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2" r:id="rId6"/>
    <p:sldId id="929" r:id="rId7"/>
    <p:sldId id="930" r:id="rId8"/>
    <p:sldId id="261" r:id="rId9"/>
    <p:sldId id="263" r:id="rId10"/>
    <p:sldId id="265" r:id="rId11"/>
    <p:sldId id="264" r:id="rId12"/>
    <p:sldId id="266" r:id="rId13"/>
    <p:sldId id="267" r:id="rId14"/>
    <p:sldId id="268" r:id="rId15"/>
    <p:sldId id="928" r:id="rId16"/>
    <p:sldId id="269" r:id="rId17"/>
    <p:sldId id="270" r:id="rId18"/>
    <p:sldId id="927" r:id="rId19"/>
    <p:sldId id="260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87E90-93A4-4AC4-B8FE-98007E36C56B}" v="381" dt="2023-01-18T17:47:44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 snapToGrid="0">
      <p:cViewPr varScale="1">
        <p:scale>
          <a:sx n="67" d="100"/>
          <a:sy n="67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17187E90-93A4-4AC4-B8FE-98007E36C56B}"/>
    <pc:docChg chg="undo custSel addSld delSld modSld sldOrd addMainMaster modMainMaster">
      <pc:chgData name="حصه بنت العتيبي" userId="c1fe605c-1aaf-4791-a440-af891effc177" providerId="ADAL" clId="{17187E90-93A4-4AC4-B8FE-98007E36C56B}" dt="2023-01-18T17:47:44.861" v="1024"/>
      <pc:docMkLst>
        <pc:docMk/>
      </pc:docMkLst>
      <pc:sldChg chg="add">
        <pc:chgData name="حصه بنت العتيبي" userId="c1fe605c-1aaf-4791-a440-af891effc177" providerId="ADAL" clId="{17187E90-93A4-4AC4-B8FE-98007E36C56B}" dt="2023-01-17T05:37:22.411" v="1"/>
        <pc:sldMkLst>
          <pc:docMk/>
          <pc:sldMk cId="2440649553" sldId="256"/>
        </pc:sldMkLst>
      </pc:sldChg>
      <pc:sldChg chg="addSp delSp modSp add mod">
        <pc:chgData name="حصه بنت العتيبي" userId="c1fe605c-1aaf-4791-a440-af891effc177" providerId="ADAL" clId="{17187E90-93A4-4AC4-B8FE-98007E36C56B}" dt="2023-01-17T08:35:57.235" v="160"/>
        <pc:sldMkLst>
          <pc:docMk/>
          <pc:sldMk cId="1268248363" sldId="257"/>
        </pc:sldMkLst>
        <pc:spChg chg="mod">
          <ac:chgData name="حصه بنت العتيبي" userId="c1fe605c-1aaf-4791-a440-af891effc177" providerId="ADAL" clId="{17187E90-93A4-4AC4-B8FE-98007E36C56B}" dt="2023-01-17T08:35:48.578" v="158" actId="1076"/>
          <ac:spMkLst>
            <pc:docMk/>
            <pc:sldMk cId="1268248363" sldId="257"/>
            <ac:spMk id="4" creationId="{D98812DE-ED62-2C2A-7973-1050C1D4E839}"/>
          </ac:spMkLst>
        </pc:spChg>
        <pc:picChg chg="add mod">
          <ac:chgData name="حصه بنت العتيبي" userId="c1fe605c-1aaf-4791-a440-af891effc177" providerId="ADAL" clId="{17187E90-93A4-4AC4-B8FE-98007E36C56B}" dt="2023-01-17T08:35:45.270" v="157" actId="1076"/>
          <ac:picMkLst>
            <pc:docMk/>
            <pc:sldMk cId="1268248363" sldId="257"/>
            <ac:picMk id="2" creationId="{38474F88-C18C-BC9C-FCB8-53B7A9C3608A}"/>
          </ac:picMkLst>
        </pc:picChg>
        <pc:picChg chg="add mod">
          <ac:chgData name="حصه بنت العتيبي" userId="c1fe605c-1aaf-4791-a440-af891effc177" providerId="ADAL" clId="{17187E90-93A4-4AC4-B8FE-98007E36C56B}" dt="2023-01-17T08:35:57.235" v="160"/>
          <ac:picMkLst>
            <pc:docMk/>
            <pc:sldMk cId="1268248363" sldId="257"/>
            <ac:picMk id="3" creationId="{565A88E7-B742-7C36-52E2-AB8E98EE3724}"/>
          </ac:picMkLst>
        </pc:picChg>
        <pc:picChg chg="del">
          <ac:chgData name="حصه بنت العتيبي" userId="c1fe605c-1aaf-4791-a440-af891effc177" providerId="ADAL" clId="{17187E90-93A4-4AC4-B8FE-98007E36C56B}" dt="2023-01-17T08:35:38.872" v="156" actId="478"/>
          <ac:picMkLst>
            <pc:docMk/>
            <pc:sldMk cId="1268248363" sldId="257"/>
            <ac:picMk id="2050" creationId="{F3ABE49C-4514-E843-10D2-535BEB631F93}"/>
          </ac:picMkLst>
        </pc:picChg>
      </pc:sldChg>
      <pc:sldChg chg="addSp delSp modSp add mod modTransition">
        <pc:chgData name="حصه بنت العتيبي" userId="c1fe605c-1aaf-4791-a440-af891effc177" providerId="ADAL" clId="{17187E90-93A4-4AC4-B8FE-98007E36C56B}" dt="2023-01-17T08:42:06.378" v="190"/>
        <pc:sldMkLst>
          <pc:docMk/>
          <pc:sldMk cId="1622167456" sldId="258"/>
        </pc:sldMkLst>
        <pc:spChg chg="mod">
          <ac:chgData name="حصه بنت العتيبي" userId="c1fe605c-1aaf-4791-a440-af891effc177" providerId="ADAL" clId="{17187E90-93A4-4AC4-B8FE-98007E36C56B}" dt="2023-01-17T08:39:33.208" v="177" actId="1076"/>
          <ac:spMkLst>
            <pc:docMk/>
            <pc:sldMk cId="1622167456" sldId="258"/>
            <ac:spMk id="4" creationId="{D98812DE-ED62-2C2A-7973-1050C1D4E839}"/>
          </ac:spMkLst>
        </pc:spChg>
        <pc:picChg chg="add del mod">
          <ac:chgData name="حصه بنت العتيبي" userId="c1fe605c-1aaf-4791-a440-af891effc177" providerId="ADAL" clId="{17187E90-93A4-4AC4-B8FE-98007E36C56B}" dt="2023-01-17T08:34:43.728" v="142" actId="478"/>
          <ac:picMkLst>
            <pc:docMk/>
            <pc:sldMk cId="1622167456" sldId="258"/>
            <ac:picMk id="2" creationId="{069DDC67-B335-851C-AFBD-71158B72F8E1}"/>
          </ac:picMkLst>
        </pc:picChg>
        <pc:picChg chg="add mod modCrop">
          <ac:chgData name="حصه بنت العتيبي" userId="c1fe605c-1aaf-4791-a440-af891effc177" providerId="ADAL" clId="{17187E90-93A4-4AC4-B8FE-98007E36C56B}" dt="2023-01-17T08:35:53.680" v="159" actId="14100"/>
          <ac:picMkLst>
            <pc:docMk/>
            <pc:sldMk cId="1622167456" sldId="258"/>
            <ac:picMk id="5" creationId="{1BB71FC8-313B-058A-57D2-2226C521C9F7}"/>
          </ac:picMkLst>
        </pc:picChg>
        <pc:picChg chg="add mod">
          <ac:chgData name="حصه بنت العتيبي" userId="c1fe605c-1aaf-4791-a440-af891effc177" providerId="ADAL" clId="{17187E90-93A4-4AC4-B8FE-98007E36C56B}" dt="2023-01-17T08:35:23.647" v="154" actId="14100"/>
          <ac:picMkLst>
            <pc:docMk/>
            <pc:sldMk cId="1622167456" sldId="258"/>
            <ac:picMk id="6" creationId="{78181A7B-E83F-B7C7-B50F-F8C507A72F8B}"/>
          </ac:picMkLst>
        </pc:picChg>
        <pc:picChg chg="del mod">
          <ac:chgData name="حصه بنت العتيبي" userId="c1fe605c-1aaf-4791-a440-af891effc177" providerId="ADAL" clId="{17187E90-93A4-4AC4-B8FE-98007E36C56B}" dt="2023-01-17T08:27:55.864" v="119" actId="478"/>
          <ac:picMkLst>
            <pc:docMk/>
            <pc:sldMk cId="1622167456" sldId="258"/>
            <ac:picMk id="2050" creationId="{F3ABE49C-4514-E843-10D2-535BEB631F93}"/>
          </ac:picMkLst>
        </pc:picChg>
      </pc:sldChg>
      <pc:sldChg chg="addSp delSp modSp add mod ord modAnim">
        <pc:chgData name="حصه بنت العتيبي" userId="c1fe605c-1aaf-4791-a440-af891effc177" providerId="ADAL" clId="{17187E90-93A4-4AC4-B8FE-98007E36C56B}" dt="2023-01-17T08:36:52.954" v="172" actId="1076"/>
        <pc:sldMkLst>
          <pc:docMk/>
          <pc:sldMk cId="2364913672" sldId="259"/>
        </pc:sldMkLst>
        <pc:spChg chg="add mod">
          <ac:chgData name="حصه بنت العتيبي" userId="c1fe605c-1aaf-4791-a440-af891effc177" providerId="ADAL" clId="{17187E90-93A4-4AC4-B8FE-98007E36C56B}" dt="2023-01-17T08:36:47.909" v="171" actId="1076"/>
          <ac:spMkLst>
            <pc:docMk/>
            <pc:sldMk cId="2364913672" sldId="259"/>
            <ac:spMk id="2" creationId="{8B78955D-CC92-C4DF-6C6D-48DF04B4A78B}"/>
          </ac:spMkLst>
        </pc:spChg>
        <pc:spChg chg="del">
          <ac:chgData name="حصه بنت العتيبي" userId="c1fe605c-1aaf-4791-a440-af891effc177" providerId="ADAL" clId="{17187E90-93A4-4AC4-B8FE-98007E36C56B}" dt="2023-01-17T05:40:09.779" v="28" actId="478"/>
          <ac:spMkLst>
            <pc:docMk/>
            <pc:sldMk cId="2364913672" sldId="259"/>
            <ac:spMk id="4" creationId="{16E2CDA0-13C0-2E3E-6A4C-392224549ECC}"/>
          </ac:spMkLst>
        </pc:spChg>
        <pc:spChg chg="mod">
          <ac:chgData name="حصه بنت العتيبي" userId="c1fe605c-1aaf-4791-a440-af891effc177" providerId="ADAL" clId="{17187E90-93A4-4AC4-B8FE-98007E36C56B}" dt="2023-01-17T08:36:11.732" v="164" actId="1076"/>
          <ac:spMkLst>
            <pc:docMk/>
            <pc:sldMk cId="2364913672" sldId="259"/>
            <ac:spMk id="6" creationId="{0A725EC2-94CD-4D00-8DBA-13FEAFD152E6}"/>
          </ac:spMkLst>
        </pc:spChg>
        <pc:picChg chg="del mod">
          <ac:chgData name="حصه بنت العتيبي" userId="c1fe605c-1aaf-4791-a440-af891effc177" providerId="ADAL" clId="{17187E90-93A4-4AC4-B8FE-98007E36C56B}" dt="2023-01-17T08:36:04.879" v="163" actId="478"/>
          <ac:picMkLst>
            <pc:docMk/>
            <pc:sldMk cId="2364913672" sldId="259"/>
            <ac:picMk id="3" creationId="{C7E49863-C60D-07F3-9565-BC0B8009898A}"/>
          </ac:picMkLst>
        </pc:picChg>
        <pc:picChg chg="add mod">
          <ac:chgData name="حصه بنت العتيبي" userId="c1fe605c-1aaf-4791-a440-af891effc177" providerId="ADAL" clId="{17187E90-93A4-4AC4-B8FE-98007E36C56B}" dt="2023-01-17T08:36:22.025" v="166"/>
          <ac:picMkLst>
            <pc:docMk/>
            <pc:sldMk cId="2364913672" sldId="259"/>
            <ac:picMk id="7" creationId="{E66A6946-07D0-D725-002B-9144FBB9548B}"/>
          </ac:picMkLst>
        </pc:picChg>
        <pc:picChg chg="add mod">
          <ac:chgData name="حصه بنت العتيبي" userId="c1fe605c-1aaf-4791-a440-af891effc177" providerId="ADAL" clId="{17187E90-93A4-4AC4-B8FE-98007E36C56B}" dt="2023-01-17T08:36:52.954" v="172" actId="1076"/>
          <ac:picMkLst>
            <pc:docMk/>
            <pc:sldMk cId="2364913672" sldId="259"/>
            <ac:picMk id="8" creationId="{5CCE2B1A-387D-1455-31E6-F51249A89861}"/>
          </ac:picMkLst>
        </pc:picChg>
      </pc:sldChg>
      <pc:sldChg chg="add">
        <pc:chgData name="حصه بنت العتيبي" userId="c1fe605c-1aaf-4791-a440-af891effc177" providerId="ADAL" clId="{17187E90-93A4-4AC4-B8FE-98007E36C56B}" dt="2023-01-17T05:37:40.233" v="9"/>
        <pc:sldMkLst>
          <pc:docMk/>
          <pc:sldMk cId="1907254906" sldId="260"/>
        </pc:sldMkLst>
      </pc:sldChg>
      <pc:sldChg chg="addSp delSp modSp new mod modTransition modAnim">
        <pc:chgData name="حصه بنت العتيبي" userId="c1fe605c-1aaf-4791-a440-af891effc177" providerId="ADAL" clId="{17187E90-93A4-4AC4-B8FE-98007E36C56B}" dt="2023-01-18T08:25:35.875" v="801"/>
        <pc:sldMkLst>
          <pc:docMk/>
          <pc:sldMk cId="2579152380" sldId="261"/>
        </pc:sldMkLst>
        <pc:spChg chg="add mod">
          <ac:chgData name="حصه بنت العتيبي" userId="c1fe605c-1aaf-4791-a440-af891effc177" providerId="ADAL" clId="{17187E90-93A4-4AC4-B8FE-98007E36C56B}" dt="2023-01-17T08:24:08.605" v="104" actId="207"/>
          <ac:spMkLst>
            <pc:docMk/>
            <pc:sldMk cId="2579152380" sldId="261"/>
            <ac:spMk id="8" creationId="{1D7C3A50-4CC4-0225-1E5F-2494C2636EE4}"/>
          </ac:spMkLst>
        </pc:spChg>
        <pc:spChg chg="add mod">
          <ac:chgData name="حصه بنت العتيبي" userId="c1fe605c-1aaf-4791-a440-af891effc177" providerId="ADAL" clId="{17187E90-93A4-4AC4-B8FE-98007E36C56B}" dt="2023-01-17T08:25:49.912" v="111" actId="20577"/>
          <ac:spMkLst>
            <pc:docMk/>
            <pc:sldMk cId="2579152380" sldId="261"/>
            <ac:spMk id="9" creationId="{471506FE-E106-D767-81A5-5D3ADC0E9089}"/>
          </ac:spMkLst>
        </pc:spChg>
        <pc:picChg chg="add mod">
          <ac:chgData name="حصه بنت العتيبي" userId="c1fe605c-1aaf-4791-a440-af891effc177" providerId="ADAL" clId="{17187E90-93A4-4AC4-B8FE-98007E36C56B}" dt="2023-01-17T05:43:01.380" v="46" actId="931"/>
          <ac:picMkLst>
            <pc:docMk/>
            <pc:sldMk cId="2579152380" sldId="261"/>
            <ac:picMk id="3" creationId="{6ADB369A-B9BF-71FB-4637-16CC46DA1DFB}"/>
          </ac:picMkLst>
        </pc:picChg>
        <pc:picChg chg="add mod modCrop">
          <ac:chgData name="حصه بنت العتيبي" userId="c1fe605c-1aaf-4791-a440-af891effc177" providerId="ADAL" clId="{17187E90-93A4-4AC4-B8FE-98007E36C56B}" dt="2023-01-17T05:46:12.745" v="67" actId="1076"/>
          <ac:picMkLst>
            <pc:docMk/>
            <pc:sldMk cId="2579152380" sldId="261"/>
            <ac:picMk id="5" creationId="{ABE861E1-E768-AC5B-CEB0-FEFF5E170653}"/>
          </ac:picMkLst>
        </pc:picChg>
        <pc:picChg chg="add mod modCrop">
          <ac:chgData name="حصه بنت العتيبي" userId="c1fe605c-1aaf-4791-a440-af891effc177" providerId="ADAL" clId="{17187E90-93A4-4AC4-B8FE-98007E36C56B}" dt="2023-01-17T05:44:43.602" v="66" actId="1076"/>
          <ac:picMkLst>
            <pc:docMk/>
            <pc:sldMk cId="2579152380" sldId="261"/>
            <ac:picMk id="7" creationId="{861C65E7-AF9D-6299-2F54-5976E925BA0E}"/>
          </ac:picMkLst>
        </pc:picChg>
        <pc:picChg chg="add del mod">
          <ac:chgData name="حصه بنت العتيبي" userId="c1fe605c-1aaf-4791-a440-af891effc177" providerId="ADAL" clId="{17187E90-93A4-4AC4-B8FE-98007E36C56B}" dt="2023-01-17T08:27:18.248" v="114" actId="21"/>
          <ac:picMkLst>
            <pc:docMk/>
            <pc:sldMk cId="2579152380" sldId="261"/>
            <ac:picMk id="1026" creationId="{7D3CF1AD-B24D-AD0A-75EB-6B6C38769534}"/>
          </ac:picMkLst>
        </pc:picChg>
      </pc:sldChg>
      <pc:sldChg chg="addSp modSp new mod modTransition">
        <pc:chgData name="حصه بنت العتيبي" userId="c1fe605c-1aaf-4791-a440-af891effc177" providerId="ADAL" clId="{17187E90-93A4-4AC4-B8FE-98007E36C56B}" dt="2023-01-17T08:43:31.954" v="194"/>
        <pc:sldMkLst>
          <pc:docMk/>
          <pc:sldMk cId="3617664686" sldId="262"/>
        </pc:sldMkLst>
        <pc:spChg chg="add mod">
          <ac:chgData name="حصه بنت العتيبي" userId="c1fe605c-1aaf-4791-a440-af891effc177" providerId="ADAL" clId="{17187E90-93A4-4AC4-B8FE-98007E36C56B}" dt="2023-01-17T08:39:44.144" v="181" actId="1076"/>
          <ac:spMkLst>
            <pc:docMk/>
            <pc:sldMk cId="3617664686" sldId="262"/>
            <ac:spMk id="4" creationId="{EBCE311D-6510-3DC3-9F1D-241CDCF851AF}"/>
          </ac:spMkLst>
        </pc:spChg>
        <pc:picChg chg="add mod">
          <ac:chgData name="حصه بنت العتيبي" userId="c1fe605c-1aaf-4791-a440-af891effc177" providerId="ADAL" clId="{17187E90-93A4-4AC4-B8FE-98007E36C56B}" dt="2023-01-17T08:40:08.298" v="183" actId="1076"/>
          <ac:picMkLst>
            <pc:docMk/>
            <pc:sldMk cId="3617664686" sldId="262"/>
            <ac:picMk id="2" creationId="{F0D2D235-23F3-73BF-F8C3-0959EFDDAA27}"/>
          </ac:picMkLst>
        </pc:picChg>
        <pc:picChg chg="add mod">
          <ac:chgData name="حصه بنت العتيبي" userId="c1fe605c-1aaf-4791-a440-af891effc177" providerId="ADAL" clId="{17187E90-93A4-4AC4-B8FE-98007E36C56B}" dt="2023-01-17T08:40:08.298" v="183" actId="1076"/>
          <ac:picMkLst>
            <pc:docMk/>
            <pc:sldMk cId="3617664686" sldId="262"/>
            <ac:picMk id="3" creationId="{3E3025FA-1C5A-EB1D-C422-0E7811001DEC}"/>
          </ac:picMkLst>
        </pc:picChg>
        <pc:picChg chg="add mod">
          <ac:chgData name="حصه بنت العتيبي" userId="c1fe605c-1aaf-4791-a440-af891effc177" providerId="ADAL" clId="{17187E90-93A4-4AC4-B8FE-98007E36C56B}" dt="2023-01-17T08:39:57.232" v="182"/>
          <ac:picMkLst>
            <pc:docMk/>
            <pc:sldMk cId="3617664686" sldId="262"/>
            <ac:picMk id="5" creationId="{C0FCC881-6956-3A0B-2DAC-3C3FB68DA12D}"/>
          </ac:picMkLst>
        </pc:picChg>
        <pc:picChg chg="add mod">
          <ac:chgData name="حصه بنت العتيبي" userId="c1fe605c-1aaf-4791-a440-af891effc177" providerId="ADAL" clId="{17187E90-93A4-4AC4-B8FE-98007E36C56B}" dt="2023-01-17T08:43:28.825" v="193" actId="1076"/>
          <ac:picMkLst>
            <pc:docMk/>
            <pc:sldMk cId="3617664686" sldId="262"/>
            <ac:picMk id="6" creationId="{A04AE94E-780C-BA27-EAD5-FA03A5A864AC}"/>
          </ac:picMkLst>
        </pc:picChg>
      </pc:sldChg>
      <pc:sldChg chg="addSp delSp modSp add mod modTransition modAnim">
        <pc:chgData name="حصه بنت العتيبي" userId="c1fe605c-1aaf-4791-a440-af891effc177" providerId="ADAL" clId="{17187E90-93A4-4AC4-B8FE-98007E36C56B}" dt="2023-01-18T06:57:51.733" v="555" actId="14100"/>
        <pc:sldMkLst>
          <pc:docMk/>
          <pc:sldMk cId="908193259" sldId="263"/>
        </pc:sldMkLst>
        <pc:spChg chg="add mod ord">
          <ac:chgData name="حصه بنت العتيبي" userId="c1fe605c-1aaf-4791-a440-af891effc177" providerId="ADAL" clId="{17187E90-93A4-4AC4-B8FE-98007E36C56B}" dt="2023-01-18T06:57:30.715" v="553" actId="14100"/>
          <ac:spMkLst>
            <pc:docMk/>
            <pc:sldMk cId="908193259" sldId="263"/>
            <ac:spMk id="2" creationId="{4D373BD0-62ED-81A0-865A-A5A40800BF19}"/>
          </ac:spMkLst>
        </pc:spChg>
        <pc:spChg chg="add mod ord">
          <ac:chgData name="حصه بنت العتيبي" userId="c1fe605c-1aaf-4791-a440-af891effc177" providerId="ADAL" clId="{17187E90-93A4-4AC4-B8FE-98007E36C56B}" dt="2023-01-18T06:57:33.400" v="554" actId="14100"/>
          <ac:spMkLst>
            <pc:docMk/>
            <pc:sldMk cId="908193259" sldId="263"/>
            <ac:spMk id="4" creationId="{F8A034BF-EB13-5D81-AD2B-DE853A0F6F70}"/>
          </ac:spMkLst>
        </pc:spChg>
        <pc:spChg chg="add mod">
          <ac:chgData name="حصه بنت العتيبي" userId="c1fe605c-1aaf-4791-a440-af891effc177" providerId="ADAL" clId="{17187E90-93A4-4AC4-B8FE-98007E36C56B}" dt="2023-01-17T08:45:56.710" v="209" actId="14100"/>
          <ac:spMkLst>
            <pc:docMk/>
            <pc:sldMk cId="908193259" sldId="263"/>
            <ac:spMk id="6" creationId="{32B3F51A-B32F-22A9-5ACA-3100AF683668}"/>
          </ac:spMkLst>
        </pc:spChg>
        <pc:spChg chg="del">
          <ac:chgData name="حصه بنت العتيبي" userId="c1fe605c-1aaf-4791-a440-af891effc177" providerId="ADAL" clId="{17187E90-93A4-4AC4-B8FE-98007E36C56B}" dt="2023-01-17T08:24:19.903" v="106" actId="478"/>
          <ac:spMkLst>
            <pc:docMk/>
            <pc:sldMk cId="908193259" sldId="263"/>
            <ac:spMk id="8" creationId="{1D7C3A50-4CC4-0225-1E5F-2494C2636EE4}"/>
          </ac:spMkLst>
        </pc:spChg>
        <pc:spChg chg="add mod">
          <ac:chgData name="حصه بنت العتيبي" userId="c1fe605c-1aaf-4791-a440-af891effc177" providerId="ADAL" clId="{17187E90-93A4-4AC4-B8FE-98007E36C56B}" dt="2023-01-18T06:57:51.733" v="555" actId="14100"/>
          <ac:spMkLst>
            <pc:docMk/>
            <pc:sldMk cId="908193259" sldId="263"/>
            <ac:spMk id="9" creationId="{2974BEC9-D8F1-A79A-E100-6B4EB4D3311E}"/>
          </ac:spMkLst>
        </pc:spChg>
        <pc:spChg chg="add mod">
          <ac:chgData name="حصه بنت العتيبي" userId="c1fe605c-1aaf-4791-a440-af891effc177" providerId="ADAL" clId="{17187E90-93A4-4AC4-B8FE-98007E36C56B}" dt="2023-01-17T08:54:29.493" v="289" actId="207"/>
          <ac:spMkLst>
            <pc:docMk/>
            <pc:sldMk cId="908193259" sldId="263"/>
            <ac:spMk id="10" creationId="{B8C744DE-23AD-AF16-48C9-025FE64A7AA0}"/>
          </ac:spMkLst>
        </pc:spChg>
        <pc:spChg chg="add mod">
          <ac:chgData name="حصه بنت العتيبي" userId="c1fe605c-1aaf-4791-a440-af891effc177" providerId="ADAL" clId="{17187E90-93A4-4AC4-B8FE-98007E36C56B}" dt="2023-01-17T08:53:41.999" v="285" actId="339"/>
          <ac:spMkLst>
            <pc:docMk/>
            <pc:sldMk cId="908193259" sldId="263"/>
            <ac:spMk id="11" creationId="{6FF9E059-9E22-6FF8-DD76-7D87F34084AE}"/>
          </ac:spMkLst>
        </pc:spChg>
        <pc:spChg chg="add mod">
          <ac:chgData name="حصه بنت العتيبي" userId="c1fe605c-1aaf-4791-a440-af891effc177" providerId="ADAL" clId="{17187E90-93A4-4AC4-B8FE-98007E36C56B}" dt="2023-01-17T08:53:41.999" v="285" actId="339"/>
          <ac:spMkLst>
            <pc:docMk/>
            <pc:sldMk cId="908193259" sldId="263"/>
            <ac:spMk id="12" creationId="{1E2374E3-3A82-30A6-3BEE-4BA3AC95D567}"/>
          </ac:spMkLst>
        </pc:spChg>
        <pc:spChg chg="add mod">
          <ac:chgData name="حصه بنت العتيبي" userId="c1fe605c-1aaf-4791-a440-af891effc177" providerId="ADAL" clId="{17187E90-93A4-4AC4-B8FE-98007E36C56B}" dt="2023-01-17T08:53:41.999" v="285" actId="339"/>
          <ac:spMkLst>
            <pc:docMk/>
            <pc:sldMk cId="908193259" sldId="263"/>
            <ac:spMk id="13" creationId="{590C3EFD-D858-E4F7-FC21-DB1B5B803DA9}"/>
          </ac:spMkLst>
        </pc:spChg>
        <pc:spChg chg="add mod">
          <ac:chgData name="حصه بنت العتيبي" userId="c1fe605c-1aaf-4791-a440-af891effc177" providerId="ADAL" clId="{17187E90-93A4-4AC4-B8FE-98007E36C56B}" dt="2023-01-17T08:53:41.999" v="285" actId="339"/>
          <ac:spMkLst>
            <pc:docMk/>
            <pc:sldMk cId="908193259" sldId="263"/>
            <ac:spMk id="14" creationId="{1A8F3126-2581-12FF-CFEA-15BC1565AE8B}"/>
          </ac:spMkLst>
        </pc:spChg>
        <pc:spChg chg="add mod">
          <ac:chgData name="حصه بنت العتيبي" userId="c1fe605c-1aaf-4791-a440-af891effc177" providerId="ADAL" clId="{17187E90-93A4-4AC4-B8FE-98007E36C56B}" dt="2023-01-17T08:53:41.999" v="285" actId="339"/>
          <ac:spMkLst>
            <pc:docMk/>
            <pc:sldMk cId="908193259" sldId="263"/>
            <ac:spMk id="15" creationId="{3D9B5277-4DE1-066C-1BEA-8C6EE152A9A1}"/>
          </ac:spMkLst>
        </pc:spChg>
        <pc:spChg chg="add mod">
          <ac:chgData name="حصه بنت العتيبي" userId="c1fe605c-1aaf-4791-a440-af891effc177" providerId="ADAL" clId="{17187E90-93A4-4AC4-B8FE-98007E36C56B}" dt="2023-01-17T08:53:41.999" v="285" actId="339"/>
          <ac:spMkLst>
            <pc:docMk/>
            <pc:sldMk cId="908193259" sldId="263"/>
            <ac:spMk id="16" creationId="{C10E6C82-CC32-B884-0A92-1E48F37D43E6}"/>
          </ac:spMkLst>
        </pc:spChg>
        <pc:spChg chg="add mod">
          <ac:chgData name="حصه بنت العتيبي" userId="c1fe605c-1aaf-4791-a440-af891effc177" providerId="ADAL" clId="{17187E90-93A4-4AC4-B8FE-98007E36C56B}" dt="2023-01-17T08:53:41.999" v="285" actId="339"/>
          <ac:spMkLst>
            <pc:docMk/>
            <pc:sldMk cId="908193259" sldId="263"/>
            <ac:spMk id="17" creationId="{3136ED5A-95C4-2806-3D61-6994D7F7C3A8}"/>
          </ac:spMkLst>
        </pc:spChg>
        <pc:spChg chg="add mod">
          <ac:chgData name="حصه بنت العتيبي" userId="c1fe605c-1aaf-4791-a440-af891effc177" providerId="ADAL" clId="{17187E90-93A4-4AC4-B8FE-98007E36C56B}" dt="2023-01-17T08:53:41.999" v="285" actId="339"/>
          <ac:spMkLst>
            <pc:docMk/>
            <pc:sldMk cId="908193259" sldId="263"/>
            <ac:spMk id="18" creationId="{F0430284-CD94-5C92-6247-60DD7AA52BD0}"/>
          </ac:spMkLst>
        </pc:spChg>
        <pc:picChg chg="mod modCrop">
          <ac:chgData name="حصه بنت العتيبي" userId="c1fe605c-1aaf-4791-a440-af891effc177" providerId="ADAL" clId="{17187E90-93A4-4AC4-B8FE-98007E36C56B}" dt="2023-01-17T08:48:00.923" v="217" actId="14100"/>
          <ac:picMkLst>
            <pc:docMk/>
            <pc:sldMk cId="908193259" sldId="263"/>
            <ac:picMk id="5" creationId="{ABE861E1-E768-AC5B-CEB0-FEFF5E170653}"/>
          </ac:picMkLst>
        </pc:picChg>
      </pc:sldChg>
      <pc:sldChg chg="addSp delSp modSp add mod delAnim modAnim">
        <pc:chgData name="حصه بنت العتيبي" userId="c1fe605c-1aaf-4791-a440-af891effc177" providerId="ADAL" clId="{17187E90-93A4-4AC4-B8FE-98007E36C56B}" dt="2023-01-18T08:31:00.271" v="806" actId="1076"/>
        <pc:sldMkLst>
          <pc:docMk/>
          <pc:sldMk cId="2264678110" sldId="264"/>
        </pc:sldMkLst>
        <pc:spChg chg="del">
          <ac:chgData name="حصه بنت العتيبي" userId="c1fe605c-1aaf-4791-a440-af891effc177" providerId="ADAL" clId="{17187E90-93A4-4AC4-B8FE-98007E36C56B}" dt="2023-01-17T08:56:35.663" v="291" actId="478"/>
          <ac:spMkLst>
            <pc:docMk/>
            <pc:sldMk cId="2264678110" sldId="264"/>
            <ac:spMk id="2" creationId="{4D373BD0-62ED-81A0-865A-A5A40800BF19}"/>
          </ac:spMkLst>
        </pc:spChg>
        <pc:spChg chg="del">
          <ac:chgData name="حصه بنت العتيبي" userId="c1fe605c-1aaf-4791-a440-af891effc177" providerId="ADAL" clId="{17187E90-93A4-4AC4-B8FE-98007E36C56B}" dt="2023-01-17T08:56:35.663" v="291" actId="478"/>
          <ac:spMkLst>
            <pc:docMk/>
            <pc:sldMk cId="2264678110" sldId="264"/>
            <ac:spMk id="4" creationId="{F8A034BF-EB13-5D81-AD2B-DE853A0F6F70}"/>
          </ac:spMkLst>
        </pc:spChg>
        <pc:spChg chg="del">
          <ac:chgData name="حصه بنت العتيبي" userId="c1fe605c-1aaf-4791-a440-af891effc177" providerId="ADAL" clId="{17187E90-93A4-4AC4-B8FE-98007E36C56B}" dt="2023-01-17T08:56:40.092" v="292" actId="478"/>
          <ac:spMkLst>
            <pc:docMk/>
            <pc:sldMk cId="2264678110" sldId="264"/>
            <ac:spMk id="6" creationId="{32B3F51A-B32F-22A9-5ACA-3100AF683668}"/>
          </ac:spMkLst>
        </pc:spChg>
        <pc:spChg chg="del">
          <ac:chgData name="حصه بنت العتيبي" userId="c1fe605c-1aaf-4791-a440-af891effc177" providerId="ADAL" clId="{17187E90-93A4-4AC4-B8FE-98007E36C56B}" dt="2023-01-17T08:56:35.663" v="291" actId="478"/>
          <ac:spMkLst>
            <pc:docMk/>
            <pc:sldMk cId="2264678110" sldId="264"/>
            <ac:spMk id="9" creationId="{2974BEC9-D8F1-A79A-E100-6B4EB4D3311E}"/>
          </ac:spMkLst>
        </pc:spChg>
        <pc:spChg chg="del">
          <ac:chgData name="حصه بنت العتيبي" userId="c1fe605c-1aaf-4791-a440-af891effc177" providerId="ADAL" clId="{17187E90-93A4-4AC4-B8FE-98007E36C56B}" dt="2023-01-17T08:56:35.663" v="291" actId="478"/>
          <ac:spMkLst>
            <pc:docMk/>
            <pc:sldMk cId="2264678110" sldId="264"/>
            <ac:spMk id="10" creationId="{B8C744DE-23AD-AF16-48C9-025FE64A7AA0}"/>
          </ac:spMkLst>
        </pc:spChg>
        <pc:spChg chg="del">
          <ac:chgData name="حصه بنت العتيبي" userId="c1fe605c-1aaf-4791-a440-af891effc177" providerId="ADAL" clId="{17187E90-93A4-4AC4-B8FE-98007E36C56B}" dt="2023-01-17T08:56:35.663" v="291" actId="478"/>
          <ac:spMkLst>
            <pc:docMk/>
            <pc:sldMk cId="2264678110" sldId="264"/>
            <ac:spMk id="11" creationId="{6FF9E059-9E22-6FF8-DD76-7D87F34084AE}"/>
          </ac:spMkLst>
        </pc:spChg>
        <pc:spChg chg="del">
          <ac:chgData name="حصه بنت العتيبي" userId="c1fe605c-1aaf-4791-a440-af891effc177" providerId="ADAL" clId="{17187E90-93A4-4AC4-B8FE-98007E36C56B}" dt="2023-01-17T08:56:35.663" v="291" actId="478"/>
          <ac:spMkLst>
            <pc:docMk/>
            <pc:sldMk cId="2264678110" sldId="264"/>
            <ac:spMk id="12" creationId="{1E2374E3-3A82-30A6-3BEE-4BA3AC95D567}"/>
          </ac:spMkLst>
        </pc:spChg>
        <pc:spChg chg="del">
          <ac:chgData name="حصه بنت العتيبي" userId="c1fe605c-1aaf-4791-a440-af891effc177" providerId="ADAL" clId="{17187E90-93A4-4AC4-B8FE-98007E36C56B}" dt="2023-01-17T08:56:35.663" v="291" actId="478"/>
          <ac:spMkLst>
            <pc:docMk/>
            <pc:sldMk cId="2264678110" sldId="264"/>
            <ac:spMk id="13" creationId="{590C3EFD-D858-E4F7-FC21-DB1B5B803DA9}"/>
          </ac:spMkLst>
        </pc:spChg>
        <pc:spChg chg="del">
          <ac:chgData name="حصه بنت العتيبي" userId="c1fe605c-1aaf-4791-a440-af891effc177" providerId="ADAL" clId="{17187E90-93A4-4AC4-B8FE-98007E36C56B}" dt="2023-01-17T08:56:35.663" v="291" actId="478"/>
          <ac:spMkLst>
            <pc:docMk/>
            <pc:sldMk cId="2264678110" sldId="264"/>
            <ac:spMk id="14" creationId="{1A8F3126-2581-12FF-CFEA-15BC1565AE8B}"/>
          </ac:spMkLst>
        </pc:spChg>
        <pc:spChg chg="del">
          <ac:chgData name="حصه بنت العتيبي" userId="c1fe605c-1aaf-4791-a440-af891effc177" providerId="ADAL" clId="{17187E90-93A4-4AC4-B8FE-98007E36C56B}" dt="2023-01-17T08:56:35.663" v="291" actId="478"/>
          <ac:spMkLst>
            <pc:docMk/>
            <pc:sldMk cId="2264678110" sldId="264"/>
            <ac:spMk id="15" creationId="{3D9B5277-4DE1-066C-1BEA-8C6EE152A9A1}"/>
          </ac:spMkLst>
        </pc:spChg>
        <pc:spChg chg="del">
          <ac:chgData name="حصه بنت العتيبي" userId="c1fe605c-1aaf-4791-a440-af891effc177" providerId="ADAL" clId="{17187E90-93A4-4AC4-B8FE-98007E36C56B}" dt="2023-01-17T08:56:35.663" v="291" actId="478"/>
          <ac:spMkLst>
            <pc:docMk/>
            <pc:sldMk cId="2264678110" sldId="264"/>
            <ac:spMk id="16" creationId="{C10E6C82-CC32-B884-0A92-1E48F37D43E6}"/>
          </ac:spMkLst>
        </pc:spChg>
        <pc:spChg chg="del">
          <ac:chgData name="حصه بنت العتيبي" userId="c1fe605c-1aaf-4791-a440-af891effc177" providerId="ADAL" clId="{17187E90-93A4-4AC4-B8FE-98007E36C56B}" dt="2023-01-17T08:56:35.663" v="291" actId="478"/>
          <ac:spMkLst>
            <pc:docMk/>
            <pc:sldMk cId="2264678110" sldId="264"/>
            <ac:spMk id="17" creationId="{3136ED5A-95C4-2806-3D61-6994D7F7C3A8}"/>
          </ac:spMkLst>
        </pc:spChg>
        <pc:spChg chg="del">
          <ac:chgData name="حصه بنت العتيبي" userId="c1fe605c-1aaf-4791-a440-af891effc177" providerId="ADAL" clId="{17187E90-93A4-4AC4-B8FE-98007E36C56B}" dt="2023-01-17T08:56:35.663" v="291" actId="478"/>
          <ac:spMkLst>
            <pc:docMk/>
            <pc:sldMk cId="2264678110" sldId="264"/>
            <ac:spMk id="18" creationId="{F0430284-CD94-5C92-6247-60DD7AA52BD0}"/>
          </ac:spMkLst>
        </pc:spChg>
        <pc:spChg chg="add mod">
          <ac:chgData name="حصه بنت العتيبي" userId="c1fe605c-1aaf-4791-a440-af891effc177" providerId="ADAL" clId="{17187E90-93A4-4AC4-B8FE-98007E36C56B}" dt="2023-01-17T08:59:19.248" v="311" actId="115"/>
          <ac:spMkLst>
            <pc:docMk/>
            <pc:sldMk cId="2264678110" sldId="264"/>
            <ac:spMk id="21" creationId="{E4E24F42-FD39-5F08-3AB3-36046ACAD08E}"/>
          </ac:spMkLst>
        </pc:spChg>
        <pc:picChg chg="add mod">
          <ac:chgData name="حصه بنت العتيبي" userId="c1fe605c-1aaf-4791-a440-af891effc177" providerId="ADAL" clId="{17187E90-93A4-4AC4-B8FE-98007E36C56B}" dt="2023-01-18T07:24:49.897" v="564"/>
          <ac:picMkLst>
            <pc:docMk/>
            <pc:sldMk cId="2264678110" sldId="264"/>
            <ac:picMk id="2" creationId="{EA5F768D-43DE-B905-4783-6EFA7A2D0AC9}"/>
          </ac:picMkLst>
        </pc:picChg>
        <pc:picChg chg="del">
          <ac:chgData name="حصه بنت العتيبي" userId="c1fe605c-1aaf-4791-a440-af891effc177" providerId="ADAL" clId="{17187E90-93A4-4AC4-B8FE-98007E36C56B}" dt="2023-01-17T08:56:35.663" v="291" actId="478"/>
          <ac:picMkLst>
            <pc:docMk/>
            <pc:sldMk cId="2264678110" sldId="264"/>
            <ac:picMk id="3" creationId="{6ADB369A-B9BF-71FB-4637-16CC46DA1DFB}"/>
          </ac:picMkLst>
        </pc:picChg>
        <pc:picChg chg="add del mod">
          <ac:chgData name="حصه بنت العتيبي" userId="c1fe605c-1aaf-4791-a440-af891effc177" providerId="ADAL" clId="{17187E90-93A4-4AC4-B8FE-98007E36C56B}" dt="2023-01-18T07:56:58.004" v="692" actId="478"/>
          <ac:picMkLst>
            <pc:docMk/>
            <pc:sldMk cId="2264678110" sldId="264"/>
            <ac:picMk id="3" creationId="{CC63A444-1C8F-2BF1-0506-E5A73DF42065}"/>
          </ac:picMkLst>
        </pc:picChg>
        <pc:picChg chg="add mod">
          <ac:chgData name="حصه بنت العتيبي" userId="c1fe605c-1aaf-4791-a440-af891effc177" providerId="ADAL" clId="{17187E90-93A4-4AC4-B8FE-98007E36C56B}" dt="2023-01-18T07:53:13.583" v="686" actId="167"/>
          <ac:picMkLst>
            <pc:docMk/>
            <pc:sldMk cId="2264678110" sldId="264"/>
            <ac:picMk id="4" creationId="{D5509B3B-EEFF-C6D9-935C-8FD49DBBCD79}"/>
          </ac:picMkLst>
        </pc:picChg>
        <pc:picChg chg="mod">
          <ac:chgData name="حصه بنت العتيبي" userId="c1fe605c-1aaf-4791-a440-af891effc177" providerId="ADAL" clId="{17187E90-93A4-4AC4-B8FE-98007E36C56B}" dt="2023-01-17T08:56:46.906" v="295" actId="1076"/>
          <ac:picMkLst>
            <pc:docMk/>
            <pc:sldMk cId="2264678110" sldId="264"/>
            <ac:picMk id="5" creationId="{ABE861E1-E768-AC5B-CEB0-FEFF5E170653}"/>
          </ac:picMkLst>
        </pc:picChg>
        <pc:picChg chg="del">
          <ac:chgData name="حصه بنت العتيبي" userId="c1fe605c-1aaf-4791-a440-af891effc177" providerId="ADAL" clId="{17187E90-93A4-4AC4-B8FE-98007E36C56B}" dt="2023-01-17T08:56:40.092" v="292" actId="478"/>
          <ac:picMkLst>
            <pc:docMk/>
            <pc:sldMk cId="2264678110" sldId="264"/>
            <ac:picMk id="7" creationId="{861C65E7-AF9D-6299-2F54-5976E925BA0E}"/>
          </ac:picMkLst>
        </pc:picChg>
        <pc:picChg chg="add del mod">
          <ac:chgData name="حصه بنت العتيبي" userId="c1fe605c-1aaf-4791-a440-af891effc177" providerId="ADAL" clId="{17187E90-93A4-4AC4-B8FE-98007E36C56B}" dt="2023-01-18T07:24:47.950" v="563" actId="478"/>
          <ac:picMkLst>
            <pc:docMk/>
            <pc:sldMk cId="2264678110" sldId="264"/>
            <ac:picMk id="8" creationId="{3EE6C7BB-6502-BBE5-99D7-CCC04C7D004E}"/>
          </ac:picMkLst>
        </pc:picChg>
        <pc:picChg chg="add mod">
          <ac:chgData name="حصه بنت العتيبي" userId="c1fe605c-1aaf-4791-a440-af891effc177" providerId="ADAL" clId="{17187E90-93A4-4AC4-B8FE-98007E36C56B}" dt="2023-01-18T08:31:00.271" v="806" actId="1076"/>
          <ac:picMkLst>
            <pc:docMk/>
            <pc:sldMk cId="2264678110" sldId="264"/>
            <ac:picMk id="19" creationId="{7A47285B-FCD8-B7A6-E6D0-BAF1315A918C}"/>
          </ac:picMkLst>
        </pc:picChg>
        <pc:picChg chg="add mod">
          <ac:chgData name="حصه بنت العتيبي" userId="c1fe605c-1aaf-4791-a440-af891effc177" providerId="ADAL" clId="{17187E90-93A4-4AC4-B8FE-98007E36C56B}" dt="2023-01-18T08:31:00.271" v="806" actId="1076"/>
          <ac:picMkLst>
            <pc:docMk/>
            <pc:sldMk cId="2264678110" sldId="264"/>
            <ac:picMk id="20" creationId="{8370CFD2-9819-58AA-997E-7CAE3DB07FE5}"/>
          </ac:picMkLst>
        </pc:picChg>
      </pc:sldChg>
      <pc:sldChg chg="delSp modSp add mod modAnim">
        <pc:chgData name="حصه بنت العتيبي" userId="c1fe605c-1aaf-4791-a440-af891effc177" providerId="ADAL" clId="{17187E90-93A4-4AC4-B8FE-98007E36C56B}" dt="2023-01-18T06:57:09.131" v="548" actId="207"/>
        <pc:sldMkLst>
          <pc:docMk/>
          <pc:sldMk cId="2680809573" sldId="265"/>
        </pc:sldMkLst>
        <pc:spChg chg="del">
          <ac:chgData name="حصه بنت العتيبي" userId="c1fe605c-1aaf-4791-a440-af891effc177" providerId="ADAL" clId="{17187E90-93A4-4AC4-B8FE-98007E36C56B}" dt="2023-01-17T09:00:15.290" v="314" actId="478"/>
          <ac:spMkLst>
            <pc:docMk/>
            <pc:sldMk cId="2680809573" sldId="265"/>
            <ac:spMk id="2" creationId="{4D373BD0-62ED-81A0-865A-A5A40800BF19}"/>
          </ac:spMkLst>
        </pc:spChg>
        <pc:spChg chg="mod">
          <ac:chgData name="حصه بنت العتيبي" userId="c1fe605c-1aaf-4791-a440-af891effc177" providerId="ADAL" clId="{17187E90-93A4-4AC4-B8FE-98007E36C56B}" dt="2023-01-18T06:57:09.131" v="548" actId="207"/>
          <ac:spMkLst>
            <pc:docMk/>
            <pc:sldMk cId="2680809573" sldId="265"/>
            <ac:spMk id="4" creationId="{F8A034BF-EB13-5D81-AD2B-DE853A0F6F70}"/>
          </ac:spMkLst>
        </pc:spChg>
      </pc:sldChg>
      <pc:sldChg chg="addSp delSp modSp add mod ord delAnim modAnim">
        <pc:chgData name="حصه بنت العتيبي" userId="c1fe605c-1aaf-4791-a440-af891effc177" providerId="ADAL" clId="{17187E90-93A4-4AC4-B8FE-98007E36C56B}" dt="2023-01-18T07:24:42.782" v="562"/>
        <pc:sldMkLst>
          <pc:docMk/>
          <pc:sldMk cId="4266361096" sldId="266"/>
        </pc:sldMkLst>
        <pc:spChg chg="add mod">
          <ac:chgData name="حصه بنت العتيبي" userId="c1fe605c-1aaf-4791-a440-af891effc177" providerId="ADAL" clId="{17187E90-93A4-4AC4-B8FE-98007E36C56B}" dt="2023-01-18T06:19:22.267" v="381" actId="207"/>
          <ac:spMkLst>
            <pc:docMk/>
            <pc:sldMk cId="4266361096" sldId="266"/>
            <ac:spMk id="3" creationId="{8276BCF2-0982-AAF6-5D4F-80BCC777760A}"/>
          </ac:spMkLst>
        </pc:spChg>
        <pc:spChg chg="add mod">
          <ac:chgData name="حصه بنت العتيبي" userId="c1fe605c-1aaf-4791-a440-af891effc177" providerId="ADAL" clId="{17187E90-93A4-4AC4-B8FE-98007E36C56B}" dt="2023-01-18T06:19:26.874" v="382" actId="207"/>
          <ac:spMkLst>
            <pc:docMk/>
            <pc:sldMk cId="4266361096" sldId="266"/>
            <ac:spMk id="4" creationId="{FFF7D434-3C15-99C8-F16E-1F9CD6A22B41}"/>
          </ac:spMkLst>
        </pc:spChg>
        <pc:spChg chg="add mod">
          <ac:chgData name="حصه بنت العتيبي" userId="c1fe605c-1aaf-4791-a440-af891effc177" providerId="ADAL" clId="{17187E90-93A4-4AC4-B8FE-98007E36C56B}" dt="2023-01-18T06:20:26.852" v="386" actId="1076"/>
          <ac:spMkLst>
            <pc:docMk/>
            <pc:sldMk cId="4266361096" sldId="266"/>
            <ac:spMk id="6" creationId="{BEE82A0E-1202-7CCB-E806-36DC9F82F4DC}"/>
          </ac:spMkLst>
        </pc:spChg>
        <pc:spChg chg="add mod">
          <ac:chgData name="حصه بنت العتيبي" userId="c1fe605c-1aaf-4791-a440-af891effc177" providerId="ADAL" clId="{17187E90-93A4-4AC4-B8FE-98007E36C56B}" dt="2023-01-18T06:21:02.735" v="392" actId="1076"/>
          <ac:spMkLst>
            <pc:docMk/>
            <pc:sldMk cId="4266361096" sldId="266"/>
            <ac:spMk id="7" creationId="{9B577F3D-07F1-21DB-7B67-4F78578BA088}"/>
          </ac:spMkLst>
        </pc:spChg>
        <pc:spChg chg="add mod">
          <ac:chgData name="حصه بنت العتيبي" userId="c1fe605c-1aaf-4791-a440-af891effc177" providerId="ADAL" clId="{17187E90-93A4-4AC4-B8FE-98007E36C56B}" dt="2023-01-18T06:21:47.420" v="397" actId="14100"/>
          <ac:spMkLst>
            <pc:docMk/>
            <pc:sldMk cId="4266361096" sldId="266"/>
            <ac:spMk id="9" creationId="{A6833737-1C46-6F7B-ECCB-648149D75A53}"/>
          </ac:spMkLst>
        </pc:spChg>
        <pc:spChg chg="add del mod">
          <ac:chgData name="حصه بنت العتيبي" userId="c1fe605c-1aaf-4791-a440-af891effc177" providerId="ADAL" clId="{17187E90-93A4-4AC4-B8FE-98007E36C56B}" dt="2023-01-18T06:21:49.579" v="398" actId="478"/>
          <ac:spMkLst>
            <pc:docMk/>
            <pc:sldMk cId="4266361096" sldId="266"/>
            <ac:spMk id="10" creationId="{E07961F5-C975-44A1-0841-C81586011A63}"/>
          </ac:spMkLst>
        </pc:spChg>
        <pc:spChg chg="add del mod">
          <ac:chgData name="حصه بنت العتيبي" userId="c1fe605c-1aaf-4791-a440-af891effc177" providerId="ADAL" clId="{17187E90-93A4-4AC4-B8FE-98007E36C56B}" dt="2023-01-18T07:12:50.196" v="560" actId="478"/>
          <ac:spMkLst>
            <pc:docMk/>
            <pc:sldMk cId="4266361096" sldId="266"/>
            <ac:spMk id="13" creationId="{180CF265-BAB9-5F14-B646-BE95E2F0104F}"/>
          </ac:spMkLst>
        </pc:spChg>
        <pc:spChg chg="del mod">
          <ac:chgData name="حصه بنت العتيبي" userId="c1fe605c-1aaf-4791-a440-af891effc177" providerId="ADAL" clId="{17187E90-93A4-4AC4-B8FE-98007E36C56B}" dt="2023-01-17T09:08:38.751" v="362" actId="478"/>
          <ac:spMkLst>
            <pc:docMk/>
            <pc:sldMk cId="4266361096" sldId="266"/>
            <ac:spMk id="21" creationId="{E4E24F42-FD39-5F08-3AB3-36046ACAD08E}"/>
          </ac:spMkLst>
        </pc:spChg>
        <pc:picChg chg="add mod">
          <ac:chgData name="حصه بنت العتيبي" userId="c1fe605c-1aaf-4791-a440-af891effc177" providerId="ADAL" clId="{17187E90-93A4-4AC4-B8FE-98007E36C56B}" dt="2023-01-17T09:08:33.438" v="360" actId="14100"/>
          <ac:picMkLst>
            <pc:docMk/>
            <pc:sldMk cId="4266361096" sldId="266"/>
            <ac:picMk id="2" creationId="{FE226B22-97EC-1441-F654-46754C85DCD0}"/>
          </ac:picMkLst>
        </pc:picChg>
        <pc:picChg chg="mod modCrop">
          <ac:chgData name="حصه بنت العتيبي" userId="c1fe605c-1aaf-4791-a440-af891effc177" providerId="ADAL" clId="{17187E90-93A4-4AC4-B8FE-98007E36C56B}" dt="2023-01-17T09:08:29.493" v="359" actId="1076"/>
          <ac:picMkLst>
            <pc:docMk/>
            <pc:sldMk cId="4266361096" sldId="266"/>
            <ac:picMk id="5" creationId="{ABE861E1-E768-AC5B-CEB0-FEFF5E170653}"/>
          </ac:picMkLst>
        </pc:picChg>
        <pc:picChg chg="del">
          <ac:chgData name="حصه بنت العتيبي" userId="c1fe605c-1aaf-4791-a440-af891effc177" providerId="ADAL" clId="{17187E90-93A4-4AC4-B8FE-98007E36C56B}" dt="2023-01-18T06:40:35.392" v="538" actId="478"/>
          <ac:picMkLst>
            <pc:docMk/>
            <pc:sldMk cId="4266361096" sldId="266"/>
            <ac:picMk id="8" creationId="{3EE6C7BB-6502-BBE5-99D7-CCC04C7D004E}"/>
          </ac:picMkLst>
        </pc:picChg>
        <pc:picChg chg="add del mod">
          <ac:chgData name="حصه بنت العتيبي" userId="c1fe605c-1aaf-4791-a440-af891effc177" providerId="ADAL" clId="{17187E90-93A4-4AC4-B8FE-98007E36C56B}" dt="2023-01-18T07:24:37.205" v="561" actId="478"/>
          <ac:picMkLst>
            <pc:docMk/>
            <pc:sldMk cId="4266361096" sldId="266"/>
            <ac:picMk id="11" creationId="{DCBD0D5A-38AC-63B8-6ABC-A15CF558FBB9}"/>
          </ac:picMkLst>
        </pc:picChg>
        <pc:picChg chg="add mod">
          <ac:chgData name="حصه بنت العتيبي" userId="c1fe605c-1aaf-4791-a440-af891effc177" providerId="ADAL" clId="{17187E90-93A4-4AC4-B8FE-98007E36C56B}" dt="2023-01-18T07:24:42.782" v="562"/>
          <ac:picMkLst>
            <pc:docMk/>
            <pc:sldMk cId="4266361096" sldId="266"/>
            <ac:picMk id="14" creationId="{5031B874-A1D8-0250-B15C-1C1D8DE1FC7D}"/>
          </ac:picMkLst>
        </pc:picChg>
        <pc:picChg chg="mod">
          <ac:chgData name="حصه بنت العتيبي" userId="c1fe605c-1aaf-4791-a440-af891effc177" providerId="ADAL" clId="{17187E90-93A4-4AC4-B8FE-98007E36C56B}" dt="2023-01-17T09:09:01.965" v="365" actId="1076"/>
          <ac:picMkLst>
            <pc:docMk/>
            <pc:sldMk cId="4266361096" sldId="266"/>
            <ac:picMk id="19" creationId="{7A47285B-FCD8-B7A6-E6D0-BAF1315A918C}"/>
          </ac:picMkLst>
        </pc:picChg>
        <pc:picChg chg="mod">
          <ac:chgData name="حصه بنت العتيبي" userId="c1fe605c-1aaf-4791-a440-af891effc177" providerId="ADAL" clId="{17187E90-93A4-4AC4-B8FE-98007E36C56B}" dt="2023-01-17T09:09:06.001" v="366" actId="1076"/>
          <ac:picMkLst>
            <pc:docMk/>
            <pc:sldMk cId="4266361096" sldId="266"/>
            <ac:picMk id="20" creationId="{8370CFD2-9819-58AA-997E-7CAE3DB07FE5}"/>
          </ac:picMkLst>
        </pc:picChg>
      </pc:sldChg>
      <pc:sldChg chg="addSp delSp modSp add mod ord delAnim modAnim">
        <pc:chgData name="حصه بنت العتيبي" userId="c1fe605c-1aaf-4791-a440-af891effc177" providerId="ADAL" clId="{17187E90-93A4-4AC4-B8FE-98007E36C56B}" dt="2023-01-18T07:28:30.341" v="570" actId="1076"/>
        <pc:sldMkLst>
          <pc:docMk/>
          <pc:sldMk cId="1790839787" sldId="267"/>
        </pc:sldMkLst>
        <pc:spChg chg="del">
          <ac:chgData name="حصه بنت العتيبي" userId="c1fe605c-1aaf-4791-a440-af891effc177" providerId="ADAL" clId="{17187E90-93A4-4AC4-B8FE-98007E36C56B}" dt="2023-01-18T06:23:39.831" v="412" actId="478"/>
          <ac:spMkLst>
            <pc:docMk/>
            <pc:sldMk cId="1790839787" sldId="267"/>
            <ac:spMk id="3" creationId="{8276BCF2-0982-AAF6-5D4F-80BCC777760A}"/>
          </ac:spMkLst>
        </pc:spChg>
        <pc:spChg chg="del mod">
          <ac:chgData name="حصه بنت العتيبي" userId="c1fe605c-1aaf-4791-a440-af891effc177" providerId="ADAL" clId="{17187E90-93A4-4AC4-B8FE-98007E36C56B}" dt="2023-01-18T06:23:39.831" v="412" actId="478"/>
          <ac:spMkLst>
            <pc:docMk/>
            <pc:sldMk cId="1790839787" sldId="267"/>
            <ac:spMk id="4" creationId="{FFF7D434-3C15-99C8-F16E-1F9CD6A22B41}"/>
          </ac:spMkLst>
        </pc:spChg>
        <pc:spChg chg="mod">
          <ac:chgData name="حصه بنت العتيبي" userId="c1fe605c-1aaf-4791-a440-af891effc177" providerId="ADAL" clId="{17187E90-93A4-4AC4-B8FE-98007E36C56B}" dt="2023-01-18T06:28:20.939" v="458" actId="14100"/>
          <ac:spMkLst>
            <pc:docMk/>
            <pc:sldMk cId="1790839787" sldId="267"/>
            <ac:spMk id="6" creationId="{BEE82A0E-1202-7CCB-E806-36DC9F82F4DC}"/>
          </ac:spMkLst>
        </pc:spChg>
        <pc:spChg chg="mod">
          <ac:chgData name="حصه بنت العتيبي" userId="c1fe605c-1aaf-4791-a440-af891effc177" providerId="ADAL" clId="{17187E90-93A4-4AC4-B8FE-98007E36C56B}" dt="2023-01-18T06:28:38.181" v="462" actId="14100"/>
          <ac:spMkLst>
            <pc:docMk/>
            <pc:sldMk cId="1790839787" sldId="267"/>
            <ac:spMk id="7" creationId="{9B577F3D-07F1-21DB-7B67-4F78578BA088}"/>
          </ac:spMkLst>
        </pc:spChg>
        <pc:spChg chg="mod">
          <ac:chgData name="حصه بنت العتيبي" userId="c1fe605c-1aaf-4791-a440-af891effc177" providerId="ADAL" clId="{17187E90-93A4-4AC4-B8FE-98007E36C56B}" dt="2023-01-18T06:29:58.573" v="468" actId="14100"/>
          <ac:spMkLst>
            <pc:docMk/>
            <pc:sldMk cId="1790839787" sldId="267"/>
            <ac:spMk id="9" creationId="{A6833737-1C46-6F7B-ECCB-648149D75A53}"/>
          </ac:spMkLst>
        </pc:spChg>
        <pc:spChg chg="add mod">
          <ac:chgData name="حصه بنت العتيبي" userId="c1fe605c-1aaf-4791-a440-af891effc177" providerId="ADAL" clId="{17187E90-93A4-4AC4-B8FE-98007E36C56B}" dt="2023-01-18T06:27:35.834" v="454" actId="207"/>
          <ac:spMkLst>
            <pc:docMk/>
            <pc:sldMk cId="1790839787" sldId="267"/>
            <ac:spMk id="14" creationId="{F5632F17-69EF-56C2-9D45-7FFA0DDF1549}"/>
          </ac:spMkLst>
        </pc:spChg>
        <pc:spChg chg="add mod">
          <ac:chgData name="حصه بنت العتيبي" userId="c1fe605c-1aaf-4791-a440-af891effc177" providerId="ADAL" clId="{17187E90-93A4-4AC4-B8FE-98007E36C56B}" dt="2023-01-18T06:27:40.071" v="455" actId="207"/>
          <ac:spMkLst>
            <pc:docMk/>
            <pc:sldMk cId="1790839787" sldId="267"/>
            <ac:spMk id="15" creationId="{B0533CD6-4B68-0EDC-B7C2-6E14FDDB242B}"/>
          </ac:spMkLst>
        </pc:spChg>
        <pc:spChg chg="add mod">
          <ac:chgData name="حصه بنت العتيبي" userId="c1fe605c-1aaf-4791-a440-af891effc177" providerId="ADAL" clId="{17187E90-93A4-4AC4-B8FE-98007E36C56B}" dt="2023-01-18T06:27:45.383" v="456" actId="207"/>
          <ac:spMkLst>
            <pc:docMk/>
            <pc:sldMk cId="1790839787" sldId="267"/>
            <ac:spMk id="16" creationId="{2F39A225-8394-8DB3-A586-9E65E28E20A7}"/>
          </ac:spMkLst>
        </pc:spChg>
        <pc:spChg chg="add mod">
          <ac:chgData name="حصه بنت العتيبي" userId="c1fe605c-1aaf-4791-a440-af891effc177" providerId="ADAL" clId="{17187E90-93A4-4AC4-B8FE-98007E36C56B}" dt="2023-01-18T06:28:51.493" v="465" actId="14100"/>
          <ac:spMkLst>
            <pc:docMk/>
            <pc:sldMk cId="1790839787" sldId="267"/>
            <ac:spMk id="17" creationId="{A57734A1-8995-F926-B8F8-A06D17F96D0C}"/>
          </ac:spMkLst>
        </pc:spChg>
        <pc:spChg chg="add mod">
          <ac:chgData name="حصه بنت العتيبي" userId="c1fe605c-1aaf-4791-a440-af891effc177" providerId="ADAL" clId="{17187E90-93A4-4AC4-B8FE-98007E36C56B}" dt="2023-01-18T06:30:28.387" v="474" actId="1076"/>
          <ac:spMkLst>
            <pc:docMk/>
            <pc:sldMk cId="1790839787" sldId="267"/>
            <ac:spMk id="18" creationId="{7C6CBB6D-1B6C-FFF8-6E9C-9C19AB83E67B}"/>
          </ac:spMkLst>
        </pc:spChg>
        <pc:spChg chg="add mod">
          <ac:chgData name="حصه بنت العتيبي" userId="c1fe605c-1aaf-4791-a440-af891effc177" providerId="ADAL" clId="{17187E90-93A4-4AC4-B8FE-98007E36C56B}" dt="2023-01-18T06:30:33.089" v="475" actId="14100"/>
          <ac:spMkLst>
            <pc:docMk/>
            <pc:sldMk cId="1790839787" sldId="267"/>
            <ac:spMk id="21" creationId="{47F42F26-FBB9-98F7-0FD3-E5C85F39C3C4}"/>
          </ac:spMkLst>
        </pc:spChg>
        <pc:spChg chg="add mod">
          <ac:chgData name="حصه بنت العتيبي" userId="c1fe605c-1aaf-4791-a440-af891effc177" providerId="ADAL" clId="{17187E90-93A4-4AC4-B8FE-98007E36C56B}" dt="2023-01-18T06:33:08.272" v="488" actId="207"/>
          <ac:spMkLst>
            <pc:docMk/>
            <pc:sldMk cId="1790839787" sldId="267"/>
            <ac:spMk id="22" creationId="{AC1E6E2D-9048-102D-9190-D914AFA9501A}"/>
          </ac:spMkLst>
        </pc:spChg>
        <pc:spChg chg="add mod">
          <ac:chgData name="حصه بنت العتيبي" userId="c1fe605c-1aaf-4791-a440-af891effc177" providerId="ADAL" clId="{17187E90-93A4-4AC4-B8FE-98007E36C56B}" dt="2023-01-18T06:33:08.272" v="488" actId="207"/>
          <ac:spMkLst>
            <pc:docMk/>
            <pc:sldMk cId="1790839787" sldId="267"/>
            <ac:spMk id="23" creationId="{601AF4CB-7720-70A1-A4D3-87D55C8BD07A}"/>
          </ac:spMkLst>
        </pc:spChg>
        <pc:spChg chg="add mod">
          <ac:chgData name="حصه بنت العتيبي" userId="c1fe605c-1aaf-4791-a440-af891effc177" providerId="ADAL" clId="{17187E90-93A4-4AC4-B8FE-98007E36C56B}" dt="2023-01-18T06:33:08.272" v="488" actId="207"/>
          <ac:spMkLst>
            <pc:docMk/>
            <pc:sldMk cId="1790839787" sldId="267"/>
            <ac:spMk id="24" creationId="{6BABC46E-DF73-C045-CA82-ED1A443BC48E}"/>
          </ac:spMkLst>
        </pc:spChg>
        <pc:grpChg chg="add mod">
          <ac:chgData name="حصه بنت العتيبي" userId="c1fe605c-1aaf-4791-a440-af891effc177" providerId="ADAL" clId="{17187E90-93A4-4AC4-B8FE-98007E36C56B}" dt="2023-01-18T06:25:23.120" v="431" actId="1076"/>
          <ac:grpSpMkLst>
            <pc:docMk/>
            <pc:sldMk cId="1790839787" sldId="267"/>
            <ac:grpSpMk id="13" creationId="{2C8D06D2-F71E-2A2B-7C16-05E31D557034}"/>
          </ac:grpSpMkLst>
        </pc:grpChg>
        <pc:picChg chg="mod modCrop">
          <ac:chgData name="حصه بنت العتيبي" userId="c1fe605c-1aaf-4791-a440-af891effc177" providerId="ADAL" clId="{17187E90-93A4-4AC4-B8FE-98007E36C56B}" dt="2023-01-18T06:25:05.706" v="428" actId="14100"/>
          <ac:picMkLst>
            <pc:docMk/>
            <pc:sldMk cId="1790839787" sldId="267"/>
            <ac:picMk id="5" creationId="{ABE861E1-E768-AC5B-CEB0-FEFF5E170653}"/>
          </ac:picMkLst>
        </pc:picChg>
        <pc:picChg chg="del mod">
          <ac:chgData name="حصه بنت العتيبي" userId="c1fe605c-1aaf-4791-a440-af891effc177" providerId="ADAL" clId="{17187E90-93A4-4AC4-B8FE-98007E36C56B}" dt="2023-01-18T06:39:21.424" v="534" actId="478"/>
          <ac:picMkLst>
            <pc:docMk/>
            <pc:sldMk cId="1790839787" sldId="267"/>
            <ac:picMk id="8" creationId="{3EE6C7BB-6502-BBE5-99D7-CCC04C7D004E}"/>
          </ac:picMkLst>
        </pc:picChg>
        <pc:picChg chg="add mod modCrop">
          <ac:chgData name="حصه بنت العتيبي" userId="c1fe605c-1aaf-4791-a440-af891effc177" providerId="ADAL" clId="{17187E90-93A4-4AC4-B8FE-98007E36C56B}" dt="2023-01-18T06:25:16.671" v="430" actId="1076"/>
          <ac:picMkLst>
            <pc:docMk/>
            <pc:sldMk cId="1790839787" sldId="267"/>
            <ac:picMk id="10" creationId="{BC1293E3-3CBD-8A26-8F67-CC6593C210BC}"/>
          </ac:picMkLst>
        </pc:picChg>
        <pc:picChg chg="add mod">
          <ac:chgData name="حصه بنت العتيبي" userId="c1fe605c-1aaf-4791-a440-af891effc177" providerId="ADAL" clId="{17187E90-93A4-4AC4-B8FE-98007E36C56B}" dt="2023-01-18T06:24:55.122" v="424"/>
          <ac:picMkLst>
            <pc:docMk/>
            <pc:sldMk cId="1790839787" sldId="267"/>
            <ac:picMk id="11" creationId="{92845768-F3DD-A321-121F-F0AB4A1E0102}"/>
          </ac:picMkLst>
        </pc:picChg>
        <pc:picChg chg="add mod">
          <ac:chgData name="حصه بنت العتيبي" userId="c1fe605c-1aaf-4791-a440-af891effc177" providerId="ADAL" clId="{17187E90-93A4-4AC4-B8FE-98007E36C56B}" dt="2023-01-18T06:24:55.122" v="424"/>
          <ac:picMkLst>
            <pc:docMk/>
            <pc:sldMk cId="1790839787" sldId="267"/>
            <ac:picMk id="12" creationId="{0294D6F3-939A-5AD6-15AA-A3E1AE203F4B}"/>
          </ac:picMkLst>
        </pc:picChg>
        <pc:picChg chg="mod">
          <ac:chgData name="حصه بنت العتيبي" userId="c1fe605c-1aaf-4791-a440-af891effc177" providerId="ADAL" clId="{17187E90-93A4-4AC4-B8FE-98007E36C56B}" dt="2023-01-18T06:25:23.120" v="431" actId="1076"/>
          <ac:picMkLst>
            <pc:docMk/>
            <pc:sldMk cId="1790839787" sldId="267"/>
            <ac:picMk id="19" creationId="{7A47285B-FCD8-B7A6-E6D0-BAF1315A918C}"/>
          </ac:picMkLst>
        </pc:picChg>
        <pc:picChg chg="mod">
          <ac:chgData name="حصه بنت العتيبي" userId="c1fe605c-1aaf-4791-a440-af891effc177" providerId="ADAL" clId="{17187E90-93A4-4AC4-B8FE-98007E36C56B}" dt="2023-01-18T06:25:23.120" v="431" actId="1076"/>
          <ac:picMkLst>
            <pc:docMk/>
            <pc:sldMk cId="1790839787" sldId="267"/>
            <ac:picMk id="20" creationId="{8370CFD2-9819-58AA-997E-7CAE3DB07FE5}"/>
          </ac:picMkLst>
        </pc:picChg>
        <pc:picChg chg="add del mod">
          <ac:chgData name="حصه بنت العتيبي" userId="c1fe605c-1aaf-4791-a440-af891effc177" providerId="ADAL" clId="{17187E90-93A4-4AC4-B8FE-98007E36C56B}" dt="2023-01-18T07:28:26.185" v="568" actId="478"/>
          <ac:picMkLst>
            <pc:docMk/>
            <pc:sldMk cId="1790839787" sldId="267"/>
            <ac:picMk id="25" creationId="{5DB1631A-C79A-FD29-F2A6-9C2C101A3A78}"/>
          </ac:picMkLst>
        </pc:picChg>
        <pc:picChg chg="add mod">
          <ac:chgData name="حصه بنت العتيبي" userId="c1fe605c-1aaf-4791-a440-af891effc177" providerId="ADAL" clId="{17187E90-93A4-4AC4-B8FE-98007E36C56B}" dt="2023-01-18T07:28:30.341" v="570" actId="1076"/>
          <ac:picMkLst>
            <pc:docMk/>
            <pc:sldMk cId="1790839787" sldId="267"/>
            <ac:picMk id="26" creationId="{7A7689B0-117A-248E-53FA-E0FC825C55BF}"/>
          </ac:picMkLst>
        </pc:picChg>
      </pc:sldChg>
      <pc:sldChg chg="addSp delSp modSp add mod ord delAnim modAnim">
        <pc:chgData name="حصه بنت العتيبي" userId="c1fe605c-1aaf-4791-a440-af891effc177" providerId="ADAL" clId="{17187E90-93A4-4AC4-B8FE-98007E36C56B}" dt="2023-01-18T17:47:44.861" v="1024"/>
        <pc:sldMkLst>
          <pc:docMk/>
          <pc:sldMk cId="1566422079" sldId="268"/>
        </pc:sldMkLst>
        <pc:spChg chg="del">
          <ac:chgData name="حصه بنت العتيبي" userId="c1fe605c-1aaf-4791-a440-af891effc177" providerId="ADAL" clId="{17187E90-93A4-4AC4-B8FE-98007E36C56B}" dt="2023-01-18T06:33:57.376" v="496" actId="478"/>
          <ac:spMkLst>
            <pc:docMk/>
            <pc:sldMk cId="1566422079" sldId="268"/>
            <ac:spMk id="3" creationId="{8276BCF2-0982-AAF6-5D4F-80BCC777760A}"/>
          </ac:spMkLst>
        </pc:spChg>
        <pc:spChg chg="del">
          <ac:chgData name="حصه بنت العتيبي" userId="c1fe605c-1aaf-4791-a440-af891effc177" providerId="ADAL" clId="{17187E90-93A4-4AC4-B8FE-98007E36C56B}" dt="2023-01-18T06:33:57.376" v="496" actId="478"/>
          <ac:spMkLst>
            <pc:docMk/>
            <pc:sldMk cId="1566422079" sldId="268"/>
            <ac:spMk id="4" creationId="{FFF7D434-3C15-99C8-F16E-1F9CD6A22B41}"/>
          </ac:spMkLst>
        </pc:spChg>
        <pc:spChg chg="del">
          <ac:chgData name="حصه بنت العتيبي" userId="c1fe605c-1aaf-4791-a440-af891effc177" providerId="ADAL" clId="{17187E90-93A4-4AC4-B8FE-98007E36C56B}" dt="2023-01-18T06:34:02.221" v="497" actId="478"/>
          <ac:spMkLst>
            <pc:docMk/>
            <pc:sldMk cId="1566422079" sldId="268"/>
            <ac:spMk id="6" creationId="{BEE82A0E-1202-7CCB-E806-36DC9F82F4DC}"/>
          </ac:spMkLst>
        </pc:spChg>
        <pc:spChg chg="del">
          <ac:chgData name="حصه بنت العتيبي" userId="c1fe605c-1aaf-4791-a440-af891effc177" providerId="ADAL" clId="{17187E90-93A4-4AC4-B8FE-98007E36C56B}" dt="2023-01-18T06:34:02.221" v="497" actId="478"/>
          <ac:spMkLst>
            <pc:docMk/>
            <pc:sldMk cId="1566422079" sldId="268"/>
            <ac:spMk id="7" creationId="{9B577F3D-07F1-21DB-7B67-4F78578BA088}"/>
          </ac:spMkLst>
        </pc:spChg>
        <pc:spChg chg="del">
          <ac:chgData name="حصه بنت العتيبي" userId="c1fe605c-1aaf-4791-a440-af891effc177" providerId="ADAL" clId="{17187E90-93A4-4AC4-B8FE-98007E36C56B}" dt="2023-01-18T06:34:02.221" v="497" actId="478"/>
          <ac:spMkLst>
            <pc:docMk/>
            <pc:sldMk cId="1566422079" sldId="268"/>
            <ac:spMk id="9" creationId="{A6833737-1C46-6F7B-ECCB-648149D75A53}"/>
          </ac:spMkLst>
        </pc:spChg>
        <pc:spChg chg="add mod">
          <ac:chgData name="حصه بنت العتيبي" userId="c1fe605c-1aaf-4791-a440-af891effc177" providerId="ADAL" clId="{17187E90-93A4-4AC4-B8FE-98007E36C56B}" dt="2023-01-18T06:56:35.569" v="543" actId="207"/>
          <ac:spMkLst>
            <pc:docMk/>
            <pc:sldMk cId="1566422079" sldId="268"/>
            <ac:spMk id="10" creationId="{E5D2426E-5ABC-2CA7-2FC1-7940C57B4CE8}"/>
          </ac:spMkLst>
        </pc:spChg>
        <pc:spChg chg="add mod">
          <ac:chgData name="حصه بنت العتيبي" userId="c1fe605c-1aaf-4791-a440-af891effc177" providerId="ADAL" clId="{17187E90-93A4-4AC4-B8FE-98007E36C56B}" dt="2023-01-18T06:56:39.202" v="544" actId="207"/>
          <ac:spMkLst>
            <pc:docMk/>
            <pc:sldMk cId="1566422079" sldId="268"/>
            <ac:spMk id="11" creationId="{16D2A87C-A9EA-3803-DBBE-292A9FD8F590}"/>
          </ac:spMkLst>
        </pc:spChg>
        <pc:spChg chg="add mod">
          <ac:chgData name="حصه بنت العتيبي" userId="c1fe605c-1aaf-4791-a440-af891effc177" providerId="ADAL" clId="{17187E90-93A4-4AC4-B8FE-98007E36C56B}" dt="2023-01-18T06:56:42.626" v="545" actId="207"/>
          <ac:spMkLst>
            <pc:docMk/>
            <pc:sldMk cId="1566422079" sldId="268"/>
            <ac:spMk id="12" creationId="{1B9F1AA8-5981-6012-4E21-4C18FE8D2616}"/>
          </ac:spMkLst>
        </pc:spChg>
        <pc:spChg chg="add mod">
          <ac:chgData name="حصه بنت العتيبي" userId="c1fe605c-1aaf-4791-a440-af891effc177" providerId="ADAL" clId="{17187E90-93A4-4AC4-B8FE-98007E36C56B}" dt="2023-01-18T06:56:46.774" v="546" actId="207"/>
          <ac:spMkLst>
            <pc:docMk/>
            <pc:sldMk cId="1566422079" sldId="268"/>
            <ac:spMk id="13" creationId="{EFFD14E7-8B0C-F968-6C1A-2A5B46CC1006}"/>
          </ac:spMkLst>
        </pc:spChg>
        <pc:spChg chg="add mod">
          <ac:chgData name="حصه بنت العتيبي" userId="c1fe605c-1aaf-4791-a440-af891effc177" providerId="ADAL" clId="{17187E90-93A4-4AC4-B8FE-98007E36C56B}" dt="2023-01-18T06:56:51.486" v="547" actId="207"/>
          <ac:spMkLst>
            <pc:docMk/>
            <pc:sldMk cId="1566422079" sldId="268"/>
            <ac:spMk id="14" creationId="{2991ADAA-4A2B-1EF8-946E-602C3C95783E}"/>
          </ac:spMkLst>
        </pc:spChg>
        <pc:spChg chg="add mod">
          <ac:chgData name="حصه بنت العتيبي" userId="c1fe605c-1aaf-4791-a440-af891effc177" providerId="ADAL" clId="{17187E90-93A4-4AC4-B8FE-98007E36C56B}" dt="2023-01-18T07:37:36.323" v="578" actId="14100"/>
          <ac:spMkLst>
            <pc:docMk/>
            <pc:sldMk cId="1566422079" sldId="268"/>
            <ac:spMk id="16" creationId="{ABA751ED-EE7D-6EBF-84CA-52EF3BB3185B}"/>
          </ac:spMkLst>
        </pc:spChg>
        <pc:spChg chg="add mod">
          <ac:chgData name="حصه بنت العتيبي" userId="c1fe605c-1aaf-4791-a440-af891effc177" providerId="ADAL" clId="{17187E90-93A4-4AC4-B8FE-98007E36C56B}" dt="2023-01-18T07:37:47.971" v="580" actId="14100"/>
          <ac:spMkLst>
            <pc:docMk/>
            <pc:sldMk cId="1566422079" sldId="268"/>
            <ac:spMk id="17" creationId="{6A37BE5F-F5A9-372F-2328-F88BB7846FA5}"/>
          </ac:spMkLst>
        </pc:spChg>
        <pc:spChg chg="add mod">
          <ac:chgData name="حصه بنت العتيبي" userId="c1fe605c-1aaf-4791-a440-af891effc177" providerId="ADAL" clId="{17187E90-93A4-4AC4-B8FE-98007E36C56B}" dt="2023-01-18T07:38:04.277" v="583" actId="14100"/>
          <ac:spMkLst>
            <pc:docMk/>
            <pc:sldMk cId="1566422079" sldId="268"/>
            <ac:spMk id="18" creationId="{B6FDAD03-3E67-4BBF-5B94-AFFD9CC71D9A}"/>
          </ac:spMkLst>
        </pc:spChg>
        <pc:spChg chg="add mod">
          <ac:chgData name="حصه بنت العتيبي" userId="c1fe605c-1aaf-4791-a440-af891effc177" providerId="ADAL" clId="{17187E90-93A4-4AC4-B8FE-98007E36C56B}" dt="2023-01-18T17:46:32.063" v="1015" actId="1076"/>
          <ac:spMkLst>
            <pc:docMk/>
            <pc:sldMk cId="1566422079" sldId="268"/>
            <ac:spMk id="21" creationId="{1BA6639C-8D02-CC2B-112B-5C1E2A8B7F37}"/>
          </ac:spMkLst>
        </pc:spChg>
        <pc:spChg chg="add mod">
          <ac:chgData name="حصه بنت العتيبي" userId="c1fe605c-1aaf-4791-a440-af891effc177" providerId="ADAL" clId="{17187E90-93A4-4AC4-B8FE-98007E36C56B}" dt="2023-01-18T07:38:45.171" v="590" actId="14100"/>
          <ac:spMkLst>
            <pc:docMk/>
            <pc:sldMk cId="1566422079" sldId="268"/>
            <ac:spMk id="22" creationId="{36768713-E1ED-FC51-F5DB-393B0E1A4EA4}"/>
          </ac:spMkLst>
        </pc:spChg>
        <pc:spChg chg="add mod">
          <ac:chgData name="حصه بنت العتيبي" userId="c1fe605c-1aaf-4791-a440-af891effc177" providerId="ADAL" clId="{17187E90-93A4-4AC4-B8FE-98007E36C56B}" dt="2023-01-18T17:46:32.063" v="1015" actId="1076"/>
          <ac:spMkLst>
            <pc:docMk/>
            <pc:sldMk cId="1566422079" sldId="268"/>
            <ac:spMk id="23" creationId="{E8AE5D9D-F036-3DF0-9E38-9DF9A4A938D4}"/>
          </ac:spMkLst>
        </pc:spChg>
        <pc:spChg chg="add mod">
          <ac:chgData name="حصه بنت العتيبي" userId="c1fe605c-1aaf-4791-a440-af891effc177" providerId="ADAL" clId="{17187E90-93A4-4AC4-B8FE-98007E36C56B}" dt="2023-01-18T07:39:50.862" v="603" actId="1076"/>
          <ac:spMkLst>
            <pc:docMk/>
            <pc:sldMk cId="1566422079" sldId="268"/>
            <ac:spMk id="24" creationId="{678DA113-37FB-78ED-6509-F90B8E0E6B9E}"/>
          </ac:spMkLst>
        </pc:spChg>
        <pc:spChg chg="add mod">
          <ac:chgData name="حصه بنت العتيبي" userId="c1fe605c-1aaf-4791-a440-af891effc177" providerId="ADAL" clId="{17187E90-93A4-4AC4-B8FE-98007E36C56B}" dt="2023-01-18T07:43:35.963" v="626" actId="1076"/>
          <ac:spMkLst>
            <pc:docMk/>
            <pc:sldMk cId="1566422079" sldId="268"/>
            <ac:spMk id="25" creationId="{539518CE-F726-7E80-BD20-7929827EBFC5}"/>
          </ac:spMkLst>
        </pc:spChg>
        <pc:spChg chg="add mod">
          <ac:chgData name="حصه بنت العتيبي" userId="c1fe605c-1aaf-4791-a440-af891effc177" providerId="ADAL" clId="{17187E90-93A4-4AC4-B8FE-98007E36C56B}" dt="2023-01-18T07:43:35.963" v="626" actId="1076"/>
          <ac:spMkLst>
            <pc:docMk/>
            <pc:sldMk cId="1566422079" sldId="268"/>
            <ac:spMk id="26" creationId="{1E0E880C-FABC-DFBC-869D-9316B04637A4}"/>
          </ac:spMkLst>
        </pc:spChg>
        <pc:spChg chg="add mod">
          <ac:chgData name="حصه بنت العتيبي" userId="c1fe605c-1aaf-4791-a440-af891effc177" providerId="ADAL" clId="{17187E90-93A4-4AC4-B8FE-98007E36C56B}" dt="2023-01-18T07:40:05.172" v="609" actId="14100"/>
          <ac:spMkLst>
            <pc:docMk/>
            <pc:sldMk cId="1566422079" sldId="268"/>
            <ac:spMk id="27" creationId="{1C56C6D7-22A9-4527-B9BF-1062044C7734}"/>
          </ac:spMkLst>
        </pc:spChg>
        <pc:spChg chg="add mod">
          <ac:chgData name="حصه بنت العتيبي" userId="c1fe605c-1aaf-4791-a440-af891effc177" providerId="ADAL" clId="{17187E90-93A4-4AC4-B8FE-98007E36C56B}" dt="2023-01-18T07:40:17.851" v="611" actId="1076"/>
          <ac:spMkLst>
            <pc:docMk/>
            <pc:sldMk cId="1566422079" sldId="268"/>
            <ac:spMk id="28" creationId="{AC7F1100-A899-B8DE-1F72-2C7E275020D2}"/>
          </ac:spMkLst>
        </pc:spChg>
        <pc:spChg chg="add mod">
          <ac:chgData name="حصه بنت العتيبي" userId="c1fe605c-1aaf-4791-a440-af891effc177" providerId="ADAL" clId="{17187E90-93A4-4AC4-B8FE-98007E36C56B}" dt="2023-01-18T07:40:25.085" v="614" actId="1076"/>
          <ac:spMkLst>
            <pc:docMk/>
            <pc:sldMk cId="1566422079" sldId="268"/>
            <ac:spMk id="29" creationId="{D8551403-597F-EB2B-C759-4EDA0A0D4AF6}"/>
          </ac:spMkLst>
        </pc:spChg>
        <pc:spChg chg="add mod">
          <ac:chgData name="حصه بنت العتيبي" userId="c1fe605c-1aaf-4791-a440-af891effc177" providerId="ADAL" clId="{17187E90-93A4-4AC4-B8FE-98007E36C56B}" dt="2023-01-18T07:41:35.394" v="619" actId="14100"/>
          <ac:spMkLst>
            <pc:docMk/>
            <pc:sldMk cId="1566422079" sldId="268"/>
            <ac:spMk id="30" creationId="{55606B0C-4DFE-29FF-D650-F28966B0FE43}"/>
          </ac:spMkLst>
        </pc:spChg>
        <pc:spChg chg="add mod">
          <ac:chgData name="حصه بنت العتيبي" userId="c1fe605c-1aaf-4791-a440-af891effc177" providerId="ADAL" clId="{17187E90-93A4-4AC4-B8FE-98007E36C56B}" dt="2023-01-18T07:41:39.789" v="621" actId="14100"/>
          <ac:spMkLst>
            <pc:docMk/>
            <pc:sldMk cId="1566422079" sldId="268"/>
            <ac:spMk id="31" creationId="{0A698D06-5C89-50E3-6B36-371247294BF4}"/>
          </ac:spMkLst>
        </pc:spChg>
        <pc:spChg chg="add mod">
          <ac:chgData name="حصه بنت العتيبي" userId="c1fe605c-1aaf-4791-a440-af891effc177" providerId="ADAL" clId="{17187E90-93A4-4AC4-B8FE-98007E36C56B}" dt="2023-01-18T07:41:46.053" v="623" actId="14100"/>
          <ac:spMkLst>
            <pc:docMk/>
            <pc:sldMk cId="1566422079" sldId="268"/>
            <ac:spMk id="32" creationId="{8FC44034-3D52-CA5A-B006-065DCE86D237}"/>
          </ac:spMkLst>
        </pc:spChg>
        <pc:picChg chg="mod">
          <ac:chgData name="حصه بنت العتيبي" userId="c1fe605c-1aaf-4791-a440-af891effc177" providerId="ADAL" clId="{17187E90-93A4-4AC4-B8FE-98007E36C56B}" dt="2023-01-18T06:35:14.246" v="508" actId="14100"/>
          <ac:picMkLst>
            <pc:docMk/>
            <pc:sldMk cId="1566422079" sldId="268"/>
            <ac:picMk id="2" creationId="{FE226B22-97EC-1441-F654-46754C85DCD0}"/>
          </ac:picMkLst>
        </pc:picChg>
        <pc:picChg chg="mod modCrop">
          <ac:chgData name="حصه بنت العتيبي" userId="c1fe605c-1aaf-4791-a440-af891effc177" providerId="ADAL" clId="{17187E90-93A4-4AC4-B8FE-98007E36C56B}" dt="2023-01-18T06:35:22.308" v="510" actId="14100"/>
          <ac:picMkLst>
            <pc:docMk/>
            <pc:sldMk cId="1566422079" sldId="268"/>
            <ac:picMk id="5" creationId="{ABE861E1-E768-AC5B-CEB0-FEFF5E170653}"/>
          </ac:picMkLst>
        </pc:picChg>
        <pc:picChg chg="del mod">
          <ac:chgData name="حصه بنت العتيبي" userId="c1fe605c-1aaf-4791-a440-af891effc177" providerId="ADAL" clId="{17187E90-93A4-4AC4-B8FE-98007E36C56B}" dt="2023-01-18T07:24:54.373" v="565" actId="478"/>
          <ac:picMkLst>
            <pc:docMk/>
            <pc:sldMk cId="1566422079" sldId="268"/>
            <ac:picMk id="8" creationId="{3EE6C7BB-6502-BBE5-99D7-CCC04C7D004E}"/>
          </ac:picMkLst>
        </pc:picChg>
        <pc:picChg chg="add mod">
          <ac:chgData name="حصه بنت العتيبي" userId="c1fe605c-1aaf-4791-a440-af891effc177" providerId="ADAL" clId="{17187E90-93A4-4AC4-B8FE-98007E36C56B}" dt="2023-01-18T07:36:33.765" v="574" actId="1076"/>
          <ac:picMkLst>
            <pc:docMk/>
            <pc:sldMk cId="1566422079" sldId="268"/>
            <ac:picMk id="15" creationId="{9D85AA31-2D8B-475C-8C4E-74D8037D001D}"/>
          </ac:picMkLst>
        </pc:picChg>
      </pc:sldChg>
      <pc:sldChg chg="add del">
        <pc:chgData name="حصه بنت العتيبي" userId="c1fe605c-1aaf-4791-a440-af891effc177" providerId="ADAL" clId="{17187E90-93A4-4AC4-B8FE-98007E36C56B}" dt="2023-01-18T06:33:45.754" v="492"/>
        <pc:sldMkLst>
          <pc:docMk/>
          <pc:sldMk cId="1867886096" sldId="268"/>
        </pc:sldMkLst>
      </pc:sldChg>
      <pc:sldChg chg="addSp modSp new mod modTransition modAnim">
        <pc:chgData name="حصه بنت العتيبي" userId="c1fe605c-1aaf-4791-a440-af891effc177" providerId="ADAL" clId="{17187E90-93A4-4AC4-B8FE-98007E36C56B}" dt="2023-01-18T17:45:23.958" v="1011"/>
        <pc:sldMkLst>
          <pc:docMk/>
          <pc:sldMk cId="2318055263" sldId="269"/>
        </pc:sldMkLst>
        <pc:spChg chg="add mod">
          <ac:chgData name="حصه بنت العتيبي" userId="c1fe605c-1aaf-4791-a440-af891effc177" providerId="ADAL" clId="{17187E90-93A4-4AC4-B8FE-98007E36C56B}" dt="2023-01-18T07:49:02.188" v="661" actId="1076"/>
          <ac:spMkLst>
            <pc:docMk/>
            <pc:sldMk cId="2318055263" sldId="269"/>
            <ac:spMk id="4" creationId="{4395296C-B155-69CA-A9F1-33C0BFE144C9}"/>
          </ac:spMkLst>
        </pc:spChg>
        <pc:spChg chg="add mod">
          <ac:chgData name="حصه بنت العتيبي" userId="c1fe605c-1aaf-4791-a440-af891effc177" providerId="ADAL" clId="{17187E90-93A4-4AC4-B8FE-98007E36C56B}" dt="2023-01-18T07:48:59.730" v="660" actId="1076"/>
          <ac:spMkLst>
            <pc:docMk/>
            <pc:sldMk cId="2318055263" sldId="269"/>
            <ac:spMk id="5" creationId="{47F896C8-D127-1ED5-9A86-24FB96118BF0}"/>
          </ac:spMkLst>
        </pc:spChg>
        <pc:spChg chg="add mod">
          <ac:chgData name="حصه بنت العتيبي" userId="c1fe605c-1aaf-4791-a440-af891effc177" providerId="ADAL" clId="{17187E90-93A4-4AC4-B8FE-98007E36C56B}" dt="2023-01-18T07:48:57.446" v="659" actId="1076"/>
          <ac:spMkLst>
            <pc:docMk/>
            <pc:sldMk cId="2318055263" sldId="269"/>
            <ac:spMk id="6" creationId="{B071CA60-E85F-009B-B4CB-68772700BBA6}"/>
          </ac:spMkLst>
        </pc:spChg>
        <pc:spChg chg="add mod">
          <ac:chgData name="حصه بنت العتيبي" userId="c1fe605c-1aaf-4791-a440-af891effc177" providerId="ADAL" clId="{17187E90-93A4-4AC4-B8FE-98007E36C56B}" dt="2023-01-18T07:49:11.676" v="664" actId="1076"/>
          <ac:spMkLst>
            <pc:docMk/>
            <pc:sldMk cId="2318055263" sldId="269"/>
            <ac:spMk id="7" creationId="{E2E81F1A-F6E7-BB6B-983A-375AD82FA841}"/>
          </ac:spMkLst>
        </pc:spChg>
        <pc:spChg chg="add mod">
          <ac:chgData name="حصه بنت العتيبي" userId="c1fe605c-1aaf-4791-a440-af891effc177" providerId="ADAL" clId="{17187E90-93A4-4AC4-B8FE-98007E36C56B}" dt="2023-01-18T07:49:05.730" v="662" actId="1076"/>
          <ac:spMkLst>
            <pc:docMk/>
            <pc:sldMk cId="2318055263" sldId="269"/>
            <ac:spMk id="8" creationId="{11162AD1-4020-2B2C-0295-F256EDF6506A}"/>
          </ac:spMkLst>
        </pc:spChg>
        <pc:spChg chg="add mod">
          <ac:chgData name="حصه بنت العتيبي" userId="c1fe605c-1aaf-4791-a440-af891effc177" providerId="ADAL" clId="{17187E90-93A4-4AC4-B8FE-98007E36C56B}" dt="2023-01-18T07:48:54.235" v="658" actId="14100"/>
          <ac:spMkLst>
            <pc:docMk/>
            <pc:sldMk cId="2318055263" sldId="269"/>
            <ac:spMk id="9" creationId="{60E59BFC-4438-B741-F231-829366677426}"/>
          </ac:spMkLst>
        </pc:spChg>
        <pc:picChg chg="add mod modCrop">
          <ac:chgData name="حصه بنت العتيبي" userId="c1fe605c-1aaf-4791-a440-af891effc177" providerId="ADAL" clId="{17187E90-93A4-4AC4-B8FE-98007E36C56B}" dt="2023-01-18T07:47:42.785" v="642" actId="14100"/>
          <ac:picMkLst>
            <pc:docMk/>
            <pc:sldMk cId="2318055263" sldId="269"/>
            <ac:picMk id="3" creationId="{50E94A17-7585-896F-46C5-207F8125D623}"/>
          </ac:picMkLst>
        </pc:picChg>
      </pc:sldChg>
      <pc:sldChg chg="addSp delSp modSp new mod modTransition">
        <pc:chgData name="حصه بنت العتيبي" userId="c1fe605c-1aaf-4791-a440-af891effc177" providerId="ADAL" clId="{17187E90-93A4-4AC4-B8FE-98007E36C56B}" dt="2023-01-18T08:26:16.083" v="804"/>
        <pc:sldMkLst>
          <pc:docMk/>
          <pc:sldMk cId="4250906144" sldId="270"/>
        </pc:sldMkLst>
        <pc:spChg chg="add del mod">
          <ac:chgData name="حصه بنت العتيبي" userId="c1fe605c-1aaf-4791-a440-af891effc177" providerId="ADAL" clId="{17187E90-93A4-4AC4-B8FE-98007E36C56B}" dt="2023-01-18T07:52:54.304" v="683"/>
          <ac:spMkLst>
            <pc:docMk/>
            <pc:sldMk cId="4250906144" sldId="270"/>
            <ac:spMk id="5" creationId="{90FD46E0-3F0A-14C7-1D43-4D040E52E320}"/>
          </ac:spMkLst>
        </pc:spChg>
        <pc:picChg chg="add mod modCrop">
          <ac:chgData name="حصه بنت العتيبي" userId="c1fe605c-1aaf-4791-a440-af891effc177" providerId="ADAL" clId="{17187E90-93A4-4AC4-B8FE-98007E36C56B}" dt="2023-01-18T07:50:57.731" v="673" actId="14100"/>
          <ac:picMkLst>
            <pc:docMk/>
            <pc:sldMk cId="4250906144" sldId="270"/>
            <ac:picMk id="3" creationId="{F63EAA73-AA58-426D-09AE-22FD42C855F8}"/>
          </ac:picMkLst>
        </pc:picChg>
        <pc:picChg chg="add mod">
          <ac:chgData name="حصه بنت العتيبي" userId="c1fe605c-1aaf-4791-a440-af891effc177" providerId="ADAL" clId="{17187E90-93A4-4AC4-B8FE-98007E36C56B}" dt="2023-01-18T07:51:24.499" v="674"/>
          <ac:picMkLst>
            <pc:docMk/>
            <pc:sldMk cId="4250906144" sldId="270"/>
            <ac:picMk id="4" creationId="{BDF68FEB-C98B-EC02-0F2B-143EB98C3850}"/>
          </ac:picMkLst>
        </pc:picChg>
        <pc:picChg chg="add mod">
          <ac:chgData name="حصه بنت العتيبي" userId="c1fe605c-1aaf-4791-a440-af891effc177" providerId="ADAL" clId="{17187E90-93A4-4AC4-B8FE-98007E36C56B}" dt="2023-01-18T07:52:59.167" v="684"/>
          <ac:picMkLst>
            <pc:docMk/>
            <pc:sldMk cId="4250906144" sldId="270"/>
            <ac:picMk id="6" creationId="{3DDBBC43-F0B9-EA68-E2BE-969DF2A7BC9F}"/>
          </ac:picMkLst>
        </pc:picChg>
      </pc:sldChg>
      <pc:sldChg chg="addSp delSp modSp add mod ord modTransition">
        <pc:chgData name="حصه بنت العتيبي" userId="c1fe605c-1aaf-4791-a440-af891effc177" providerId="ADAL" clId="{17187E90-93A4-4AC4-B8FE-98007E36C56B}" dt="2023-01-18T08:26:22.687" v="805"/>
        <pc:sldMkLst>
          <pc:docMk/>
          <pc:sldMk cId="2385986500" sldId="927"/>
        </pc:sldMkLst>
        <pc:spChg chg="del">
          <ac:chgData name="حصه بنت العتيبي" userId="c1fe605c-1aaf-4791-a440-af891effc177" providerId="ADAL" clId="{17187E90-93A4-4AC4-B8FE-98007E36C56B}" dt="2023-01-18T07:52:47.628" v="681" actId="21"/>
          <ac:spMkLst>
            <pc:docMk/>
            <pc:sldMk cId="2385986500" sldId="927"/>
            <ac:spMk id="9" creationId="{8074F83E-7633-4A04-827C-57701AAFEC1E}"/>
          </ac:spMkLst>
        </pc:spChg>
        <pc:spChg chg="del">
          <ac:chgData name="حصه بنت العتيبي" userId="c1fe605c-1aaf-4791-a440-af891effc177" providerId="ADAL" clId="{17187E90-93A4-4AC4-B8FE-98007E36C56B}" dt="2023-01-18T07:52:42.889" v="680" actId="21"/>
          <ac:spMkLst>
            <pc:docMk/>
            <pc:sldMk cId="2385986500" sldId="927"/>
            <ac:spMk id="17" creationId="{CA452C4C-0403-4016-9BB1-CBEEFFE55785}"/>
          </ac:spMkLst>
        </pc:spChg>
        <pc:spChg chg="del">
          <ac:chgData name="حصه بنت العتيبي" userId="c1fe605c-1aaf-4791-a440-af891effc177" providerId="ADAL" clId="{17187E90-93A4-4AC4-B8FE-98007E36C56B}" dt="2023-01-18T07:52:02" v="676" actId="478"/>
          <ac:spMkLst>
            <pc:docMk/>
            <pc:sldMk cId="2385986500" sldId="927"/>
            <ac:spMk id="24" creationId="{00000000-0000-0000-0000-000000000000}"/>
          </ac:spMkLst>
        </pc:spChg>
        <pc:picChg chg="add mod">
          <ac:chgData name="حصه بنت العتيبي" userId="c1fe605c-1aaf-4791-a440-af891effc177" providerId="ADAL" clId="{17187E90-93A4-4AC4-B8FE-98007E36C56B}" dt="2023-01-18T07:52:21.657" v="679"/>
          <ac:picMkLst>
            <pc:docMk/>
            <pc:sldMk cId="2385986500" sldId="927"/>
            <ac:picMk id="2" creationId="{39D7DBF9-D8F0-DD7B-8748-8418878FCDB5}"/>
          </ac:picMkLst>
        </pc:picChg>
        <pc:picChg chg="add mod">
          <ac:chgData name="حصه بنت العتيبي" userId="c1fe605c-1aaf-4791-a440-af891effc177" providerId="ADAL" clId="{17187E90-93A4-4AC4-B8FE-98007E36C56B}" dt="2023-01-18T07:54:42.960" v="691" actId="1076"/>
          <ac:picMkLst>
            <pc:docMk/>
            <pc:sldMk cId="2385986500" sldId="927"/>
            <ac:picMk id="3" creationId="{93FAA0F3-3C8F-5F71-0819-96714A36EE8C}"/>
          </ac:picMkLst>
        </pc:picChg>
        <pc:picChg chg="del">
          <ac:chgData name="حصه بنت العتيبي" userId="c1fe605c-1aaf-4791-a440-af891effc177" providerId="ADAL" clId="{17187E90-93A4-4AC4-B8FE-98007E36C56B}" dt="2023-01-18T07:54:30.486" v="689" actId="478"/>
          <ac:picMkLst>
            <pc:docMk/>
            <pc:sldMk cId="2385986500" sldId="927"/>
            <ac:picMk id="6" creationId="{02431EC8-05B3-4950-B842-C57958FF5B61}"/>
          </ac:picMkLst>
        </pc:picChg>
        <pc:picChg chg="del mod">
          <ac:chgData name="حصه بنت العتيبي" userId="c1fe605c-1aaf-4791-a440-af891effc177" providerId="ADAL" clId="{17187E90-93A4-4AC4-B8FE-98007E36C56B}" dt="2023-01-18T07:52:10.180" v="678" actId="478"/>
          <ac:picMkLst>
            <pc:docMk/>
            <pc:sldMk cId="2385986500" sldId="927"/>
            <ac:picMk id="127" creationId="{00000000-0000-0000-0000-000000000000}"/>
          </ac:picMkLst>
        </pc:picChg>
      </pc:sldChg>
      <pc:sldChg chg="addSp delSp modSp add mod ord delAnim modAnim">
        <pc:chgData name="حصه بنت العتيبي" userId="c1fe605c-1aaf-4791-a440-af891effc177" providerId="ADAL" clId="{17187E90-93A4-4AC4-B8FE-98007E36C56B}" dt="2023-01-18T08:21:39.853" v="800"/>
        <pc:sldMkLst>
          <pc:docMk/>
          <pc:sldMk cId="1538567922" sldId="928"/>
        </pc:sldMkLst>
        <pc:spChg chg="add mod">
          <ac:chgData name="حصه بنت العتيبي" userId="c1fe605c-1aaf-4791-a440-af891effc177" providerId="ADAL" clId="{17187E90-93A4-4AC4-B8FE-98007E36C56B}" dt="2023-01-18T08:19:45.208" v="777" actId="208"/>
          <ac:spMkLst>
            <pc:docMk/>
            <pc:sldMk cId="1538567922" sldId="928"/>
            <ac:spMk id="3" creationId="{B67A6DE6-2BDC-ED0E-5280-6650FA2C3316}"/>
          </ac:spMkLst>
        </pc:spChg>
        <pc:spChg chg="add mod">
          <ac:chgData name="حصه بنت العتيبي" userId="c1fe605c-1aaf-4791-a440-af891effc177" providerId="ADAL" clId="{17187E90-93A4-4AC4-B8FE-98007E36C56B}" dt="2023-01-18T08:19:45.208" v="777" actId="208"/>
          <ac:spMkLst>
            <pc:docMk/>
            <pc:sldMk cId="1538567922" sldId="928"/>
            <ac:spMk id="6" creationId="{2B5CDF4F-C8F8-760C-4B8E-272509A1E31C}"/>
          </ac:spMkLst>
        </pc:spChg>
        <pc:spChg chg="add mod">
          <ac:chgData name="حصه بنت العتيبي" userId="c1fe605c-1aaf-4791-a440-af891effc177" providerId="ADAL" clId="{17187E90-93A4-4AC4-B8FE-98007E36C56B}" dt="2023-01-18T08:19:45.208" v="777" actId="208"/>
          <ac:spMkLst>
            <pc:docMk/>
            <pc:sldMk cId="1538567922" sldId="928"/>
            <ac:spMk id="7" creationId="{4A572C25-8A62-F7CC-0374-046F857D9C22}"/>
          </ac:spMkLst>
        </pc:spChg>
        <pc:spChg chg="add mod">
          <ac:chgData name="حصه بنت العتيبي" userId="c1fe605c-1aaf-4791-a440-af891effc177" providerId="ADAL" clId="{17187E90-93A4-4AC4-B8FE-98007E36C56B}" dt="2023-01-18T08:19:45.208" v="777" actId="208"/>
          <ac:spMkLst>
            <pc:docMk/>
            <pc:sldMk cId="1538567922" sldId="928"/>
            <ac:spMk id="8" creationId="{4A586F4A-0967-5DFF-EE3C-9247FADA3344}"/>
          </ac:spMkLst>
        </pc:spChg>
        <pc:spChg chg="add mod">
          <ac:chgData name="حصه بنت العتيبي" userId="c1fe605c-1aaf-4791-a440-af891effc177" providerId="ADAL" clId="{17187E90-93A4-4AC4-B8FE-98007E36C56B}" dt="2023-01-18T08:19:45.208" v="777" actId="208"/>
          <ac:spMkLst>
            <pc:docMk/>
            <pc:sldMk cId="1538567922" sldId="928"/>
            <ac:spMk id="9" creationId="{BC7D3C45-21E3-C368-738C-B951C30F5F4A}"/>
          </ac:spMkLst>
        </pc:spChg>
        <pc:spChg chg="add mod">
          <ac:chgData name="حصه بنت العتيبي" userId="c1fe605c-1aaf-4791-a440-af891effc177" providerId="ADAL" clId="{17187E90-93A4-4AC4-B8FE-98007E36C56B}" dt="2023-01-18T08:19:54.992" v="778" actId="2711"/>
          <ac:spMkLst>
            <pc:docMk/>
            <pc:sldMk cId="1538567922" sldId="928"/>
            <ac:spMk id="10" creationId="{360D9534-122F-ECF1-830D-8FA570D73BB7}"/>
          </ac:spMkLst>
        </pc:spChg>
        <pc:spChg chg="add mod">
          <ac:chgData name="حصه بنت العتيبي" userId="c1fe605c-1aaf-4791-a440-af891effc177" providerId="ADAL" clId="{17187E90-93A4-4AC4-B8FE-98007E36C56B}" dt="2023-01-18T08:19:54.992" v="778" actId="2711"/>
          <ac:spMkLst>
            <pc:docMk/>
            <pc:sldMk cId="1538567922" sldId="928"/>
            <ac:spMk id="11" creationId="{89393EC9-9CDB-1D43-58AA-BAE1D9C21647}"/>
          </ac:spMkLst>
        </pc:spChg>
        <pc:spChg chg="add mod">
          <ac:chgData name="حصه بنت العتيبي" userId="c1fe605c-1aaf-4791-a440-af891effc177" providerId="ADAL" clId="{17187E90-93A4-4AC4-B8FE-98007E36C56B}" dt="2023-01-18T08:19:54.992" v="778" actId="2711"/>
          <ac:spMkLst>
            <pc:docMk/>
            <pc:sldMk cId="1538567922" sldId="928"/>
            <ac:spMk id="12" creationId="{0EAA4117-8F29-B1F0-7861-3E7AB3195D8B}"/>
          </ac:spMkLst>
        </pc:spChg>
        <pc:spChg chg="add mod">
          <ac:chgData name="حصه بنت العتيبي" userId="c1fe605c-1aaf-4791-a440-af891effc177" providerId="ADAL" clId="{17187E90-93A4-4AC4-B8FE-98007E36C56B}" dt="2023-01-18T08:19:54.992" v="778" actId="2711"/>
          <ac:spMkLst>
            <pc:docMk/>
            <pc:sldMk cId="1538567922" sldId="928"/>
            <ac:spMk id="13" creationId="{C518455E-C119-3EF6-ED7E-01F048D288A0}"/>
          </ac:spMkLst>
        </pc:spChg>
        <pc:spChg chg="add mod">
          <ac:chgData name="حصه بنت العتيبي" userId="c1fe605c-1aaf-4791-a440-af891effc177" providerId="ADAL" clId="{17187E90-93A4-4AC4-B8FE-98007E36C56B}" dt="2023-01-18T08:19:54.992" v="778" actId="2711"/>
          <ac:spMkLst>
            <pc:docMk/>
            <pc:sldMk cId="1538567922" sldId="928"/>
            <ac:spMk id="14" creationId="{FAD4F0D1-FC40-9729-0673-7913FF4F5DDD}"/>
          </ac:spMkLst>
        </pc:spChg>
        <pc:spChg chg="add mod">
          <ac:chgData name="حصه بنت العتيبي" userId="c1fe605c-1aaf-4791-a440-af891effc177" providerId="ADAL" clId="{17187E90-93A4-4AC4-B8FE-98007E36C56B}" dt="2023-01-18T08:20:19.807" v="799" actId="207"/>
          <ac:spMkLst>
            <pc:docMk/>
            <pc:sldMk cId="1538567922" sldId="928"/>
            <ac:spMk id="15" creationId="{C77A1EDC-660E-2FAB-D7BB-7210D5944482}"/>
          </ac:spMkLst>
        </pc:spChg>
        <pc:spChg chg="del">
          <ac:chgData name="حصه بنت العتيبي" userId="c1fe605c-1aaf-4791-a440-af891effc177" providerId="ADAL" clId="{17187E90-93A4-4AC4-B8FE-98007E36C56B}" dt="2023-01-18T07:57:41.778" v="698" actId="478"/>
          <ac:spMkLst>
            <pc:docMk/>
            <pc:sldMk cId="1538567922" sldId="928"/>
            <ac:spMk id="21" creationId="{E4E24F42-FD39-5F08-3AB3-36046ACAD08E}"/>
          </ac:spMkLst>
        </pc:spChg>
        <pc:picChg chg="del">
          <ac:chgData name="حصه بنت العتيبي" userId="c1fe605c-1aaf-4791-a440-af891effc177" providerId="ADAL" clId="{17187E90-93A4-4AC4-B8FE-98007E36C56B}" dt="2023-01-18T07:57:42.937" v="699" actId="478"/>
          <ac:picMkLst>
            <pc:docMk/>
            <pc:sldMk cId="1538567922" sldId="928"/>
            <ac:picMk id="2" creationId="{EA5F768D-43DE-B905-4783-6EFA7A2D0AC9}"/>
          </ac:picMkLst>
        </pc:picChg>
        <pc:picChg chg="mod modCrop">
          <ac:chgData name="حصه بنت العتيبي" userId="c1fe605c-1aaf-4791-a440-af891effc177" providerId="ADAL" clId="{17187E90-93A4-4AC4-B8FE-98007E36C56B}" dt="2023-01-18T08:10:44.178" v="717" actId="1076"/>
          <ac:picMkLst>
            <pc:docMk/>
            <pc:sldMk cId="1538567922" sldId="928"/>
            <ac:picMk id="5" creationId="{ABE861E1-E768-AC5B-CEB0-FEFF5E170653}"/>
          </ac:picMkLst>
        </pc:picChg>
        <pc:picChg chg="del">
          <ac:chgData name="حصه بنت العتيبي" userId="c1fe605c-1aaf-4791-a440-af891effc177" providerId="ADAL" clId="{17187E90-93A4-4AC4-B8FE-98007E36C56B}" dt="2023-01-18T07:57:39.634" v="697" actId="478"/>
          <ac:picMkLst>
            <pc:docMk/>
            <pc:sldMk cId="1538567922" sldId="928"/>
            <ac:picMk id="19" creationId="{7A47285B-FCD8-B7A6-E6D0-BAF1315A918C}"/>
          </ac:picMkLst>
        </pc:picChg>
        <pc:picChg chg="del">
          <ac:chgData name="حصه بنت العتيبي" userId="c1fe605c-1aaf-4791-a440-af891effc177" providerId="ADAL" clId="{17187E90-93A4-4AC4-B8FE-98007E36C56B}" dt="2023-01-18T07:57:38.571" v="696" actId="478"/>
          <ac:picMkLst>
            <pc:docMk/>
            <pc:sldMk cId="1538567922" sldId="928"/>
            <ac:picMk id="20" creationId="{8370CFD2-9819-58AA-997E-7CAE3DB07FE5}"/>
          </ac:picMkLst>
        </pc:picChg>
      </pc:sldChg>
      <pc:sldChg chg="addSp delSp modSp add mod ord modAnim">
        <pc:chgData name="حصه بنت العتيبي" userId="c1fe605c-1aaf-4791-a440-af891effc177" providerId="ADAL" clId="{17187E90-93A4-4AC4-B8FE-98007E36C56B}" dt="2023-01-18T16:56:46.193" v="893" actId="1076"/>
        <pc:sldMkLst>
          <pc:docMk/>
          <pc:sldMk cId="1570366010" sldId="929"/>
        </pc:sldMkLst>
        <pc:spChg chg="add mod">
          <ac:chgData name="حصه بنت العتيبي" userId="c1fe605c-1aaf-4791-a440-af891effc177" providerId="ADAL" clId="{17187E90-93A4-4AC4-B8FE-98007E36C56B}" dt="2023-01-18T08:47:37.300" v="839" actId="1076"/>
          <ac:spMkLst>
            <pc:docMk/>
            <pc:sldMk cId="1570366010" sldId="929"/>
            <ac:spMk id="2" creationId="{C084E4D7-F2B1-7EFB-467C-2A1C6B21AE1E}"/>
          </ac:spMkLst>
        </pc:spChg>
        <pc:spChg chg="add mod">
          <ac:chgData name="حصه بنت العتيبي" userId="c1fe605c-1aaf-4791-a440-af891effc177" providerId="ADAL" clId="{17187E90-93A4-4AC4-B8FE-98007E36C56B}" dt="2023-01-18T16:56:46.193" v="893" actId="1076"/>
          <ac:spMkLst>
            <pc:docMk/>
            <pc:sldMk cId="1570366010" sldId="929"/>
            <ac:spMk id="4" creationId="{661A4D02-3FF3-F32E-2436-E31D28F636BF}"/>
          </ac:spMkLst>
        </pc:spChg>
        <pc:spChg chg="del">
          <ac:chgData name="حصه بنت العتيبي" userId="c1fe605c-1aaf-4791-a440-af891effc177" providerId="ADAL" clId="{17187E90-93A4-4AC4-B8FE-98007E36C56B}" dt="2023-01-18T08:33:52.750" v="810" actId="478"/>
          <ac:spMkLst>
            <pc:docMk/>
            <pc:sldMk cId="1570366010" sldId="929"/>
            <ac:spMk id="4" creationId="{D98812DE-ED62-2C2A-7973-1050C1D4E839}"/>
          </ac:spMkLst>
        </pc:spChg>
        <pc:picChg chg="add mod">
          <ac:chgData name="حصه بنت العتيبي" userId="c1fe605c-1aaf-4791-a440-af891effc177" providerId="ADAL" clId="{17187E90-93A4-4AC4-B8FE-98007E36C56B}" dt="2023-01-18T16:54:29.411" v="883" actId="1076"/>
          <ac:picMkLst>
            <pc:docMk/>
            <pc:sldMk cId="1570366010" sldId="929"/>
            <ac:picMk id="3" creationId="{3BB306AB-EE2A-284B-EC13-0B453ADF3F4F}"/>
          </ac:picMkLst>
        </pc:picChg>
        <pc:picChg chg="mod">
          <ac:chgData name="حصه بنت العتيبي" userId="c1fe605c-1aaf-4791-a440-af891effc177" providerId="ADAL" clId="{17187E90-93A4-4AC4-B8FE-98007E36C56B}" dt="2023-01-18T08:47:33.830" v="838" actId="1076"/>
          <ac:picMkLst>
            <pc:docMk/>
            <pc:sldMk cId="1570366010" sldId="929"/>
            <ac:picMk id="5" creationId="{1BB71FC8-313B-058A-57D2-2226C521C9F7}"/>
          </ac:picMkLst>
        </pc:picChg>
        <pc:picChg chg="mod">
          <ac:chgData name="حصه بنت العتيبي" userId="c1fe605c-1aaf-4791-a440-af891effc177" providerId="ADAL" clId="{17187E90-93A4-4AC4-B8FE-98007E36C56B}" dt="2023-01-18T08:48:03.910" v="844" actId="14100"/>
          <ac:picMkLst>
            <pc:docMk/>
            <pc:sldMk cId="1570366010" sldId="929"/>
            <ac:picMk id="6" creationId="{78181A7B-E83F-B7C7-B50F-F8C507A72F8B}"/>
          </ac:picMkLst>
        </pc:picChg>
        <pc:picChg chg="add mod">
          <ac:chgData name="حصه بنت العتيبي" userId="c1fe605c-1aaf-4791-a440-af891effc177" providerId="ADAL" clId="{17187E90-93A4-4AC4-B8FE-98007E36C56B}" dt="2023-01-18T08:48:16.764" v="847" actId="1440"/>
          <ac:picMkLst>
            <pc:docMk/>
            <pc:sldMk cId="1570366010" sldId="929"/>
            <ac:picMk id="1026" creationId="{DB5978D6-100D-8D9F-924C-B052E2BC1712}"/>
          </ac:picMkLst>
        </pc:picChg>
      </pc:sldChg>
      <pc:sldChg chg="addSp delSp modSp add mod delAnim modAnim">
        <pc:chgData name="حصه بنت العتيبي" userId="c1fe605c-1aaf-4791-a440-af891effc177" providerId="ADAL" clId="{17187E90-93A4-4AC4-B8FE-98007E36C56B}" dt="2023-01-18T17:24:03.282" v="1010" actId="1076"/>
        <pc:sldMkLst>
          <pc:docMk/>
          <pc:sldMk cId="797981747" sldId="930"/>
        </pc:sldMkLst>
        <pc:spChg chg="mod">
          <ac:chgData name="حصه بنت العتيبي" userId="c1fe605c-1aaf-4791-a440-af891effc177" providerId="ADAL" clId="{17187E90-93A4-4AC4-B8FE-98007E36C56B}" dt="2023-01-18T17:21:47.176" v="986" actId="14100"/>
          <ac:spMkLst>
            <pc:docMk/>
            <pc:sldMk cId="797981747" sldId="930"/>
            <ac:spMk id="2" creationId="{C084E4D7-F2B1-7EFB-467C-2A1C6B21AE1E}"/>
          </ac:spMkLst>
        </pc:spChg>
        <pc:spChg chg="del">
          <ac:chgData name="حصه بنت العتيبي" userId="c1fe605c-1aaf-4791-a440-af891effc177" providerId="ADAL" clId="{17187E90-93A4-4AC4-B8FE-98007E36C56B}" dt="2023-01-18T16:57:15.531" v="898" actId="478"/>
          <ac:spMkLst>
            <pc:docMk/>
            <pc:sldMk cId="797981747" sldId="930"/>
            <ac:spMk id="4" creationId="{661A4D02-3FF3-F32E-2436-E31D28F636BF}"/>
          </ac:spMkLst>
        </pc:spChg>
        <pc:spChg chg="add mod">
          <ac:chgData name="حصه بنت العتيبي" userId="c1fe605c-1aaf-4791-a440-af891effc177" providerId="ADAL" clId="{17187E90-93A4-4AC4-B8FE-98007E36C56B}" dt="2023-01-18T17:22:04.178" v="988" actId="1076"/>
          <ac:spMkLst>
            <pc:docMk/>
            <pc:sldMk cId="797981747" sldId="930"/>
            <ac:spMk id="10" creationId="{5A05F580-B752-5BFF-58E8-5E61F01FFC36}"/>
          </ac:spMkLst>
        </pc:spChg>
        <pc:spChg chg="add mod">
          <ac:chgData name="حصه بنت العتيبي" userId="c1fe605c-1aaf-4791-a440-af891effc177" providerId="ADAL" clId="{17187E90-93A4-4AC4-B8FE-98007E36C56B}" dt="2023-01-18T17:12:11.964" v="961" actId="122"/>
          <ac:spMkLst>
            <pc:docMk/>
            <pc:sldMk cId="797981747" sldId="930"/>
            <ac:spMk id="11" creationId="{21AEC6B6-854C-249F-8C0B-AF1E7EF9BE1E}"/>
          </ac:spMkLst>
        </pc:spChg>
        <pc:spChg chg="add mod">
          <ac:chgData name="حصه بنت العتيبي" userId="c1fe605c-1aaf-4791-a440-af891effc177" providerId="ADAL" clId="{17187E90-93A4-4AC4-B8FE-98007E36C56B}" dt="2023-01-18T17:12:41.032" v="967" actId="122"/>
          <ac:spMkLst>
            <pc:docMk/>
            <pc:sldMk cId="797981747" sldId="930"/>
            <ac:spMk id="12" creationId="{3A177043-55B6-7D72-D0A6-C5DB58E83AEF}"/>
          </ac:spMkLst>
        </pc:spChg>
        <pc:spChg chg="add del mod">
          <ac:chgData name="حصه بنت العتيبي" userId="c1fe605c-1aaf-4791-a440-af891effc177" providerId="ADAL" clId="{17187E90-93A4-4AC4-B8FE-98007E36C56B}" dt="2023-01-18T17:12:02.377" v="959" actId="478"/>
          <ac:spMkLst>
            <pc:docMk/>
            <pc:sldMk cId="797981747" sldId="930"/>
            <ac:spMk id="13" creationId="{57326A7D-78A9-096C-E4BC-7BAD2135619B}"/>
          </ac:spMkLst>
        </pc:spChg>
        <pc:spChg chg="add del mod">
          <ac:chgData name="حصه بنت العتيبي" userId="c1fe605c-1aaf-4791-a440-af891effc177" providerId="ADAL" clId="{17187E90-93A4-4AC4-B8FE-98007E36C56B}" dt="2023-01-18T17:12:34.428" v="965" actId="478"/>
          <ac:spMkLst>
            <pc:docMk/>
            <pc:sldMk cId="797981747" sldId="930"/>
            <ac:spMk id="14" creationId="{188F6432-9157-2858-A89C-9ED69145245E}"/>
          </ac:spMkLst>
        </pc:spChg>
        <pc:picChg chg="del">
          <ac:chgData name="حصه بنت العتيبي" userId="c1fe605c-1aaf-4791-a440-af891effc177" providerId="ADAL" clId="{17187E90-93A4-4AC4-B8FE-98007E36C56B}" dt="2023-01-18T16:57:11.398" v="897" actId="478"/>
          <ac:picMkLst>
            <pc:docMk/>
            <pc:sldMk cId="797981747" sldId="930"/>
            <ac:picMk id="3" creationId="{3BB306AB-EE2A-284B-EC13-0B453ADF3F4F}"/>
          </ac:picMkLst>
        </pc:picChg>
        <pc:picChg chg="mod">
          <ac:chgData name="حصه بنت العتيبي" userId="c1fe605c-1aaf-4791-a440-af891effc177" providerId="ADAL" clId="{17187E90-93A4-4AC4-B8FE-98007E36C56B}" dt="2023-01-18T17:08:21.981" v="921" actId="1076"/>
          <ac:picMkLst>
            <pc:docMk/>
            <pc:sldMk cId="797981747" sldId="930"/>
            <ac:picMk id="5" creationId="{1BB71FC8-313B-058A-57D2-2226C521C9F7}"/>
          </ac:picMkLst>
        </pc:picChg>
        <pc:picChg chg="add del mod">
          <ac:chgData name="حصه بنت العتيبي" userId="c1fe605c-1aaf-4791-a440-af891effc177" providerId="ADAL" clId="{17187E90-93A4-4AC4-B8FE-98007E36C56B}" dt="2023-01-18T17:08:51.621" v="922" actId="478"/>
          <ac:picMkLst>
            <pc:docMk/>
            <pc:sldMk cId="797981747" sldId="930"/>
            <ac:picMk id="7" creationId="{CBD51382-50AE-0A8D-9382-CAB3EA95DFF8}"/>
          </ac:picMkLst>
        </pc:picChg>
        <pc:picChg chg="add mod">
          <ac:chgData name="حصه بنت العتيبي" userId="c1fe605c-1aaf-4791-a440-af891effc177" providerId="ADAL" clId="{17187E90-93A4-4AC4-B8FE-98007E36C56B}" dt="2023-01-18T17:22:10.215" v="990" actId="1076"/>
          <ac:picMkLst>
            <pc:docMk/>
            <pc:sldMk cId="797981747" sldId="930"/>
            <ac:picMk id="8" creationId="{38A195FC-7AC8-4F58-9ED2-ACDF58B4650A}"/>
          </ac:picMkLst>
        </pc:picChg>
        <pc:picChg chg="add mod">
          <ac:chgData name="حصه بنت العتيبي" userId="c1fe605c-1aaf-4791-a440-af891effc177" providerId="ADAL" clId="{17187E90-93A4-4AC4-B8FE-98007E36C56B}" dt="2023-01-18T17:24:03.282" v="1010" actId="1076"/>
          <ac:picMkLst>
            <pc:docMk/>
            <pc:sldMk cId="797981747" sldId="930"/>
            <ac:picMk id="9" creationId="{F46117FA-5256-7908-85E5-C2BC62EEB7AB}"/>
          </ac:picMkLst>
        </pc:picChg>
        <pc:picChg chg="del">
          <ac:chgData name="حصه بنت العتيبي" userId="c1fe605c-1aaf-4791-a440-af891effc177" providerId="ADAL" clId="{17187E90-93A4-4AC4-B8FE-98007E36C56B}" dt="2023-01-18T16:57:19.412" v="899" actId="478"/>
          <ac:picMkLst>
            <pc:docMk/>
            <pc:sldMk cId="797981747" sldId="930"/>
            <ac:picMk id="1026" creationId="{DB5978D6-100D-8D9F-924C-B052E2BC1712}"/>
          </ac:picMkLst>
        </pc:picChg>
        <pc:picChg chg="add mod">
          <ac:chgData name="حصه بنت العتيبي" userId="c1fe605c-1aaf-4791-a440-af891effc177" providerId="ADAL" clId="{17187E90-93A4-4AC4-B8FE-98007E36C56B}" dt="2023-01-18T17:22:07.739" v="989" actId="1076"/>
          <ac:picMkLst>
            <pc:docMk/>
            <pc:sldMk cId="797981747" sldId="930"/>
            <ac:picMk id="1028" creationId="{BFC4C024-4226-A969-7967-3A0C76465C70}"/>
          </ac:picMkLst>
        </pc:picChg>
      </pc:sldChg>
      <pc:sldChg chg="new del">
        <pc:chgData name="حصه بنت العتيبي" userId="c1fe605c-1aaf-4791-a440-af891effc177" providerId="ADAL" clId="{17187E90-93A4-4AC4-B8FE-98007E36C56B}" dt="2023-01-18T16:56:58.458" v="895" actId="680"/>
        <pc:sldMkLst>
          <pc:docMk/>
          <pc:sldMk cId="3818324127" sldId="930"/>
        </pc:sldMkLst>
      </pc:sldChg>
      <pc:sldMasterChg chg="addSp modSp mod">
        <pc:chgData name="حصه بنت العتيبي" userId="c1fe605c-1aaf-4791-a440-af891effc177" providerId="ADAL" clId="{17187E90-93A4-4AC4-B8FE-98007E36C56B}" dt="2023-01-18T08:51:19.959" v="881" actId="207"/>
        <pc:sldMasterMkLst>
          <pc:docMk/>
          <pc:sldMasterMk cId="3940646991" sldId="2147483648"/>
        </pc:sldMasterMkLst>
        <pc:spChg chg="add mod">
          <ac:chgData name="حصه بنت العتيبي" userId="c1fe605c-1aaf-4791-a440-af891effc177" providerId="ADAL" clId="{17187E90-93A4-4AC4-B8FE-98007E36C56B}" dt="2023-01-18T08:51:02.995" v="876" actId="122"/>
          <ac:spMkLst>
            <pc:docMk/>
            <pc:sldMasterMk cId="3940646991" sldId="2147483648"/>
            <ac:spMk id="7" creationId="{161D7BAD-6299-F41D-9AC3-571C4276AB39}"/>
          </ac:spMkLst>
        </pc:spChg>
        <pc:spChg chg="add mod">
          <ac:chgData name="حصه بنت العتيبي" userId="c1fe605c-1aaf-4791-a440-af891effc177" providerId="ADAL" clId="{17187E90-93A4-4AC4-B8FE-98007E36C56B}" dt="2023-01-18T08:51:19.959" v="881" actId="207"/>
          <ac:spMkLst>
            <pc:docMk/>
            <pc:sldMasterMk cId="3940646991" sldId="2147483648"/>
            <ac:spMk id="8" creationId="{E4D20B7B-4F57-ECD0-C494-40FBEC6B8080}"/>
          </ac:spMkLst>
        </pc:spChg>
      </pc:sldMasterChg>
      <pc:sldMasterChg chg="add addSldLayout">
        <pc:chgData name="حصه بنت العتيبي" userId="c1fe605c-1aaf-4791-a440-af891effc177" providerId="ADAL" clId="{17187E90-93A4-4AC4-B8FE-98007E36C56B}" dt="2023-01-17T05:37:22.409" v="0" actId="27028"/>
        <pc:sldMasterMkLst>
          <pc:docMk/>
          <pc:sldMasterMk cId="1815110307" sldId="2147483660"/>
        </pc:sldMasterMkLst>
        <pc:sldLayoutChg chg="add">
          <pc:chgData name="حصه بنت العتيبي" userId="c1fe605c-1aaf-4791-a440-af891effc177" providerId="ADAL" clId="{17187E90-93A4-4AC4-B8FE-98007E36C56B}" dt="2023-01-17T05:37:22.409" v="0" actId="27028"/>
          <pc:sldLayoutMkLst>
            <pc:docMk/>
            <pc:sldMasterMk cId="1815110307" sldId="2147483660"/>
            <pc:sldLayoutMk cId="452362097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928A1C-F426-4F0A-820C-7A775E9A6C1A}" type="datetimeFigureOut">
              <a:rPr lang="ar-SA" smtClean="0"/>
              <a:t>26/06/44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50C589-8D39-49B8-8051-C04DD9AF48B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869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3509-E57E-490D-B4E7-F6CA326F7E17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921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3509-E57E-490D-B4E7-F6CA326F7E17}" type="slidenum">
              <a:rPr lang="ar-SA" smtClean="0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1392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3509-E57E-490D-B4E7-F6CA326F7E17}" type="slidenum">
              <a:rPr lang="ar-SA" smtClean="0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7262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3509-E57E-490D-B4E7-F6CA326F7E17}" type="slidenum">
              <a:rPr lang="ar-SA" smtClean="0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5593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15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C27A4A-F55C-E9B0-AB1E-AB15C593F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510D135-48C2-7237-FB8C-2DB537E72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545586-47F0-6215-F1C1-FEBF106A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718-B40C-4184-BA21-5FBA1DA71C28}" type="datetimeFigureOut">
              <a:rPr lang="ar-SA" smtClean="0"/>
              <a:t>26/06/44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A4021-EAF8-AE5A-D9A8-0A1A42A6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8658023-7559-1FDC-91B1-DE1886D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C142-9B50-44FC-97CE-DC5227E61A8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1809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0E32F-6067-61A6-27C9-498605F4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6E55C3C-AA9D-CCC4-97E0-9E31BBAF4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DF8E80-EE18-3277-957E-2A473123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718-B40C-4184-BA21-5FBA1DA71C28}" type="datetimeFigureOut">
              <a:rPr lang="ar-SA" smtClean="0"/>
              <a:t>26/06/44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E6046D-8716-2D4F-1D37-6CA60C49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10E77B-5092-7F00-2CD5-C429900D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C142-9B50-44FC-97CE-DC5227E61A8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9225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4AC223D-C6C0-FD72-BBAB-743C049E8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091475E-9B85-B299-8677-FB49706BA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E96773-9EF2-0BBC-CBC9-C800475D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718-B40C-4184-BA21-5FBA1DA71C28}" type="datetimeFigureOut">
              <a:rPr lang="ar-SA" smtClean="0"/>
              <a:t>26/06/44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D73878-5CB5-4211-7BC1-17FFE7DB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F3A3AC-D541-C1EF-8652-770205B7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C142-9B50-44FC-97CE-DC5227E61A8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9359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F4E641-4028-4300-695F-AF98B954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45C519-CCAC-5FF8-0037-956C1F050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3CEAC5-C8F1-423C-98E0-C3CAF3ED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718-B40C-4184-BA21-5FBA1DA71C28}" type="datetimeFigureOut">
              <a:rPr lang="ar-SA" smtClean="0"/>
              <a:t>26/06/44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A75C71-4927-176D-E383-C00D1EA1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FD4A24-31CE-5D83-3D8E-EB4D63F7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C142-9B50-44FC-97CE-DC5227E61A8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624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6D6E47-00D5-A1F4-F447-4E432625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9F763C7-BC6C-C9C6-FBBC-874B7654E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1AEAC5-6D44-935C-B225-40B3BA9E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718-B40C-4184-BA21-5FBA1DA71C28}" type="datetimeFigureOut">
              <a:rPr lang="ar-SA" smtClean="0"/>
              <a:t>26/06/44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B4FB3B-EA2A-72F0-67F2-662AB255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45A3E60-CC4A-FDC0-6FE7-F6B40990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C142-9B50-44FC-97CE-DC5227E61A8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377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5C9D77-CC09-982F-E061-A7B4E4FD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A71031-A6BC-7E0A-DA29-564303CF8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607DFE8-DA48-4C3E-8AB4-CC907743F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9E85D1-63B8-04F0-44AD-B0BF87CB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718-B40C-4184-BA21-5FBA1DA71C28}" type="datetimeFigureOut">
              <a:rPr lang="ar-SA" smtClean="0"/>
              <a:t>26/06/44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29F7389-063E-E9D9-42B0-B15414B6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21CA84-F82D-E265-A210-4362868A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C142-9B50-44FC-97CE-DC5227E61A8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697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0BC7EC-355B-08FE-F5BF-0C36236B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AB63D1-3F0E-1D12-D7C2-CAA6B8FDE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65F8845-C2C8-5DC6-FBFD-1EB301025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4E66FAA-CC05-C063-19CD-2ACB44933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2FF1D50-702D-5137-8934-11FE5F91C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AF1242-B0B5-F965-99E7-7D06DE7B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718-B40C-4184-BA21-5FBA1DA71C28}" type="datetimeFigureOut">
              <a:rPr lang="ar-SA" smtClean="0"/>
              <a:t>26/06/44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E0B9F36-4F0A-6887-A0CE-DEC26D1E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781B555-F3A0-0B6F-E741-3E78A18E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C142-9B50-44FC-97CE-DC5227E61A8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8433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583F60-8091-6B49-4579-30EC7EC2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810EBE7-0005-3DF8-545B-FDF2A02C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718-B40C-4184-BA21-5FBA1DA71C28}" type="datetimeFigureOut">
              <a:rPr lang="ar-SA" smtClean="0"/>
              <a:t>26/06/44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6B1C736-A3FC-881B-9529-B70B80C4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C86D1AD-4116-131C-AD50-59CE52FD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C142-9B50-44FC-97CE-DC5227E61A8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0827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F650293-8EB3-0B1B-C183-C9D6DC98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718-B40C-4184-BA21-5FBA1DA71C28}" type="datetimeFigureOut">
              <a:rPr lang="ar-SA" smtClean="0"/>
              <a:t>26/06/44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2941E15-1260-37EB-9686-6ABBC233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C472B9-7683-CD78-2100-229BBCA5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C142-9B50-44FC-97CE-DC5227E61A8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3210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1D4A3E-C7B0-5C24-4172-9A7F79F5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03CBBC7-7C9E-2E6A-108E-0CDBA11FE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136B236-E038-9469-E189-C1AD221E3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3A8131-7550-F8C8-225B-6B83C909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718-B40C-4184-BA21-5FBA1DA71C28}" type="datetimeFigureOut">
              <a:rPr lang="ar-SA" smtClean="0"/>
              <a:t>26/06/44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9F1749E-16AF-6FC8-4948-896D62B7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1E9AE03-1860-BB2D-9925-FD3D3EF0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C142-9B50-44FC-97CE-DC5227E61A8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9883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35D72D-A1C2-ABBC-E52F-2F684F55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991F061-4BA4-385F-85EC-32169976B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41E4E7E-FA1E-DC07-A364-48B22A99A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5CA2DE9-1EDF-A8EA-DB58-D1CB6B15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D718-B40C-4184-BA21-5FBA1DA71C28}" type="datetimeFigureOut">
              <a:rPr lang="ar-SA" smtClean="0"/>
              <a:t>26/06/44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168C639-861B-2244-6497-3754BF5A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0F8CDF5-E771-B878-F27B-12ABD825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C142-9B50-44FC-97CE-DC5227E61A8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4405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98D2346-F681-F28C-6F60-4EAB3785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A2D3662-AED2-8237-0C88-83C9DCF07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5FB6DC-B4A1-C7B4-9A2A-5F0804A25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D718-B40C-4184-BA21-5FBA1DA71C28}" type="datetimeFigureOut">
              <a:rPr lang="ar-SA" smtClean="0"/>
              <a:t>26/06/44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D511D7-8689-F1C1-8540-08CFE2F29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8DD17D-41BB-B3B0-F31B-7433B7CFF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1C142-9B50-44FC-97CE-DC5227E61A82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61D7BAD-6299-F41D-9AC3-571C4276AB39}"/>
              </a:ext>
            </a:extLst>
          </p:cNvPr>
          <p:cNvSpPr txBox="1"/>
          <p:nvPr userDrawn="1"/>
        </p:nvSpPr>
        <p:spPr>
          <a:xfrm>
            <a:off x="106325" y="6932429"/>
            <a:ext cx="44550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4D20B7B-4F57-ECD0-C494-40FBEC6B8080}"/>
              </a:ext>
            </a:extLst>
          </p:cNvPr>
          <p:cNvSpPr txBox="1"/>
          <p:nvPr userDrawn="1"/>
        </p:nvSpPr>
        <p:spPr>
          <a:xfrm rot="16200000">
            <a:off x="9764425" y="5170969"/>
            <a:ext cx="44550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4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jpeg"/><Relationship Id="rId5" Type="http://schemas.openxmlformats.org/officeDocument/2006/relationships/image" Target="../media/image11.tm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hyperlink" Target="https://youtu.be/nY8ZV6BzFes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youtu.be/VsJij8Sl6JE" TargetMode="External"/><Relationship Id="rId9" Type="http://schemas.openxmlformats.org/officeDocument/2006/relationships/image" Target="../media/image4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ordwall.net/resource/30489775/unit-3/vocabulary-build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4.tmp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3E82692-89D3-316F-11D3-87BCD3A6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1317" r="5555" b="17674"/>
          <a:stretch/>
        </p:blipFill>
        <p:spPr>
          <a:xfrm>
            <a:off x="146035" y="1222744"/>
            <a:ext cx="4883165" cy="5406656"/>
          </a:xfrm>
          <a:prstGeom prst="rect">
            <a:avLst/>
          </a:prstGeom>
        </p:spPr>
      </p:pic>
      <p:pic>
        <p:nvPicPr>
          <p:cNvPr id="5" name="Picture 2" descr="دعاء الصباح – تجمع دعاة الشام">
            <a:extLst>
              <a:ext uri="{FF2B5EF4-FFF2-40B4-BE49-F238E27FC236}">
                <a16:creationId xmlns:a16="http://schemas.microsoft.com/office/drawing/2014/main" id="{4E836ED3-5C11-EDBB-37F2-ACF496A41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"/>
          <a:stretch/>
        </p:blipFill>
        <p:spPr bwMode="auto">
          <a:xfrm>
            <a:off x="6704005" y="857250"/>
            <a:ext cx="5130807" cy="577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06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ADB369A-B9BF-71FB-4637-16CC46DA1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44" y="3340095"/>
            <a:ext cx="241312" cy="177809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BE861E1-E768-AC5B-CEB0-FEFF5E170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r="8171" b="9337"/>
          <a:stretch/>
        </p:blipFill>
        <p:spPr>
          <a:xfrm>
            <a:off x="318499" y="175615"/>
            <a:ext cx="5656845" cy="6639551"/>
          </a:xfrm>
          <a:prstGeom prst="rect">
            <a:avLst/>
          </a:prstGeom>
        </p:spPr>
      </p:pic>
      <p:pic>
        <p:nvPicPr>
          <p:cNvPr id="7" name="صورة 6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861C65E7-AF9D-6299-2F54-5976E925BA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/>
          <a:stretch/>
        </p:blipFill>
        <p:spPr>
          <a:xfrm>
            <a:off x="6337409" y="175616"/>
            <a:ext cx="5110540" cy="668457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2B3F51A-B32F-22A9-5ACA-3100AF683668}"/>
              </a:ext>
            </a:extLst>
          </p:cNvPr>
          <p:cNvSpPr/>
          <p:nvPr/>
        </p:nvSpPr>
        <p:spPr>
          <a:xfrm>
            <a:off x="6337409" y="2054830"/>
            <a:ext cx="5110540" cy="4760337"/>
          </a:xfrm>
          <a:prstGeom prst="rect">
            <a:avLst/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8A034BF-EB13-5D81-AD2B-DE853A0F6F70}"/>
              </a:ext>
            </a:extLst>
          </p:cNvPr>
          <p:cNvSpPr/>
          <p:nvPr/>
        </p:nvSpPr>
        <p:spPr>
          <a:xfrm>
            <a:off x="6821203" y="2716907"/>
            <a:ext cx="4310480" cy="28263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What are the main strengths of the people and the economy of Saudi Arabia</a:t>
            </a:r>
            <a:r>
              <a:rPr lang="en-US" sz="32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3200" b="1" dirty="0">
              <a:ln w="0"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2974BEC9-D8F1-A79A-E100-6B4EB4D3311E}"/>
              </a:ext>
            </a:extLst>
          </p:cNvPr>
          <p:cNvSpPr/>
          <p:nvPr/>
        </p:nvSpPr>
        <p:spPr>
          <a:xfrm>
            <a:off x="677333" y="4313745"/>
            <a:ext cx="885053" cy="22438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6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8C744DE-23AD-AF16-48C9-025FE64A7AA0}"/>
              </a:ext>
            </a:extLst>
          </p:cNvPr>
          <p:cNvSpPr/>
          <p:nvPr/>
        </p:nvSpPr>
        <p:spPr>
          <a:xfrm>
            <a:off x="3444240" y="2942145"/>
            <a:ext cx="885053" cy="22438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6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6FF9E059-9E22-6FF8-DD76-7D87F34084AE}"/>
              </a:ext>
            </a:extLst>
          </p:cNvPr>
          <p:cNvSpPr/>
          <p:nvPr/>
        </p:nvSpPr>
        <p:spPr>
          <a:xfrm>
            <a:off x="358986" y="4446798"/>
            <a:ext cx="378663" cy="378663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3</a:t>
            </a:r>
            <a:endParaRPr lang="ar-SA" sz="2000" dirty="0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1E2374E3-3A82-30A6-3BEE-4BA3AC95D567}"/>
              </a:ext>
            </a:extLst>
          </p:cNvPr>
          <p:cNvSpPr/>
          <p:nvPr/>
        </p:nvSpPr>
        <p:spPr>
          <a:xfrm>
            <a:off x="377812" y="5629067"/>
            <a:ext cx="378663" cy="378663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4</a:t>
            </a:r>
            <a:endParaRPr lang="ar-SA" sz="2000" dirty="0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590C3EFD-D858-E4F7-FC21-DB1B5B803DA9}"/>
              </a:ext>
            </a:extLst>
          </p:cNvPr>
          <p:cNvSpPr/>
          <p:nvPr/>
        </p:nvSpPr>
        <p:spPr>
          <a:xfrm>
            <a:off x="3134487" y="1947848"/>
            <a:ext cx="378663" cy="378663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5</a:t>
            </a:r>
            <a:endParaRPr lang="ar-SA" sz="2000" dirty="0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1A8F3126-2581-12FF-CFEA-15BC1565AE8B}"/>
              </a:ext>
            </a:extLst>
          </p:cNvPr>
          <p:cNvSpPr/>
          <p:nvPr/>
        </p:nvSpPr>
        <p:spPr>
          <a:xfrm>
            <a:off x="3104771" y="3002256"/>
            <a:ext cx="378663" cy="378663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6</a:t>
            </a:r>
            <a:endParaRPr lang="ar-SA" sz="2000" dirty="0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3D9B5277-4DE1-066C-1BEA-8C6EE152A9A1}"/>
              </a:ext>
            </a:extLst>
          </p:cNvPr>
          <p:cNvSpPr/>
          <p:nvPr/>
        </p:nvSpPr>
        <p:spPr>
          <a:xfrm>
            <a:off x="3105585" y="4397800"/>
            <a:ext cx="378663" cy="378663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7</a:t>
            </a:r>
            <a:endParaRPr lang="ar-SA" sz="2000" dirty="0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C10E6C82-CC32-B884-0A92-1E48F37D43E6}"/>
              </a:ext>
            </a:extLst>
          </p:cNvPr>
          <p:cNvSpPr/>
          <p:nvPr/>
        </p:nvSpPr>
        <p:spPr>
          <a:xfrm>
            <a:off x="3146921" y="6007730"/>
            <a:ext cx="378663" cy="378663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8</a:t>
            </a:r>
            <a:endParaRPr lang="ar-SA" sz="2000" dirty="0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3136ED5A-95C4-2806-3D61-6994D7F7C3A8}"/>
              </a:ext>
            </a:extLst>
          </p:cNvPr>
          <p:cNvSpPr/>
          <p:nvPr/>
        </p:nvSpPr>
        <p:spPr>
          <a:xfrm>
            <a:off x="400362" y="1930266"/>
            <a:ext cx="378663" cy="378663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1</a:t>
            </a:r>
            <a:endParaRPr lang="ar-SA" sz="2000" dirty="0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F0430284-CD94-5C92-6247-60DD7AA52BD0}"/>
              </a:ext>
            </a:extLst>
          </p:cNvPr>
          <p:cNvSpPr/>
          <p:nvPr/>
        </p:nvSpPr>
        <p:spPr>
          <a:xfrm>
            <a:off x="426486" y="2977201"/>
            <a:ext cx="378663" cy="378663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2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680809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eek into Saudi Arabia's Vision 2030 and the Future It Holds">
            <a:extLst>
              <a:ext uri="{FF2B5EF4-FFF2-40B4-BE49-F238E27FC236}">
                <a16:creationId xmlns:a16="http://schemas.microsoft.com/office/drawing/2014/main" id="{D5509B3B-EEFF-C6D9-935C-8FD49DBBC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65C9DA"/>
              </a:clrFrom>
              <a:clrTo>
                <a:srgbClr val="65C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0" b="2621"/>
          <a:stretch/>
        </p:blipFill>
        <p:spPr bwMode="auto">
          <a:xfrm>
            <a:off x="1" y="5894172"/>
            <a:ext cx="12191999" cy="9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BE861E1-E768-AC5B-CEB0-FEFF5E1706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r="8171" b="9337"/>
          <a:stretch/>
        </p:blipFill>
        <p:spPr>
          <a:xfrm>
            <a:off x="6262099" y="109224"/>
            <a:ext cx="5777501" cy="6639551"/>
          </a:xfrm>
          <a:prstGeom prst="rect">
            <a:avLst/>
          </a:prstGeom>
        </p:spPr>
      </p:pic>
      <p:pic>
        <p:nvPicPr>
          <p:cNvPr id="19" name="Picture 6" descr="Headphone Icon Stock Illustrations – 43,421 Headphone Icon Stock  Illustrations, Vectors &amp; Clipart - Dreamstime">
            <a:extLst>
              <a:ext uri="{FF2B5EF4-FFF2-40B4-BE49-F238E27FC236}">
                <a16:creationId xmlns:a16="http://schemas.microsoft.com/office/drawing/2014/main" id="{7A47285B-FCD8-B7A6-E6D0-BAF1315A9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18381" r="9907" b="22526"/>
          <a:stretch/>
        </p:blipFill>
        <p:spPr bwMode="auto">
          <a:xfrm>
            <a:off x="2287545" y="2912070"/>
            <a:ext cx="1993187" cy="14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ree Girl reading book clipart,Free PNG – KIDAHA">
            <a:extLst>
              <a:ext uri="{FF2B5EF4-FFF2-40B4-BE49-F238E27FC236}">
                <a16:creationId xmlns:a16="http://schemas.microsoft.com/office/drawing/2014/main" id="{8370CFD2-9819-58AA-997E-7CAE3DB07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2800" r="25935" b="11305"/>
          <a:stretch/>
        </p:blipFill>
        <p:spPr bwMode="auto">
          <a:xfrm>
            <a:off x="2708949" y="3641277"/>
            <a:ext cx="1150381" cy="11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副标题 2">
            <a:extLst>
              <a:ext uri="{FF2B5EF4-FFF2-40B4-BE49-F238E27FC236}">
                <a16:creationId xmlns:a16="http://schemas.microsoft.com/office/drawing/2014/main" id="{E4E24F42-FD39-5F08-3AB3-36046ACAD08E}"/>
              </a:ext>
            </a:extLst>
          </p:cNvPr>
          <p:cNvSpPr txBox="1">
            <a:spLocks/>
          </p:cNvSpPr>
          <p:nvPr/>
        </p:nvSpPr>
        <p:spPr>
          <a:xfrm>
            <a:off x="306178" y="666642"/>
            <a:ext cx="6190700" cy="117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 u="sng" dirty="0">
                <a:solidFill>
                  <a:srgbClr val="FF0000"/>
                </a:solidFill>
                <a:latin typeface="MV Boli" panose="02000500030200090000" pitchFamily="2" charset="0"/>
                <a:ea typeface="黑体" panose="02010609060101010101" pitchFamily="49" charset="-122"/>
                <a:cs typeface="MV Boli" panose="02000500030200090000" pitchFamily="2" charset="0"/>
              </a:rPr>
              <a:t>Read along as you listen</a:t>
            </a:r>
          </a:p>
        </p:txBody>
      </p:sp>
      <p:pic>
        <p:nvPicPr>
          <p:cNvPr id="2" name="MG Bk 22 F SA 2022 1 18">
            <a:hlinkClick r:id="" action="ppaction://media"/>
            <a:extLst>
              <a:ext uri="{FF2B5EF4-FFF2-40B4-BE49-F238E27FC236}">
                <a16:creationId xmlns:a16="http://schemas.microsoft.com/office/drawing/2014/main" id="{EA5F768D-43DE-B905-4783-6EFA7A2D0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78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BE861E1-E768-AC5B-CEB0-FEFF5E1706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t="24954" r="50371" b="43793"/>
          <a:stretch/>
        </p:blipFill>
        <p:spPr>
          <a:xfrm>
            <a:off x="6495566" y="162515"/>
            <a:ext cx="5412197" cy="5568838"/>
          </a:xfrm>
          <a:prstGeom prst="rect">
            <a:avLst/>
          </a:prstGeom>
        </p:spPr>
      </p:pic>
      <p:pic>
        <p:nvPicPr>
          <p:cNvPr id="19" name="Picture 6" descr="Headphone Icon Stock Illustrations – 43,421 Headphone Icon Stock  Illustrations, Vectors &amp; Clipart - Dreamstime">
            <a:extLst>
              <a:ext uri="{FF2B5EF4-FFF2-40B4-BE49-F238E27FC236}">
                <a16:creationId xmlns:a16="http://schemas.microsoft.com/office/drawing/2014/main" id="{7A47285B-FCD8-B7A6-E6D0-BAF1315A9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18381" r="9907" b="22526"/>
          <a:stretch/>
        </p:blipFill>
        <p:spPr bwMode="auto">
          <a:xfrm>
            <a:off x="284237" y="22698"/>
            <a:ext cx="965575" cy="7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ree Girl reading book clipart,Free PNG – KIDAHA">
            <a:extLst>
              <a:ext uri="{FF2B5EF4-FFF2-40B4-BE49-F238E27FC236}">
                <a16:creationId xmlns:a16="http://schemas.microsoft.com/office/drawing/2014/main" id="{8370CFD2-9819-58AA-997E-7CAE3DB07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2800" r="25935" b="11305"/>
          <a:stretch/>
        </p:blipFill>
        <p:spPr bwMode="auto">
          <a:xfrm>
            <a:off x="488380" y="321431"/>
            <a:ext cx="557288" cy="57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eek into Saudi Arabia's Vision 2030 and the Future It Holds">
            <a:extLst>
              <a:ext uri="{FF2B5EF4-FFF2-40B4-BE49-F238E27FC236}">
                <a16:creationId xmlns:a16="http://schemas.microsoft.com/office/drawing/2014/main" id="{FE226B22-97EC-1441-F654-46754C85D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65C9DA"/>
              </a:clrFrom>
              <a:clrTo>
                <a:srgbClr val="65C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0" b="2621"/>
          <a:stretch/>
        </p:blipFill>
        <p:spPr bwMode="auto">
          <a:xfrm>
            <a:off x="1" y="5894172"/>
            <a:ext cx="12191999" cy="9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8276BCF2-0982-AAF6-5D4F-80BCC777760A}"/>
              </a:ext>
            </a:extLst>
          </p:cNvPr>
          <p:cNvSpPr txBox="1"/>
          <p:nvPr/>
        </p:nvSpPr>
        <p:spPr>
          <a:xfrm>
            <a:off x="1507830" y="1111728"/>
            <a:ext cx="354591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Which factors make the Kingdom of Saudi Arabia special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?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FFF7D434-3C15-99C8-F16E-1F9CD6A22B41}"/>
              </a:ext>
            </a:extLst>
          </p:cNvPr>
          <p:cNvSpPr txBox="1"/>
          <p:nvPr/>
        </p:nvSpPr>
        <p:spPr>
          <a:xfrm>
            <a:off x="1487487" y="4081436"/>
            <a:ext cx="354591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How many visitors did the expansion of the Two Holy mosques provide with in 2020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?</a:t>
            </a:r>
          </a:p>
        </p:txBody>
      </p:sp>
      <p:sp>
        <p:nvSpPr>
          <p:cNvPr id="6" name="مستطيل 28">
            <a:extLst>
              <a:ext uri="{FF2B5EF4-FFF2-40B4-BE49-F238E27FC236}">
                <a16:creationId xmlns:a16="http://schemas.microsoft.com/office/drawing/2014/main" id="{BEE82A0E-1202-7CCB-E806-36DC9F82F4DC}"/>
              </a:ext>
            </a:extLst>
          </p:cNvPr>
          <p:cNvSpPr/>
          <p:nvPr/>
        </p:nvSpPr>
        <p:spPr>
          <a:xfrm>
            <a:off x="7565832" y="1577861"/>
            <a:ext cx="3635568" cy="335280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28">
            <a:extLst>
              <a:ext uri="{FF2B5EF4-FFF2-40B4-BE49-F238E27FC236}">
                <a16:creationId xmlns:a16="http://schemas.microsoft.com/office/drawing/2014/main" id="{9B577F3D-07F1-21DB-7B67-4F78578BA088}"/>
              </a:ext>
            </a:extLst>
          </p:cNvPr>
          <p:cNvSpPr/>
          <p:nvPr/>
        </p:nvSpPr>
        <p:spPr>
          <a:xfrm>
            <a:off x="6673342" y="1883048"/>
            <a:ext cx="3070733" cy="385824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32">
            <a:extLst>
              <a:ext uri="{FF2B5EF4-FFF2-40B4-BE49-F238E27FC236}">
                <a16:creationId xmlns:a16="http://schemas.microsoft.com/office/drawing/2014/main" id="{A6833737-1C46-6F7B-ECCB-648149D75A53}"/>
              </a:ext>
            </a:extLst>
          </p:cNvPr>
          <p:cNvSpPr/>
          <p:nvPr/>
        </p:nvSpPr>
        <p:spPr>
          <a:xfrm>
            <a:off x="8724900" y="4365803"/>
            <a:ext cx="1019175" cy="291922"/>
          </a:xfrm>
          <a:prstGeom prst="rect">
            <a:avLst/>
          </a:prstGeom>
          <a:solidFill>
            <a:srgbClr val="00CC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MG Bk 22 F SA 2022 1 18">
            <a:hlinkClick r:id="" action="ppaction://media"/>
            <a:extLst>
              <a:ext uri="{FF2B5EF4-FFF2-40B4-BE49-F238E27FC236}">
                <a16:creationId xmlns:a16="http://schemas.microsoft.com/office/drawing/2014/main" id="{5031B874-A1D8-0250-B15C-1C1D8DE1FC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7440.45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61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560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BE861E1-E768-AC5B-CEB0-FEFF5E1706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57356" r="51118" b="11391"/>
          <a:stretch/>
        </p:blipFill>
        <p:spPr>
          <a:xfrm>
            <a:off x="464398" y="354245"/>
            <a:ext cx="5137158" cy="4565660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2C8D06D2-F71E-2A2B-7C16-05E31D557034}"/>
              </a:ext>
            </a:extLst>
          </p:cNvPr>
          <p:cNvGrpSpPr/>
          <p:nvPr/>
        </p:nvGrpSpPr>
        <p:grpSpPr>
          <a:xfrm>
            <a:off x="10968938" y="174079"/>
            <a:ext cx="965575" cy="869329"/>
            <a:chOff x="284237" y="22698"/>
            <a:chExt cx="965575" cy="869329"/>
          </a:xfrm>
        </p:grpSpPr>
        <p:pic>
          <p:nvPicPr>
            <p:cNvPr id="19" name="Picture 6" descr="Headphone Icon Stock Illustrations – 43,421 Headphone Icon Stock  Illustrations, Vectors &amp; Clipart - Dreamstime">
              <a:extLst>
                <a:ext uri="{FF2B5EF4-FFF2-40B4-BE49-F238E27FC236}">
                  <a16:creationId xmlns:a16="http://schemas.microsoft.com/office/drawing/2014/main" id="{7A47285B-FCD8-B7A6-E6D0-BAF1315A91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2" t="18381" r="9907" b="22526"/>
            <a:stretch/>
          </p:blipFill>
          <p:spPr bwMode="auto">
            <a:xfrm>
              <a:off x="284237" y="22698"/>
              <a:ext cx="965575" cy="706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Free Girl reading book clipart,Free PNG – KIDAHA">
              <a:extLst>
                <a:ext uri="{FF2B5EF4-FFF2-40B4-BE49-F238E27FC236}">
                  <a16:creationId xmlns:a16="http://schemas.microsoft.com/office/drawing/2014/main" id="{8370CFD2-9819-58AA-997E-7CAE3DB07F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35" t="2800" r="25935" b="11305"/>
            <a:stretch/>
          </p:blipFill>
          <p:spPr bwMode="auto">
            <a:xfrm>
              <a:off x="488380" y="321431"/>
              <a:ext cx="557288" cy="570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 descr="A Peek into Saudi Arabia's Vision 2030 and the Future It Holds">
            <a:extLst>
              <a:ext uri="{FF2B5EF4-FFF2-40B4-BE49-F238E27FC236}">
                <a16:creationId xmlns:a16="http://schemas.microsoft.com/office/drawing/2014/main" id="{FE226B22-97EC-1441-F654-46754C85D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65C9DA"/>
              </a:clrFrom>
              <a:clrTo>
                <a:srgbClr val="65C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0" b="2621"/>
          <a:stretch/>
        </p:blipFill>
        <p:spPr bwMode="auto">
          <a:xfrm>
            <a:off x="1" y="5894172"/>
            <a:ext cx="12191999" cy="9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28">
            <a:extLst>
              <a:ext uri="{FF2B5EF4-FFF2-40B4-BE49-F238E27FC236}">
                <a16:creationId xmlns:a16="http://schemas.microsoft.com/office/drawing/2014/main" id="{BEE82A0E-1202-7CCB-E806-36DC9F82F4DC}"/>
              </a:ext>
            </a:extLst>
          </p:cNvPr>
          <p:cNvSpPr/>
          <p:nvPr/>
        </p:nvSpPr>
        <p:spPr>
          <a:xfrm>
            <a:off x="4084277" y="634007"/>
            <a:ext cx="1226759" cy="243609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28">
            <a:extLst>
              <a:ext uri="{FF2B5EF4-FFF2-40B4-BE49-F238E27FC236}">
                <a16:creationId xmlns:a16="http://schemas.microsoft.com/office/drawing/2014/main" id="{9B577F3D-07F1-21DB-7B67-4F78578BA088}"/>
              </a:ext>
            </a:extLst>
          </p:cNvPr>
          <p:cNvSpPr/>
          <p:nvPr/>
        </p:nvSpPr>
        <p:spPr>
          <a:xfrm>
            <a:off x="460536" y="879933"/>
            <a:ext cx="4725239" cy="277446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32">
            <a:extLst>
              <a:ext uri="{FF2B5EF4-FFF2-40B4-BE49-F238E27FC236}">
                <a16:creationId xmlns:a16="http://schemas.microsoft.com/office/drawing/2014/main" id="{A6833737-1C46-6F7B-ECCB-648149D75A53}"/>
              </a:ext>
            </a:extLst>
          </p:cNvPr>
          <p:cNvSpPr/>
          <p:nvPr/>
        </p:nvSpPr>
        <p:spPr>
          <a:xfrm>
            <a:off x="1309491" y="3230932"/>
            <a:ext cx="4089227" cy="198068"/>
          </a:xfrm>
          <a:prstGeom prst="rect">
            <a:avLst/>
          </a:prstGeom>
          <a:solidFill>
            <a:srgbClr val="00CC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C1293E3-3CBD-8A26-8F67-CC6593C210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4" t="25206" r="9716" b="62773"/>
          <a:stretch/>
        </p:blipFill>
        <p:spPr>
          <a:xfrm>
            <a:off x="460536" y="4850657"/>
            <a:ext cx="5137158" cy="1525428"/>
          </a:xfrm>
          <a:prstGeom prst="rect">
            <a:avLst/>
          </a:prstGeom>
        </p:spPr>
      </p:pic>
      <p:sp>
        <p:nvSpPr>
          <p:cNvPr id="14" name="TextBox 76">
            <a:extLst>
              <a:ext uri="{FF2B5EF4-FFF2-40B4-BE49-F238E27FC236}">
                <a16:creationId xmlns:a16="http://schemas.microsoft.com/office/drawing/2014/main" id="{F5632F17-69EF-56C2-9D45-7FFA0DDF1549}"/>
              </a:ext>
            </a:extLst>
          </p:cNvPr>
          <p:cNvSpPr txBox="1"/>
          <p:nvPr/>
        </p:nvSpPr>
        <p:spPr>
          <a:xfrm>
            <a:off x="6355443" y="1697098"/>
            <a:ext cx="43918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0"/>
                <a:solidFill>
                  <a:schemeClr val="tx1"/>
                </a:solidFill>
                <a:latin typeface="MV Boli" panose="02000500030200090000" pitchFamily="2" charset="0"/>
                <a:ea typeface="Segoe UI Black" panose="020B0A02040204020203" pitchFamily="34" charset="0"/>
                <a:cs typeface="MV Boli" panose="02000500030200090000" pitchFamily="2" charset="0"/>
              </a:rPr>
              <a:t>What is Saudi Arabia’s 2030 vision based on </a:t>
            </a:r>
            <a:r>
              <a:rPr lang="en-US" sz="24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15" name="TextBox 80">
            <a:extLst>
              <a:ext uri="{FF2B5EF4-FFF2-40B4-BE49-F238E27FC236}">
                <a16:creationId xmlns:a16="http://schemas.microsoft.com/office/drawing/2014/main" id="{B0533CD6-4B68-0EDC-B7C2-6E14FDDB242B}"/>
              </a:ext>
            </a:extLst>
          </p:cNvPr>
          <p:cNvSpPr txBox="1"/>
          <p:nvPr/>
        </p:nvSpPr>
        <p:spPr>
          <a:xfrm>
            <a:off x="6355443" y="3049853"/>
            <a:ext cx="503058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0"/>
                <a:solidFill>
                  <a:schemeClr val="tx1"/>
                </a:solidFill>
                <a:latin typeface="MV Boli" panose="02000500030200090000" pitchFamily="2" charset="0"/>
                <a:ea typeface="Segoe UI Black" panose="020B0A02040204020203" pitchFamily="34" charset="0"/>
                <a:cs typeface="MV Boli" panose="02000500030200090000" pitchFamily="2" charset="0"/>
              </a:rPr>
              <a:t>What will cultural and entertainment projects include </a:t>
            </a:r>
            <a:r>
              <a:rPr lang="en-US" sz="24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16" name="TextBox 84">
            <a:extLst>
              <a:ext uri="{FF2B5EF4-FFF2-40B4-BE49-F238E27FC236}">
                <a16:creationId xmlns:a16="http://schemas.microsoft.com/office/drawing/2014/main" id="{2F39A225-8394-8DB3-A586-9E65E28E20A7}"/>
              </a:ext>
            </a:extLst>
          </p:cNvPr>
          <p:cNvSpPr txBox="1"/>
          <p:nvPr/>
        </p:nvSpPr>
        <p:spPr>
          <a:xfrm>
            <a:off x="6355443" y="4504406"/>
            <a:ext cx="43918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n w="0"/>
                <a:solidFill>
                  <a:schemeClr val="tx1"/>
                </a:solidFill>
                <a:latin typeface="MV Boli" panose="02000500030200090000" pitchFamily="2" charset="0"/>
                <a:ea typeface="Segoe UI Black" panose="020B0A02040204020203" pitchFamily="34" charset="0"/>
                <a:cs typeface="MV Boli" panose="02000500030200090000" pitchFamily="2" charset="0"/>
              </a:rPr>
              <a:t>What will an updated educational system provide </a:t>
            </a:r>
            <a:r>
              <a:rPr lang="en-US" sz="24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17" name="مستطيل 28">
            <a:extLst>
              <a:ext uri="{FF2B5EF4-FFF2-40B4-BE49-F238E27FC236}">
                <a16:creationId xmlns:a16="http://schemas.microsoft.com/office/drawing/2014/main" id="{A57734A1-8995-F926-B8F8-A06D17F96D0C}"/>
              </a:ext>
            </a:extLst>
          </p:cNvPr>
          <p:cNvSpPr/>
          <p:nvPr/>
        </p:nvSpPr>
        <p:spPr>
          <a:xfrm>
            <a:off x="460537" y="1166011"/>
            <a:ext cx="3397480" cy="277446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 32">
            <a:extLst>
              <a:ext uri="{FF2B5EF4-FFF2-40B4-BE49-F238E27FC236}">
                <a16:creationId xmlns:a16="http://schemas.microsoft.com/office/drawing/2014/main" id="{7C6CBB6D-1B6C-FFF8-6E9C-9C19AB83E67B}"/>
              </a:ext>
            </a:extLst>
          </p:cNvPr>
          <p:cNvSpPr/>
          <p:nvPr/>
        </p:nvSpPr>
        <p:spPr>
          <a:xfrm>
            <a:off x="460536" y="3463998"/>
            <a:ext cx="4314300" cy="307723"/>
          </a:xfrm>
          <a:prstGeom prst="rect">
            <a:avLst/>
          </a:prstGeom>
          <a:solidFill>
            <a:srgbClr val="00CC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ستطيل 32">
            <a:extLst>
              <a:ext uri="{FF2B5EF4-FFF2-40B4-BE49-F238E27FC236}">
                <a16:creationId xmlns:a16="http://schemas.microsoft.com/office/drawing/2014/main" id="{47F42F26-FBB9-98F7-0FD3-E5C85F39C3C4}"/>
              </a:ext>
            </a:extLst>
          </p:cNvPr>
          <p:cNvSpPr/>
          <p:nvPr/>
        </p:nvSpPr>
        <p:spPr>
          <a:xfrm>
            <a:off x="460536" y="3748354"/>
            <a:ext cx="3071804" cy="239415"/>
          </a:xfrm>
          <a:prstGeom prst="rect">
            <a:avLst/>
          </a:prstGeom>
          <a:solidFill>
            <a:srgbClr val="00CC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مستطيل 32">
            <a:extLst>
              <a:ext uri="{FF2B5EF4-FFF2-40B4-BE49-F238E27FC236}">
                <a16:creationId xmlns:a16="http://schemas.microsoft.com/office/drawing/2014/main" id="{AC1E6E2D-9048-102D-9190-D914AFA9501A}"/>
              </a:ext>
            </a:extLst>
          </p:cNvPr>
          <p:cNvSpPr/>
          <p:nvPr/>
        </p:nvSpPr>
        <p:spPr>
          <a:xfrm>
            <a:off x="608429" y="4886242"/>
            <a:ext cx="4577346" cy="180463"/>
          </a:xfrm>
          <a:prstGeom prst="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مستطيل 32">
            <a:extLst>
              <a:ext uri="{FF2B5EF4-FFF2-40B4-BE49-F238E27FC236}">
                <a16:creationId xmlns:a16="http://schemas.microsoft.com/office/drawing/2014/main" id="{601AF4CB-7720-70A1-A4D3-87D55C8BD07A}"/>
              </a:ext>
            </a:extLst>
          </p:cNvPr>
          <p:cNvSpPr/>
          <p:nvPr/>
        </p:nvSpPr>
        <p:spPr>
          <a:xfrm>
            <a:off x="608429" y="5136344"/>
            <a:ext cx="4577346" cy="180463"/>
          </a:xfrm>
          <a:prstGeom prst="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مستطيل 32">
            <a:extLst>
              <a:ext uri="{FF2B5EF4-FFF2-40B4-BE49-F238E27FC236}">
                <a16:creationId xmlns:a16="http://schemas.microsoft.com/office/drawing/2014/main" id="{6BABC46E-DF73-C045-CA82-ED1A443BC48E}"/>
              </a:ext>
            </a:extLst>
          </p:cNvPr>
          <p:cNvSpPr/>
          <p:nvPr/>
        </p:nvSpPr>
        <p:spPr>
          <a:xfrm>
            <a:off x="608429" y="5386446"/>
            <a:ext cx="2109719" cy="180463"/>
          </a:xfrm>
          <a:prstGeom prst="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6" name="MG Bk 22 F SA 2022 1 18">
            <a:hlinkClick r:id="" action="ppaction://media"/>
            <a:extLst>
              <a:ext uri="{FF2B5EF4-FFF2-40B4-BE49-F238E27FC236}">
                <a16:creationId xmlns:a16="http://schemas.microsoft.com/office/drawing/2014/main" id="{7A7689B0-117A-248E-53FA-E0FC825C55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212" end="68419.45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44460" y="2840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39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941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BE861E1-E768-AC5B-CEB0-FEFF5E1706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5" t="37818" r="9038" b="11951"/>
          <a:stretch/>
        </p:blipFill>
        <p:spPr>
          <a:xfrm>
            <a:off x="6635050" y="22698"/>
            <a:ext cx="5412197" cy="6128792"/>
          </a:xfrm>
          <a:prstGeom prst="rect">
            <a:avLst/>
          </a:prstGeom>
        </p:spPr>
      </p:pic>
      <p:pic>
        <p:nvPicPr>
          <p:cNvPr id="19" name="Picture 6" descr="Headphone Icon Stock Illustrations – 43,421 Headphone Icon Stock  Illustrations, Vectors &amp; Clipart - Dreamstime">
            <a:extLst>
              <a:ext uri="{FF2B5EF4-FFF2-40B4-BE49-F238E27FC236}">
                <a16:creationId xmlns:a16="http://schemas.microsoft.com/office/drawing/2014/main" id="{7A47285B-FCD8-B7A6-E6D0-BAF1315A9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18381" r="9907" b="22526"/>
          <a:stretch/>
        </p:blipFill>
        <p:spPr bwMode="auto">
          <a:xfrm>
            <a:off x="284237" y="22698"/>
            <a:ext cx="965575" cy="7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ree Girl reading book clipart,Free PNG – KIDAHA">
            <a:extLst>
              <a:ext uri="{FF2B5EF4-FFF2-40B4-BE49-F238E27FC236}">
                <a16:creationId xmlns:a16="http://schemas.microsoft.com/office/drawing/2014/main" id="{8370CFD2-9819-58AA-997E-7CAE3DB07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2800" r="25935" b="11305"/>
          <a:stretch/>
        </p:blipFill>
        <p:spPr bwMode="auto">
          <a:xfrm>
            <a:off x="488380" y="321431"/>
            <a:ext cx="557288" cy="57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eek into Saudi Arabia's Vision 2030 and the Future It Holds">
            <a:extLst>
              <a:ext uri="{FF2B5EF4-FFF2-40B4-BE49-F238E27FC236}">
                <a16:creationId xmlns:a16="http://schemas.microsoft.com/office/drawing/2014/main" id="{FE226B22-97EC-1441-F654-46754C85D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65C9DA"/>
              </a:clrFrom>
              <a:clrTo>
                <a:srgbClr val="65C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0" b="2621"/>
          <a:stretch/>
        </p:blipFill>
        <p:spPr bwMode="auto">
          <a:xfrm>
            <a:off x="1" y="6151490"/>
            <a:ext cx="12191999" cy="7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E5D2426E-5ABC-2CA7-2FC1-7940C57B4CE8}"/>
              </a:ext>
            </a:extLst>
          </p:cNvPr>
          <p:cNvSpPr txBox="1"/>
          <p:nvPr/>
        </p:nvSpPr>
        <p:spPr>
          <a:xfrm>
            <a:off x="767024" y="868389"/>
            <a:ext cx="465157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chemeClr val="tx1"/>
                </a:solidFill>
                <a:latin typeface="MV Boli" panose="02000500030200090000" pitchFamily="2" charset="0"/>
                <a:ea typeface="Segoe UI Black" panose="020B0A02040204020203" pitchFamily="34" charset="0"/>
                <a:cs typeface="MV Boli" panose="02000500030200090000" pitchFamily="2" charset="0"/>
              </a:rPr>
              <a:t>How will the renewed business environment benefit the Economy 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ea typeface="Segoe UI Black" panose="020B0A02040204020203" pitchFamily="34" charset="0"/>
                <a:cs typeface="MV Boli" panose="02000500030200090000" pitchFamily="2" charset="0"/>
              </a:rPr>
              <a:t>?</a:t>
            </a:r>
            <a:r>
              <a:rPr lang="en-US" sz="2400" dirty="0">
                <a:ln w="0"/>
                <a:solidFill>
                  <a:schemeClr val="tx1"/>
                </a:solidFill>
                <a:latin typeface="MV Boli" panose="02000500030200090000" pitchFamily="2" charset="0"/>
                <a:ea typeface="Segoe UI Black" panose="020B0A02040204020203" pitchFamily="34" charset="0"/>
                <a:cs typeface="MV Boli" panose="02000500030200090000" pitchFamily="2" charset="0"/>
              </a:rPr>
              <a:t> </a:t>
            </a:r>
            <a:endParaRPr lang="en-US" sz="2000" dirty="0">
              <a:ln w="0"/>
              <a:solidFill>
                <a:schemeClr val="tx1"/>
              </a:solidFill>
              <a:latin typeface="MV Boli" panose="02000500030200090000" pitchFamily="2" charset="0"/>
              <a:ea typeface="Segoe UI Black" panose="020B0A02040204020203" pitchFamily="34" charset="0"/>
              <a:cs typeface="MV Boli" panose="02000500030200090000" pitchFamily="2" charset="0"/>
            </a:endParaRPr>
          </a:p>
        </p:txBody>
      </p:sp>
      <p:sp>
        <p:nvSpPr>
          <p:cNvPr id="11" name="TextBox 43">
            <a:extLst>
              <a:ext uri="{FF2B5EF4-FFF2-40B4-BE49-F238E27FC236}">
                <a16:creationId xmlns:a16="http://schemas.microsoft.com/office/drawing/2014/main" id="{16D2A87C-A9EA-3803-DBBE-292A9FD8F590}"/>
              </a:ext>
            </a:extLst>
          </p:cNvPr>
          <p:cNvSpPr txBox="1"/>
          <p:nvPr/>
        </p:nvSpPr>
        <p:spPr>
          <a:xfrm>
            <a:off x="540356" y="2382334"/>
            <a:ext cx="501659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chemeClr val="tx1"/>
                </a:solidFill>
                <a:latin typeface="MV Boli" panose="02000500030200090000" pitchFamily="2" charset="0"/>
                <a:ea typeface="Segoe UI Black" panose="020B0A02040204020203" pitchFamily="34" charset="0"/>
                <a:cs typeface="MV Boli" panose="02000500030200090000" pitchFamily="2" charset="0"/>
              </a:rPr>
              <a:t>What about telecommunications and information technology 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ea typeface="Segoe UI Black" panose="020B0A02040204020203" pitchFamily="34" charset="0"/>
                <a:cs typeface="MV Boli" panose="02000500030200090000" pitchFamily="2" charset="0"/>
              </a:rPr>
              <a:t>?</a:t>
            </a:r>
            <a:r>
              <a:rPr lang="en-US" sz="2400" dirty="0">
                <a:ln w="0"/>
                <a:solidFill>
                  <a:schemeClr val="tx1"/>
                </a:solidFill>
                <a:latin typeface="MV Boli" panose="02000500030200090000" pitchFamily="2" charset="0"/>
                <a:ea typeface="Segoe UI Black" panose="020B0A02040204020203" pitchFamily="34" charset="0"/>
                <a:cs typeface="MV Boli" panose="02000500030200090000" pitchFamily="2" charset="0"/>
              </a:rPr>
              <a:t> </a:t>
            </a:r>
            <a:endParaRPr lang="en-US" sz="2000" dirty="0">
              <a:ln w="0"/>
              <a:solidFill>
                <a:schemeClr val="tx1"/>
              </a:solidFill>
              <a:latin typeface="MV Boli" panose="02000500030200090000" pitchFamily="2" charset="0"/>
              <a:ea typeface="Segoe UI Black" panose="020B0A02040204020203" pitchFamily="34" charset="0"/>
              <a:cs typeface="MV Boli" panose="02000500030200090000" pitchFamily="2" charset="0"/>
            </a:endParaRPr>
          </a:p>
        </p:txBody>
      </p:sp>
      <p:sp>
        <p:nvSpPr>
          <p:cNvPr id="12" name="TextBox 48">
            <a:extLst>
              <a:ext uri="{FF2B5EF4-FFF2-40B4-BE49-F238E27FC236}">
                <a16:creationId xmlns:a16="http://schemas.microsoft.com/office/drawing/2014/main" id="{1B9F1AA8-5981-6012-4E21-4C18FE8D2616}"/>
              </a:ext>
            </a:extLst>
          </p:cNvPr>
          <p:cNvSpPr txBox="1"/>
          <p:nvPr/>
        </p:nvSpPr>
        <p:spPr>
          <a:xfrm>
            <a:off x="540356" y="3537798"/>
            <a:ext cx="418662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Does the kingdom have a strategic position 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13" name="TextBox 49">
            <a:extLst>
              <a:ext uri="{FF2B5EF4-FFF2-40B4-BE49-F238E27FC236}">
                <a16:creationId xmlns:a16="http://schemas.microsoft.com/office/drawing/2014/main" id="{EFFD14E7-8B0C-F968-6C1A-2A5B46CC1006}"/>
              </a:ext>
            </a:extLst>
          </p:cNvPr>
          <p:cNvSpPr txBox="1"/>
          <p:nvPr/>
        </p:nvSpPr>
        <p:spPr>
          <a:xfrm>
            <a:off x="485902" y="4593957"/>
            <a:ext cx="213364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Explain 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14" name="TextBox 54">
            <a:extLst>
              <a:ext uri="{FF2B5EF4-FFF2-40B4-BE49-F238E27FC236}">
                <a16:creationId xmlns:a16="http://schemas.microsoft.com/office/drawing/2014/main" id="{2991ADAA-4A2B-1EF8-946E-602C3C95783E}"/>
              </a:ext>
            </a:extLst>
          </p:cNvPr>
          <p:cNvSpPr txBox="1"/>
          <p:nvPr/>
        </p:nvSpPr>
        <p:spPr>
          <a:xfrm>
            <a:off x="485902" y="5280785"/>
            <a:ext cx="45200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will streamlined government services benefit business </a:t>
            </a:r>
            <a:r>
              <a:rPr lang="en-US" sz="2000" dirty="0">
                <a:ln w="0"/>
                <a:solidFill>
                  <a:srgbClr val="FF0000"/>
                </a:solidFill>
                <a:latin typeface="MV Boli" panose="02000500030200090000" pitchFamily="2" charset="0"/>
                <a:ea typeface="Segoe UI Black" panose="020B0A02040204020203" pitchFamily="34" charset="0"/>
                <a:cs typeface="MV Boli" panose="02000500030200090000" pitchFamily="2" charset="0"/>
              </a:rPr>
              <a:t>?</a:t>
            </a:r>
            <a:r>
              <a:rPr lang="en-US" sz="2000" dirty="0">
                <a:ln w="0"/>
                <a:solidFill>
                  <a:schemeClr val="tx1"/>
                </a:solidFill>
                <a:latin typeface="MV Boli" panose="02000500030200090000" pitchFamily="2" charset="0"/>
                <a:ea typeface="Segoe UI Black" panose="020B0A02040204020203" pitchFamily="34" charset="0"/>
                <a:cs typeface="MV Boli" panose="02000500030200090000" pitchFamily="2" charset="0"/>
              </a:rPr>
              <a:t> </a:t>
            </a:r>
            <a:endParaRPr lang="en-US" dirty="0">
              <a:ln w="0"/>
              <a:solidFill>
                <a:schemeClr val="tx1"/>
              </a:solidFill>
              <a:latin typeface="MV Boli" panose="02000500030200090000" pitchFamily="2" charset="0"/>
              <a:ea typeface="Segoe UI Black" panose="020B0A02040204020203" pitchFamily="34" charset="0"/>
              <a:cs typeface="MV Boli" panose="02000500030200090000" pitchFamily="2" charset="0"/>
            </a:endParaRPr>
          </a:p>
        </p:txBody>
      </p:sp>
      <p:pic>
        <p:nvPicPr>
          <p:cNvPr id="15" name="MG Bk 22 F SA 2022 1 18">
            <a:hlinkClick r:id="" action="ppaction://media"/>
            <a:extLst>
              <a:ext uri="{FF2B5EF4-FFF2-40B4-BE49-F238E27FC236}">
                <a16:creationId xmlns:a16="http://schemas.microsoft.com/office/drawing/2014/main" id="{9D85AA31-2D8B-475C-8C4E-74D8037D00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490" end="0.45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5927" y="146208"/>
            <a:ext cx="406400" cy="406400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ABA751ED-EE7D-6EBF-84CA-52EF3BB3185B}"/>
              </a:ext>
            </a:extLst>
          </p:cNvPr>
          <p:cNvSpPr/>
          <p:nvPr/>
        </p:nvSpPr>
        <p:spPr>
          <a:xfrm>
            <a:off x="9185372" y="779622"/>
            <a:ext cx="2461196" cy="206967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A37BE5F-F5A9-372F-2328-F88BB7846FA5}"/>
              </a:ext>
            </a:extLst>
          </p:cNvPr>
          <p:cNvSpPr/>
          <p:nvPr/>
        </p:nvSpPr>
        <p:spPr>
          <a:xfrm>
            <a:off x="7021294" y="986589"/>
            <a:ext cx="4462848" cy="206967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B6FDAD03-3E67-4BBF-5B94-AFFD9CC71D9A}"/>
              </a:ext>
            </a:extLst>
          </p:cNvPr>
          <p:cNvSpPr/>
          <p:nvPr/>
        </p:nvSpPr>
        <p:spPr>
          <a:xfrm>
            <a:off x="6962128" y="1236360"/>
            <a:ext cx="1050904" cy="206967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21" name="مستطيل 37">
            <a:extLst>
              <a:ext uri="{FF2B5EF4-FFF2-40B4-BE49-F238E27FC236}">
                <a16:creationId xmlns:a16="http://schemas.microsoft.com/office/drawing/2014/main" id="{1BA6639C-8D02-CC2B-112B-5C1E2A8B7F37}"/>
              </a:ext>
            </a:extLst>
          </p:cNvPr>
          <p:cNvSpPr/>
          <p:nvPr/>
        </p:nvSpPr>
        <p:spPr>
          <a:xfrm>
            <a:off x="8046894" y="1915694"/>
            <a:ext cx="4000353" cy="206967"/>
          </a:xfrm>
          <a:prstGeom prst="rect">
            <a:avLst/>
          </a:prstGeom>
          <a:solidFill>
            <a:srgbClr val="00CC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22" name="مستطيل 37">
            <a:extLst>
              <a:ext uri="{FF2B5EF4-FFF2-40B4-BE49-F238E27FC236}">
                <a16:creationId xmlns:a16="http://schemas.microsoft.com/office/drawing/2014/main" id="{36768713-E1ED-FC51-F5DB-393B0E1A4EA4}"/>
              </a:ext>
            </a:extLst>
          </p:cNvPr>
          <p:cNvSpPr/>
          <p:nvPr/>
        </p:nvSpPr>
        <p:spPr>
          <a:xfrm>
            <a:off x="7021293" y="2126848"/>
            <a:ext cx="4787701" cy="206967"/>
          </a:xfrm>
          <a:prstGeom prst="rect">
            <a:avLst/>
          </a:prstGeom>
          <a:solidFill>
            <a:srgbClr val="00CC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23" name="مستطيل 37">
            <a:extLst>
              <a:ext uri="{FF2B5EF4-FFF2-40B4-BE49-F238E27FC236}">
                <a16:creationId xmlns:a16="http://schemas.microsoft.com/office/drawing/2014/main" id="{E8AE5D9D-F036-3DF0-9E38-9DF9A4A938D4}"/>
              </a:ext>
            </a:extLst>
          </p:cNvPr>
          <p:cNvSpPr/>
          <p:nvPr/>
        </p:nvSpPr>
        <p:spPr>
          <a:xfrm>
            <a:off x="7055154" y="2348901"/>
            <a:ext cx="2551165" cy="190294"/>
          </a:xfrm>
          <a:prstGeom prst="rect">
            <a:avLst/>
          </a:prstGeom>
          <a:solidFill>
            <a:srgbClr val="00CC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24" name="مستطيل 37">
            <a:extLst>
              <a:ext uri="{FF2B5EF4-FFF2-40B4-BE49-F238E27FC236}">
                <a16:creationId xmlns:a16="http://schemas.microsoft.com/office/drawing/2014/main" id="{678DA113-37FB-78ED-6509-F90B8E0E6B9E}"/>
              </a:ext>
            </a:extLst>
          </p:cNvPr>
          <p:cNvSpPr/>
          <p:nvPr/>
        </p:nvSpPr>
        <p:spPr>
          <a:xfrm>
            <a:off x="6962127" y="2656293"/>
            <a:ext cx="3910373" cy="223292"/>
          </a:xfrm>
          <a:prstGeom prst="rect">
            <a:avLst/>
          </a:prstGeom>
          <a:solidFill>
            <a:schemeClr val="accent4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25" name="مستطيل 37">
            <a:extLst>
              <a:ext uri="{FF2B5EF4-FFF2-40B4-BE49-F238E27FC236}">
                <a16:creationId xmlns:a16="http://schemas.microsoft.com/office/drawing/2014/main" id="{539518CE-F726-7E80-BD20-7929827EBFC5}"/>
              </a:ext>
            </a:extLst>
          </p:cNvPr>
          <p:cNvSpPr/>
          <p:nvPr/>
        </p:nvSpPr>
        <p:spPr>
          <a:xfrm>
            <a:off x="6962127" y="2951766"/>
            <a:ext cx="4522015" cy="223292"/>
          </a:xfrm>
          <a:prstGeom prst="rect">
            <a:avLst/>
          </a:prstGeom>
          <a:solidFill>
            <a:schemeClr val="accent4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26" name="مستطيل 37">
            <a:extLst>
              <a:ext uri="{FF2B5EF4-FFF2-40B4-BE49-F238E27FC236}">
                <a16:creationId xmlns:a16="http://schemas.microsoft.com/office/drawing/2014/main" id="{1E0E880C-FABC-DFBC-869D-9316B04637A4}"/>
              </a:ext>
            </a:extLst>
          </p:cNvPr>
          <p:cNvSpPr/>
          <p:nvPr/>
        </p:nvSpPr>
        <p:spPr>
          <a:xfrm>
            <a:off x="6962127" y="3128660"/>
            <a:ext cx="4064815" cy="233942"/>
          </a:xfrm>
          <a:prstGeom prst="rect">
            <a:avLst/>
          </a:prstGeom>
          <a:solidFill>
            <a:schemeClr val="accent4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27" name="مستطيل 37">
            <a:extLst>
              <a:ext uri="{FF2B5EF4-FFF2-40B4-BE49-F238E27FC236}">
                <a16:creationId xmlns:a16="http://schemas.microsoft.com/office/drawing/2014/main" id="{1C56C6D7-22A9-4527-B9BF-1062044C7734}"/>
              </a:ext>
            </a:extLst>
          </p:cNvPr>
          <p:cNvSpPr/>
          <p:nvPr/>
        </p:nvSpPr>
        <p:spPr>
          <a:xfrm>
            <a:off x="7021292" y="3312839"/>
            <a:ext cx="4390661" cy="223292"/>
          </a:xfrm>
          <a:prstGeom prst="rect">
            <a:avLst/>
          </a:prstGeom>
          <a:solidFill>
            <a:schemeClr val="accent4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28" name="مستطيل 37">
            <a:extLst>
              <a:ext uri="{FF2B5EF4-FFF2-40B4-BE49-F238E27FC236}">
                <a16:creationId xmlns:a16="http://schemas.microsoft.com/office/drawing/2014/main" id="{AC7F1100-A899-B8DE-1F72-2C7E275020D2}"/>
              </a:ext>
            </a:extLst>
          </p:cNvPr>
          <p:cNvSpPr/>
          <p:nvPr/>
        </p:nvSpPr>
        <p:spPr>
          <a:xfrm>
            <a:off x="6962127" y="3554448"/>
            <a:ext cx="4390661" cy="223292"/>
          </a:xfrm>
          <a:prstGeom prst="rect">
            <a:avLst/>
          </a:prstGeom>
          <a:solidFill>
            <a:schemeClr val="accent4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29" name="مستطيل 37">
            <a:extLst>
              <a:ext uri="{FF2B5EF4-FFF2-40B4-BE49-F238E27FC236}">
                <a16:creationId xmlns:a16="http://schemas.microsoft.com/office/drawing/2014/main" id="{D8551403-597F-EB2B-C759-4EDA0A0D4AF6}"/>
              </a:ext>
            </a:extLst>
          </p:cNvPr>
          <p:cNvSpPr/>
          <p:nvPr/>
        </p:nvSpPr>
        <p:spPr>
          <a:xfrm>
            <a:off x="6962127" y="3796055"/>
            <a:ext cx="743106" cy="233941"/>
          </a:xfrm>
          <a:prstGeom prst="rect">
            <a:avLst/>
          </a:prstGeom>
          <a:solidFill>
            <a:schemeClr val="accent4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55606B0C-4DFE-29FF-D650-F28966B0FE43}"/>
              </a:ext>
            </a:extLst>
          </p:cNvPr>
          <p:cNvSpPr/>
          <p:nvPr/>
        </p:nvSpPr>
        <p:spPr>
          <a:xfrm>
            <a:off x="11087100" y="3789397"/>
            <a:ext cx="564501" cy="242101"/>
          </a:xfrm>
          <a:prstGeom prst="rect">
            <a:avLst/>
          </a:prstGeom>
          <a:solidFill>
            <a:srgbClr val="CC006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A698D06-5C89-50E3-6B36-371247294BF4}"/>
              </a:ext>
            </a:extLst>
          </p:cNvPr>
          <p:cNvSpPr/>
          <p:nvPr/>
        </p:nvSpPr>
        <p:spPr>
          <a:xfrm>
            <a:off x="7021292" y="4029996"/>
            <a:ext cx="4258313" cy="212657"/>
          </a:xfrm>
          <a:prstGeom prst="rect">
            <a:avLst/>
          </a:prstGeom>
          <a:solidFill>
            <a:srgbClr val="CC006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8FC44034-3D52-CA5A-B006-065DCE86D237}"/>
              </a:ext>
            </a:extLst>
          </p:cNvPr>
          <p:cNvSpPr/>
          <p:nvPr/>
        </p:nvSpPr>
        <p:spPr>
          <a:xfrm>
            <a:off x="7003247" y="4270595"/>
            <a:ext cx="4258312" cy="212657"/>
          </a:xfrm>
          <a:prstGeom prst="rect">
            <a:avLst/>
          </a:prstGeom>
          <a:solidFill>
            <a:srgbClr val="CC006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566422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eek into Saudi Arabia's Vision 2030 and the Future It Holds">
            <a:extLst>
              <a:ext uri="{FF2B5EF4-FFF2-40B4-BE49-F238E27FC236}">
                <a16:creationId xmlns:a16="http://schemas.microsoft.com/office/drawing/2014/main" id="{D5509B3B-EEFF-C6D9-935C-8FD49DBBC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65C9DA"/>
              </a:clrFrom>
              <a:clrTo>
                <a:srgbClr val="65C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0" b="2621"/>
          <a:stretch/>
        </p:blipFill>
        <p:spPr bwMode="auto">
          <a:xfrm>
            <a:off x="1" y="5894172"/>
            <a:ext cx="12191999" cy="9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BE861E1-E768-AC5B-CEB0-FEFF5E170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24988" r="9208" b="11961"/>
          <a:stretch/>
        </p:blipFill>
        <p:spPr>
          <a:xfrm>
            <a:off x="159489" y="53163"/>
            <a:ext cx="6624084" cy="6751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2">
            <a:extLst>
              <a:ext uri="{FF2B5EF4-FFF2-40B4-BE49-F238E27FC236}">
                <a16:creationId xmlns:a16="http://schemas.microsoft.com/office/drawing/2014/main" id="{B67A6DE6-2BDC-ED0E-5280-6650FA2C3316}"/>
              </a:ext>
            </a:extLst>
          </p:cNvPr>
          <p:cNvSpPr txBox="1"/>
          <p:nvPr/>
        </p:nvSpPr>
        <p:spPr>
          <a:xfrm>
            <a:off x="255181" y="262471"/>
            <a:ext cx="857946" cy="290421"/>
          </a:xfrm>
          <a:prstGeom prst="flowChartTerminator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867" kern="0" dirty="0">
              <a:latin typeface="Arial"/>
              <a:cs typeface="Arial"/>
              <a:sym typeface="Arial"/>
            </a:endParaRP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2B5CDF4F-C8F8-760C-4B8E-272509A1E31C}"/>
              </a:ext>
            </a:extLst>
          </p:cNvPr>
          <p:cNvSpPr txBox="1"/>
          <p:nvPr/>
        </p:nvSpPr>
        <p:spPr>
          <a:xfrm>
            <a:off x="1481007" y="1259697"/>
            <a:ext cx="690693" cy="290421"/>
          </a:xfrm>
          <a:prstGeom prst="flowChartTerminator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867" kern="0" dirty="0">
              <a:latin typeface="Arial"/>
              <a:cs typeface="Arial"/>
              <a:sym typeface="Arial"/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4A572C25-8A62-F7CC-0374-046F857D9C22}"/>
              </a:ext>
            </a:extLst>
          </p:cNvPr>
          <p:cNvSpPr txBox="1"/>
          <p:nvPr/>
        </p:nvSpPr>
        <p:spPr>
          <a:xfrm>
            <a:off x="811273" y="2490493"/>
            <a:ext cx="603708" cy="290421"/>
          </a:xfrm>
          <a:prstGeom prst="flowChartTerminator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867" kern="0" dirty="0">
              <a:latin typeface="Arial"/>
              <a:cs typeface="Arial"/>
              <a:sym typeface="Arial"/>
            </a:endParaRP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4A586F4A-0967-5DFF-EE3C-9247FADA3344}"/>
              </a:ext>
            </a:extLst>
          </p:cNvPr>
          <p:cNvSpPr txBox="1"/>
          <p:nvPr/>
        </p:nvSpPr>
        <p:spPr>
          <a:xfrm>
            <a:off x="1555474" y="6335391"/>
            <a:ext cx="832758" cy="283154"/>
          </a:xfrm>
          <a:prstGeom prst="flowChartTerminator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867" kern="0" dirty="0">
              <a:latin typeface="Arial"/>
              <a:cs typeface="Arial"/>
              <a:sym typeface="Arial"/>
            </a:endParaRP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BC7D3C45-21E3-C368-738C-B951C30F5F4A}"/>
              </a:ext>
            </a:extLst>
          </p:cNvPr>
          <p:cNvSpPr txBox="1"/>
          <p:nvPr/>
        </p:nvSpPr>
        <p:spPr>
          <a:xfrm>
            <a:off x="4318552" y="1833201"/>
            <a:ext cx="815434" cy="283154"/>
          </a:xfrm>
          <a:prstGeom prst="flowChartTerminator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867" kern="0" dirty="0">
              <a:latin typeface="Arial"/>
              <a:cs typeface="Arial"/>
              <a:sym typeface="Arial"/>
            </a:endParaRPr>
          </a:p>
        </p:txBody>
      </p:sp>
      <p:sp>
        <p:nvSpPr>
          <p:cNvPr id="10" name="Rectangle 161">
            <a:extLst>
              <a:ext uri="{FF2B5EF4-FFF2-40B4-BE49-F238E27FC236}">
                <a16:creationId xmlns:a16="http://schemas.microsoft.com/office/drawing/2014/main" id="{360D9534-122F-ECF1-830D-8FA570D73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061" y="2069695"/>
            <a:ext cx="2681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very important </a:t>
            </a:r>
          </a:p>
        </p:txBody>
      </p:sp>
      <p:sp>
        <p:nvSpPr>
          <p:cNvPr id="11" name="Rectangle 161">
            <a:extLst>
              <a:ext uri="{FF2B5EF4-FFF2-40B4-BE49-F238E27FC236}">
                <a16:creationId xmlns:a16="http://schemas.microsoft.com/office/drawing/2014/main" id="{89393EC9-9CDB-1D43-58AA-BAE1D9C21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4295" y="2418743"/>
            <a:ext cx="2957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Provide with</a:t>
            </a:r>
          </a:p>
        </p:txBody>
      </p:sp>
      <p:sp>
        <p:nvSpPr>
          <p:cNvPr id="12" name="Rectangle 161">
            <a:extLst>
              <a:ext uri="{FF2B5EF4-FFF2-40B4-BE49-F238E27FC236}">
                <a16:creationId xmlns:a16="http://schemas.microsoft.com/office/drawing/2014/main" id="{0EAA4117-8F29-B1F0-7861-3E7AB3195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859" y="3144993"/>
            <a:ext cx="33636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2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be mentioned for a long period time .</a:t>
            </a:r>
          </a:p>
        </p:txBody>
      </p:sp>
      <p:sp>
        <p:nvSpPr>
          <p:cNvPr id="13" name="Rectangle 161">
            <a:extLst>
              <a:ext uri="{FF2B5EF4-FFF2-40B4-BE49-F238E27FC236}">
                <a16:creationId xmlns:a16="http://schemas.microsoft.com/office/drawing/2014/main" id="{C518455E-C119-3EF6-ED7E-01F048D28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3968" y="4007799"/>
            <a:ext cx="3162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4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different; various.</a:t>
            </a:r>
          </a:p>
        </p:txBody>
      </p:sp>
      <p:sp>
        <p:nvSpPr>
          <p:cNvPr id="14" name="Rectangle 161">
            <a:extLst>
              <a:ext uri="{FF2B5EF4-FFF2-40B4-BE49-F238E27FC236}">
                <a16:creationId xmlns:a16="http://schemas.microsoft.com/office/drawing/2014/main" id="{FAD4F0D1-FC40-9729-0673-7913FF4F5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573" y="4813979"/>
            <a:ext cx="39022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2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Properties of certain value .</a:t>
            </a:r>
          </a:p>
        </p:txBody>
      </p:sp>
      <p:sp>
        <p:nvSpPr>
          <p:cNvPr id="15" name="مربع نص 21">
            <a:extLst>
              <a:ext uri="{FF2B5EF4-FFF2-40B4-BE49-F238E27FC236}">
                <a16:creationId xmlns:a16="http://schemas.microsoft.com/office/drawing/2014/main" id="{C77A1EDC-660E-2FAB-D7BB-7210D5944482}"/>
              </a:ext>
            </a:extLst>
          </p:cNvPr>
          <p:cNvSpPr txBox="1"/>
          <p:nvPr/>
        </p:nvSpPr>
        <p:spPr>
          <a:xfrm>
            <a:off x="7482779" y="476754"/>
            <a:ext cx="4272034" cy="57036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2000" b="1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does ……………mean ?</a:t>
            </a:r>
          </a:p>
        </p:txBody>
      </p:sp>
    </p:spTree>
    <p:extLst>
      <p:ext uri="{BB962C8B-B14F-4D97-AF65-F5344CB8AC3E}">
        <p14:creationId xmlns:p14="http://schemas.microsoft.com/office/powerpoint/2010/main" val="1538567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0E94A17-7585-896F-46C5-207F8125D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5868"/>
          <a:stretch/>
        </p:blipFill>
        <p:spPr>
          <a:xfrm>
            <a:off x="189570" y="151146"/>
            <a:ext cx="11619571" cy="2647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ربع نص 27">
            <a:extLst>
              <a:ext uri="{FF2B5EF4-FFF2-40B4-BE49-F238E27FC236}">
                <a16:creationId xmlns:a16="http://schemas.microsoft.com/office/drawing/2014/main" id="{4395296C-B155-69CA-A9F1-33C0BFE144C9}"/>
              </a:ext>
            </a:extLst>
          </p:cNvPr>
          <p:cNvSpPr txBox="1"/>
          <p:nvPr/>
        </p:nvSpPr>
        <p:spPr>
          <a:xfrm>
            <a:off x="122211" y="3267966"/>
            <a:ext cx="5425912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Wealth of natural resources, its Islamic, family oriented society, its strategic position and opportunities for economic growth. </a:t>
            </a:r>
            <a:endParaRPr lang="ar-SA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5" name="مربع نص 27">
            <a:extLst>
              <a:ext uri="{FF2B5EF4-FFF2-40B4-BE49-F238E27FC236}">
                <a16:creationId xmlns:a16="http://schemas.microsoft.com/office/drawing/2014/main" id="{47F896C8-D127-1ED5-9A86-24FB96118BF0}"/>
              </a:ext>
            </a:extLst>
          </p:cNvPr>
          <p:cNvSpPr txBox="1"/>
          <p:nvPr/>
        </p:nvSpPr>
        <p:spPr>
          <a:xfrm>
            <a:off x="232163" y="4383308"/>
            <a:ext cx="5960484" cy="120032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Social, health care and educational systems that will help it raise its children in the best way possible to prepare them for the future.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endParaRPr lang="ar-SA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ربع نص 27">
            <a:extLst>
              <a:ext uri="{FF2B5EF4-FFF2-40B4-BE49-F238E27FC236}">
                <a16:creationId xmlns:a16="http://schemas.microsoft.com/office/drawing/2014/main" id="{B071CA60-E85F-009B-B4CB-68772700BBA6}"/>
              </a:ext>
            </a:extLst>
          </p:cNvPr>
          <p:cNvSpPr txBox="1"/>
          <p:nvPr/>
        </p:nvSpPr>
        <p:spPr>
          <a:xfrm>
            <a:off x="193615" y="5583637"/>
            <a:ext cx="5805740" cy="9233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Cultural and entertainment events, libraries, galleries, museums, community projects.</a:t>
            </a:r>
          </a:p>
          <a:p>
            <a:pPr algn="l"/>
            <a:endParaRPr lang="ar-SA" dirty="0">
              <a:solidFill>
                <a:srgbClr val="0000FF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ربع نص 27">
            <a:extLst>
              <a:ext uri="{FF2B5EF4-FFF2-40B4-BE49-F238E27FC236}">
                <a16:creationId xmlns:a16="http://schemas.microsoft.com/office/drawing/2014/main" id="{E2E81F1A-F6E7-BB6B-983A-375AD82FA841}"/>
              </a:ext>
            </a:extLst>
          </p:cNvPr>
          <p:cNvSpPr txBox="1"/>
          <p:nvPr/>
        </p:nvSpPr>
        <p:spPr>
          <a:xfrm>
            <a:off x="6489789" y="2906113"/>
            <a:ext cx="5580000" cy="120032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 will be updated to provide high quality learning and develop available talent and potential. It will provide the knowledge and skills required by the job market. </a:t>
            </a:r>
          </a:p>
        </p:txBody>
      </p:sp>
      <p:sp>
        <p:nvSpPr>
          <p:cNvPr id="8" name="مربع نص 27">
            <a:extLst>
              <a:ext uri="{FF2B5EF4-FFF2-40B4-BE49-F238E27FC236}">
                <a16:creationId xmlns:a16="http://schemas.microsoft.com/office/drawing/2014/main" id="{11162AD1-4020-2B2C-0295-F256EDF6506A}"/>
              </a:ext>
            </a:extLst>
          </p:cNvPr>
          <p:cNvSpPr txBox="1"/>
          <p:nvPr/>
        </p:nvSpPr>
        <p:spPr>
          <a:xfrm>
            <a:off x="6643877" y="4191296"/>
            <a:ext cx="5425912" cy="120032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5-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Kingdom’s position connects the waterways of three continents, Europe, Africa and Asia. This give it a unique advantage as a trading and transport hub. </a:t>
            </a:r>
          </a:p>
        </p:txBody>
      </p:sp>
      <p:sp>
        <p:nvSpPr>
          <p:cNvPr id="9" name="مربع نص 27">
            <a:extLst>
              <a:ext uri="{FF2B5EF4-FFF2-40B4-BE49-F238E27FC236}">
                <a16:creationId xmlns:a16="http://schemas.microsoft.com/office/drawing/2014/main" id="{60E59BFC-4438-B741-F231-829366677426}"/>
              </a:ext>
            </a:extLst>
          </p:cNvPr>
          <p:cNvSpPr txBox="1"/>
          <p:nvPr/>
        </p:nvSpPr>
        <p:spPr>
          <a:xfrm>
            <a:off x="6489789" y="5306638"/>
            <a:ext cx="5702211" cy="147732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6-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r>
              <a:rPr lang="en-US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a)streamlined government services</a:t>
            </a:r>
          </a:p>
          <a:p>
            <a:pPr algn="l"/>
            <a:r>
              <a:rPr lang="en-US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r>
              <a:rPr lang="en-US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b) the privatization of state owned assets and agencies. </a:t>
            </a:r>
            <a:endParaRPr lang="ar-SA" dirty="0">
              <a:solidFill>
                <a:srgbClr val="9900FF"/>
              </a:solidFill>
              <a:latin typeface="MV Boli" panose="0200050003020009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63EAA73-AA58-426D-09AE-22FD42C85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2725" b="3348"/>
          <a:stretch/>
        </p:blipFill>
        <p:spPr>
          <a:xfrm>
            <a:off x="1271238" y="508870"/>
            <a:ext cx="9411629" cy="584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صورة 3" descr="صورة تحتوي على نص, أدوات المائدة, طبق, أطباق&#10;&#10;تم إنشاء الوصف تلقائياً">
            <a:extLst>
              <a:ext uri="{FF2B5EF4-FFF2-40B4-BE49-F238E27FC236}">
                <a16:creationId xmlns:a16="http://schemas.microsoft.com/office/drawing/2014/main" id="{BDF68FEB-C98B-EC02-0F2B-143EB98C3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89" y="311825"/>
            <a:ext cx="1548742" cy="1093230"/>
          </a:xfrm>
          <a:prstGeom prst="rect">
            <a:avLst/>
          </a:prstGeom>
        </p:spPr>
      </p:pic>
      <p:pic>
        <p:nvPicPr>
          <p:cNvPr id="6" name="Picture 2" descr="A Peek into Saudi Arabia's Vision 2030 and the Future It Holds">
            <a:extLst>
              <a:ext uri="{FF2B5EF4-FFF2-40B4-BE49-F238E27FC236}">
                <a16:creationId xmlns:a16="http://schemas.microsoft.com/office/drawing/2014/main" id="{3DDBBC43-F0B9-EA68-E2BE-969DF2A7B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65C9DA"/>
              </a:clrFrom>
              <a:clrTo>
                <a:srgbClr val="65C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0" b="2621"/>
          <a:stretch/>
        </p:blipFill>
        <p:spPr bwMode="auto">
          <a:xfrm>
            <a:off x="1" y="5894172"/>
            <a:ext cx="12191999" cy="9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0614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ogo, youtube icon - Free download on Iconfinder">
            <a:hlinkClick r:id="rId4"/>
            <a:extLst>
              <a:ext uri="{FF2B5EF4-FFF2-40B4-BE49-F238E27FC236}">
                <a16:creationId xmlns:a16="http://schemas.microsoft.com/office/drawing/2014/main" id="{AF3964D0-D8A6-4151-8EB2-149CD485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3" y="1413312"/>
            <a:ext cx="4030414" cy="40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48E73F3-B12C-47D1-B74F-1BDB5F3D1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8485" y="3480143"/>
            <a:ext cx="1413730" cy="130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go, youtube icon - Free download on Iconfinder">
            <a:hlinkClick r:id="rId7"/>
            <a:extLst>
              <a:ext uri="{FF2B5EF4-FFF2-40B4-BE49-F238E27FC236}">
                <a16:creationId xmlns:a16="http://schemas.microsoft.com/office/drawing/2014/main" id="{2A86C436-D1C4-4C3E-BAB9-21F3EB12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64" y="1413793"/>
            <a:ext cx="4030414" cy="40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16117A7D-8FCD-472C-ACB1-0FE612039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8356" y="3480624"/>
            <a:ext cx="1413730" cy="130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eek into Saudi Arabia's Vision 2030 and the Future It Holds">
            <a:extLst>
              <a:ext uri="{FF2B5EF4-FFF2-40B4-BE49-F238E27FC236}">
                <a16:creationId xmlns:a16="http://schemas.microsoft.com/office/drawing/2014/main" id="{39D7DBF9-D8F0-DD7B-8748-8418878FC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65C9DA"/>
              </a:clrFrom>
              <a:clrTo>
                <a:srgbClr val="65C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0" b="2621"/>
          <a:stretch/>
        </p:blipFill>
        <p:spPr bwMode="auto">
          <a:xfrm>
            <a:off x="1" y="5894172"/>
            <a:ext cx="12191999" cy="9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3FAA0F3-3C8F-5F71-0819-96714A36EE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t="4450" r="2477" b="4299"/>
          <a:stretch/>
        </p:blipFill>
        <p:spPr>
          <a:xfrm>
            <a:off x="365884" y="124338"/>
            <a:ext cx="2352780" cy="16789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598650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7 Clip Art Of A Have A Nice Day Illustrations &amp; Clip Art - iStock">
            <a:extLst>
              <a:ext uri="{FF2B5EF4-FFF2-40B4-BE49-F238E27FC236}">
                <a16:creationId xmlns:a16="http://schemas.microsoft.com/office/drawing/2014/main" id="{D6491A5E-6618-2ED0-B321-1A282BCD6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790" r="3367" b="6134"/>
          <a:stretch/>
        </p:blipFill>
        <p:spPr bwMode="auto">
          <a:xfrm>
            <a:off x="2171701" y="745276"/>
            <a:ext cx="7543800" cy="53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98812DE-ED62-2C2A-7973-1050C1D4E839}"/>
              </a:ext>
            </a:extLst>
          </p:cNvPr>
          <p:cNvSpPr txBox="1"/>
          <p:nvPr/>
        </p:nvSpPr>
        <p:spPr>
          <a:xfrm>
            <a:off x="4672001" y="2063713"/>
            <a:ext cx="6934715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Unit -</a:t>
            </a:r>
            <a:r>
              <a:rPr lang="en-US" sz="4800" b="1" dirty="0">
                <a:solidFill>
                  <a:srgbClr val="FF000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3</a:t>
            </a:r>
            <a:r>
              <a:rPr lang="en-US" sz="48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-</a:t>
            </a:r>
          </a:p>
          <a:p>
            <a:pPr lvl="2" algn="l" rtl="0"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There is No Place Like Home</a:t>
            </a:r>
            <a:endParaRPr lang="en-US" sz="6000" b="1" dirty="0">
              <a:solidFill>
                <a:srgbClr val="00B05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pic>
        <p:nvPicPr>
          <p:cNvPr id="2" name="Picture 2" descr="A Peek into Saudi Arabia's Vision 2030 and the Future It Holds">
            <a:extLst>
              <a:ext uri="{FF2B5EF4-FFF2-40B4-BE49-F238E27FC236}">
                <a16:creationId xmlns:a16="http://schemas.microsoft.com/office/drawing/2014/main" id="{38474F88-C18C-BC9C-FCB8-53B7A9C36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65C9DA"/>
              </a:clrFrom>
              <a:clrTo>
                <a:srgbClr val="65C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0" b="2621"/>
          <a:stretch/>
        </p:blipFill>
        <p:spPr bwMode="auto">
          <a:xfrm>
            <a:off x="123290" y="4507787"/>
            <a:ext cx="12191999" cy="244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65A88E7-B742-7C36-52E2-AB8E98EE37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t="4450" r="2477" b="4299"/>
          <a:stretch/>
        </p:blipFill>
        <p:spPr>
          <a:xfrm>
            <a:off x="92469" y="76840"/>
            <a:ext cx="2352780" cy="167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836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98812DE-ED62-2C2A-7973-1050C1D4E839}"/>
              </a:ext>
            </a:extLst>
          </p:cNvPr>
          <p:cNvSpPr txBox="1"/>
          <p:nvPr/>
        </p:nvSpPr>
        <p:spPr>
          <a:xfrm>
            <a:off x="3366381" y="2091546"/>
            <a:ext cx="4376791" cy="994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l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FF0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8 </a:t>
            </a:r>
            <a:r>
              <a:rPr lang="en-US" sz="54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Reading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BB71FC8-313B-058A-57D2-2226C521C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t="4450" r="2477" b="4299"/>
          <a:stretch/>
        </p:blipFill>
        <p:spPr>
          <a:xfrm>
            <a:off x="92469" y="76840"/>
            <a:ext cx="2352780" cy="1678980"/>
          </a:xfrm>
          <a:prstGeom prst="rect">
            <a:avLst/>
          </a:prstGeom>
        </p:spPr>
      </p:pic>
      <p:pic>
        <p:nvPicPr>
          <p:cNvPr id="6" name="Picture 2" descr="A Peek into Saudi Arabia's Vision 2030 and the Future It Holds">
            <a:extLst>
              <a:ext uri="{FF2B5EF4-FFF2-40B4-BE49-F238E27FC236}">
                <a16:creationId xmlns:a16="http://schemas.microsoft.com/office/drawing/2014/main" id="{78181A7B-E83F-B7C7-B50F-F8C507A72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65C9DA"/>
              </a:clrFrom>
              <a:clrTo>
                <a:srgbClr val="65C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0" b="2621"/>
          <a:stretch/>
        </p:blipFill>
        <p:spPr bwMode="auto">
          <a:xfrm>
            <a:off x="0" y="4415320"/>
            <a:ext cx="12191999" cy="244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674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0A725EC2-94CD-4D00-8DBA-13FEAFD152E6}"/>
              </a:ext>
            </a:extLst>
          </p:cNvPr>
          <p:cNvSpPr txBox="1"/>
          <p:nvPr/>
        </p:nvSpPr>
        <p:spPr>
          <a:xfrm>
            <a:off x="4113193" y="129716"/>
            <a:ext cx="27857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u="sng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4000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A6678DA-55EC-6CA5-E54E-64CD2BD7C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59" y="1972954"/>
            <a:ext cx="255198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000" b="0" i="0" u="none" strike="noStrike" cap="none" normalizeH="0" baseline="0" dirty="0">
                <a:ln>
                  <a:noFill/>
                </a:ln>
                <a:solidFill>
                  <a:srgbClr val="676A6C"/>
                </a:solidFill>
                <a:effectLst/>
                <a:latin typeface="HelveticaNeue"/>
              </a:rPr>
              <a:t>.</a:t>
            </a:r>
            <a:endParaRPr kumimoji="0" lang="ar-SA" altLang="ar-S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عنصر نائب للمحتوى 3">
            <a:extLst>
              <a:ext uri="{FF2B5EF4-FFF2-40B4-BE49-F238E27FC236}">
                <a16:creationId xmlns:a16="http://schemas.microsoft.com/office/drawing/2014/main" id="{8B78955D-CC92-C4DF-6C6D-48DF04B4A78B}"/>
              </a:ext>
            </a:extLst>
          </p:cNvPr>
          <p:cNvSpPr txBox="1">
            <a:spLocks/>
          </p:cNvSpPr>
          <p:nvPr/>
        </p:nvSpPr>
        <p:spPr>
          <a:xfrm>
            <a:off x="2711182" y="1463166"/>
            <a:ext cx="9737670" cy="39316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 –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Discuss the topic of vision 2030 Kingdom of Saudi Arabia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 –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 the text for specific information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 –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Answer some comprehension questions correctly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 –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Match the words with their meanings correctly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 –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complete chart about an imaginary family in your city/town in 2030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 –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Talk about the advantages of 2030 vision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66A6946-07D0-D725-002B-9144FBB95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t="4450" r="2477" b="4299"/>
          <a:stretch/>
        </p:blipFill>
        <p:spPr>
          <a:xfrm>
            <a:off x="92469" y="76840"/>
            <a:ext cx="2352780" cy="1678980"/>
          </a:xfrm>
          <a:prstGeom prst="rect">
            <a:avLst/>
          </a:prstGeom>
        </p:spPr>
      </p:pic>
      <p:pic>
        <p:nvPicPr>
          <p:cNvPr id="8" name="Picture 2" descr="A Peek into Saudi Arabia's Vision 2030 and the Future It Holds">
            <a:extLst>
              <a:ext uri="{FF2B5EF4-FFF2-40B4-BE49-F238E27FC236}">
                <a16:creationId xmlns:a16="http://schemas.microsoft.com/office/drawing/2014/main" id="{5CCE2B1A-387D-1455-31E6-F51249A89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65C9DA"/>
              </a:clrFrom>
              <a:clrTo>
                <a:srgbClr val="65C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0" b="2621"/>
          <a:stretch/>
        </p:blipFill>
        <p:spPr bwMode="auto">
          <a:xfrm>
            <a:off x="1" y="5280918"/>
            <a:ext cx="12191999" cy="1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13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CML/CELV &gt; Resources &gt; Inventory of ICT tools">
            <a:hlinkClick r:id="rId2"/>
            <a:extLst>
              <a:ext uri="{FF2B5EF4-FFF2-40B4-BE49-F238E27FC236}">
                <a16:creationId xmlns:a16="http://schemas.microsoft.com/office/drawing/2014/main" id="{F0D2D235-23F3-73BF-F8C3-0959EFDDA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3627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E3025FA-1C5A-EB1D-C422-0E7811001D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2" t="13750" r="5625" b="12501"/>
          <a:stretch/>
        </p:blipFill>
        <p:spPr>
          <a:xfrm rot="19634983">
            <a:off x="6751999" y="3102115"/>
            <a:ext cx="1619410" cy="2442048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BCE311D-6510-3DC3-9F1D-241CDCF851AF}"/>
              </a:ext>
            </a:extLst>
          </p:cNvPr>
          <p:cNvSpPr/>
          <p:nvPr/>
        </p:nvSpPr>
        <p:spPr>
          <a:xfrm>
            <a:off x="404708" y="213400"/>
            <a:ext cx="2800830" cy="622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600" dirty="0">
                <a:solidFill>
                  <a:sysClr val="windowText" lastClr="000000"/>
                </a:solidFill>
              </a:rPr>
              <a:t>Quick Check</a:t>
            </a:r>
            <a:endParaRPr lang="ar-SA" sz="360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A Peek into Saudi Arabia's Vision 2030 and the Future It Holds">
            <a:extLst>
              <a:ext uri="{FF2B5EF4-FFF2-40B4-BE49-F238E27FC236}">
                <a16:creationId xmlns:a16="http://schemas.microsoft.com/office/drawing/2014/main" id="{C0FCC881-6956-3A0B-2DAC-3C3FB68DA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65C9DA"/>
              </a:clrFrom>
              <a:clrTo>
                <a:srgbClr val="65C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0" b="2621"/>
          <a:stretch/>
        </p:blipFill>
        <p:spPr bwMode="auto">
          <a:xfrm>
            <a:off x="1" y="5280918"/>
            <a:ext cx="12191999" cy="1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04AE94E-780C-BA27-EAD5-FA03A5A864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t="4450" r="2477" b="4299"/>
          <a:stretch/>
        </p:blipFill>
        <p:spPr>
          <a:xfrm>
            <a:off x="9647435" y="0"/>
            <a:ext cx="2352780" cy="167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64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BB71FC8-313B-058A-57D2-2226C521C9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t="4450" r="2477" b="4299"/>
          <a:stretch/>
        </p:blipFill>
        <p:spPr>
          <a:xfrm>
            <a:off x="9438488" y="1750020"/>
            <a:ext cx="2352780" cy="1678980"/>
          </a:xfrm>
          <a:prstGeom prst="rect">
            <a:avLst/>
          </a:prstGeom>
        </p:spPr>
      </p:pic>
      <p:pic>
        <p:nvPicPr>
          <p:cNvPr id="6" name="Picture 2" descr="A Peek into Saudi Arabia's Vision 2030 and the Future It Holds">
            <a:extLst>
              <a:ext uri="{FF2B5EF4-FFF2-40B4-BE49-F238E27FC236}">
                <a16:creationId xmlns:a16="http://schemas.microsoft.com/office/drawing/2014/main" id="{78181A7B-E83F-B7C7-B50F-F8C507A72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65C9DA"/>
              </a:clrFrom>
              <a:clrTo>
                <a:srgbClr val="65C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0" b="2621"/>
          <a:stretch/>
        </p:blipFill>
        <p:spPr bwMode="auto">
          <a:xfrm>
            <a:off x="0" y="5507665"/>
            <a:ext cx="12191999" cy="13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16">
            <a:extLst>
              <a:ext uri="{FF2B5EF4-FFF2-40B4-BE49-F238E27FC236}">
                <a16:creationId xmlns:a16="http://schemas.microsoft.com/office/drawing/2014/main" id="{C084E4D7-F2B1-7EFB-467C-2A1C6B21AE1E}"/>
              </a:ext>
            </a:extLst>
          </p:cNvPr>
          <p:cNvSpPr txBox="1"/>
          <p:nvPr/>
        </p:nvSpPr>
        <p:spPr>
          <a:xfrm>
            <a:off x="878871" y="328939"/>
            <a:ext cx="690425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/>
            <a:r>
              <a:rPr lang="en-US" altLang="ko-KR" sz="2800" b="1" dirty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     Whose i</a:t>
            </a:r>
            <a:r>
              <a:rPr lang="en-US" sz="2800" b="1" dirty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dea is 2030Vision?</a:t>
            </a:r>
            <a:endParaRPr lang="ko-KR" altLang="en-US" sz="2800" b="1" dirty="0">
              <a:solidFill>
                <a:srgbClr val="C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026" name="Picture 2" descr="Critics question 'ear condition' as cause for MbS skipping Arab League  summit | Amwaj.media">
            <a:extLst>
              <a:ext uri="{FF2B5EF4-FFF2-40B4-BE49-F238E27FC236}">
                <a16:creationId xmlns:a16="http://schemas.microsoft.com/office/drawing/2014/main" id="{DB5978D6-100D-8D9F-924C-B052E2BC1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" r="14191"/>
          <a:stretch/>
        </p:blipFill>
        <p:spPr bwMode="auto">
          <a:xfrm>
            <a:off x="1797475" y="1439604"/>
            <a:ext cx="5443386" cy="3589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محمد بن سلمان _ همة السعوديين مثل جبل طويق ولن تنكسر">
            <a:hlinkClick r:id="" action="ppaction://media"/>
            <a:extLst>
              <a:ext uri="{FF2B5EF4-FFF2-40B4-BE49-F238E27FC236}">
                <a16:creationId xmlns:a16="http://schemas.microsoft.com/office/drawing/2014/main" id="{3BB306AB-EE2A-284B-EC13-0B453ADF3F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8871" y="5507665"/>
            <a:ext cx="406400" cy="4064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61A4D02-3FF3-F32E-2436-E31D28F636BF}"/>
              </a:ext>
            </a:extLst>
          </p:cNvPr>
          <p:cNvSpPr/>
          <p:nvPr/>
        </p:nvSpPr>
        <p:spPr>
          <a:xfrm>
            <a:off x="1742630" y="1391314"/>
            <a:ext cx="5553075" cy="3686175"/>
          </a:xfrm>
          <a:prstGeom prst="rect">
            <a:avLst/>
          </a:prstGeom>
          <a:solidFill>
            <a:srgbClr val="B2B4B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0366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BB71FC8-313B-058A-57D2-2226C521C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t="4450" r="2477" b="4299"/>
          <a:stretch/>
        </p:blipFill>
        <p:spPr>
          <a:xfrm>
            <a:off x="9802012" y="0"/>
            <a:ext cx="2352780" cy="1678980"/>
          </a:xfrm>
          <a:prstGeom prst="rect">
            <a:avLst/>
          </a:prstGeom>
        </p:spPr>
      </p:pic>
      <p:pic>
        <p:nvPicPr>
          <p:cNvPr id="6" name="Picture 2" descr="A Peek into Saudi Arabia's Vision 2030 and the Future It Holds">
            <a:extLst>
              <a:ext uri="{FF2B5EF4-FFF2-40B4-BE49-F238E27FC236}">
                <a16:creationId xmlns:a16="http://schemas.microsoft.com/office/drawing/2014/main" id="{78181A7B-E83F-B7C7-B50F-F8C507A72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65C9DA"/>
              </a:clrFrom>
              <a:clrTo>
                <a:srgbClr val="65C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0" b="2621"/>
          <a:stretch/>
        </p:blipFill>
        <p:spPr bwMode="auto">
          <a:xfrm>
            <a:off x="0" y="5507665"/>
            <a:ext cx="12191999" cy="13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16">
            <a:extLst>
              <a:ext uri="{FF2B5EF4-FFF2-40B4-BE49-F238E27FC236}">
                <a16:creationId xmlns:a16="http://schemas.microsoft.com/office/drawing/2014/main" id="{C084E4D7-F2B1-7EFB-467C-2A1C6B21AE1E}"/>
              </a:ext>
            </a:extLst>
          </p:cNvPr>
          <p:cNvSpPr txBox="1"/>
          <p:nvPr/>
        </p:nvSpPr>
        <p:spPr>
          <a:xfrm>
            <a:off x="1581255" y="269313"/>
            <a:ext cx="6781695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/>
            <a:r>
              <a:rPr lang="en-US" altLang="ko-KR" sz="2800" b="1" u="sng" dirty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What are the 3 area </a:t>
            </a:r>
            <a:r>
              <a:rPr lang="en-US" sz="2800" b="1" u="sng" dirty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 of 2030Vision?</a:t>
            </a:r>
            <a:endParaRPr lang="ko-KR" altLang="en-US" sz="2800" b="1" u="sng" dirty="0">
              <a:solidFill>
                <a:srgbClr val="C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028" name="Picture 4" descr="رؤية السعودية 2030 خلال السنوات المقبلة تستهدف تعزيز مشاركة القطاع الخاص  بشكل أكبر – Reflect ريفليكت">
            <a:extLst>
              <a:ext uri="{FF2B5EF4-FFF2-40B4-BE49-F238E27FC236}">
                <a16:creationId xmlns:a16="http://schemas.microsoft.com/office/drawing/2014/main" id="{BFC4C024-4226-A969-7967-3A0C76465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67083" b="67619"/>
          <a:stretch/>
        </p:blipFill>
        <p:spPr bwMode="auto">
          <a:xfrm>
            <a:off x="611417" y="1789483"/>
            <a:ext cx="25717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رؤية السعودية 2030 خلال السنوات المقبلة تستهدف تعزيز مشاركة القطاع الخاص  بشكل أكبر – Reflect ريفليكت">
            <a:extLst>
              <a:ext uri="{FF2B5EF4-FFF2-40B4-BE49-F238E27FC236}">
                <a16:creationId xmlns:a16="http://schemas.microsoft.com/office/drawing/2014/main" id="{38A195FC-7AC8-4F58-9ED2-ACDF58B46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t="169" r="39167" b="67450"/>
          <a:stretch/>
        </p:blipFill>
        <p:spPr bwMode="auto">
          <a:xfrm>
            <a:off x="4960677" y="2881645"/>
            <a:ext cx="25717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رؤية السعودية 2030 خلال السنوات المقبلة تستهدف تعزيز مشاركة القطاع الخاص  بشكل أكبر – Reflect ريفليكت">
            <a:extLst>
              <a:ext uri="{FF2B5EF4-FFF2-40B4-BE49-F238E27FC236}">
                <a16:creationId xmlns:a16="http://schemas.microsoft.com/office/drawing/2014/main" id="{F46117FA-5256-7908-85E5-C2BC62EEB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5" t="1524" r="8945" b="66095"/>
          <a:stretch/>
        </p:blipFill>
        <p:spPr bwMode="auto">
          <a:xfrm>
            <a:off x="9171829" y="1916955"/>
            <a:ext cx="25717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A05F580-B752-5BFF-58E8-5E61F01FFC36}"/>
              </a:ext>
            </a:extLst>
          </p:cNvPr>
          <p:cNvSpPr txBox="1"/>
          <p:nvPr/>
        </p:nvSpPr>
        <p:spPr>
          <a:xfrm>
            <a:off x="398517" y="4069840"/>
            <a:ext cx="2784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 vibrant </a:t>
            </a:r>
            <a:r>
              <a:rPr lang="en-US" sz="2000" b="1" dirty="0">
                <a:solidFill>
                  <a:srgbClr val="0000FF"/>
                </a:solidFill>
              </a:rPr>
              <a:t>Society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1AEC6B6-854C-249F-8C0B-AF1E7EF9BE1E}"/>
              </a:ext>
            </a:extLst>
          </p:cNvPr>
          <p:cNvSpPr txBox="1"/>
          <p:nvPr/>
        </p:nvSpPr>
        <p:spPr>
          <a:xfrm>
            <a:off x="4691950" y="1953875"/>
            <a:ext cx="31092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an ambitious </a:t>
            </a:r>
            <a:r>
              <a:rPr lang="en-US" sz="2000" b="1" dirty="0">
                <a:solidFill>
                  <a:srgbClr val="0000FF"/>
                </a:solidFill>
              </a:rPr>
              <a:t>People</a:t>
            </a:r>
          </a:p>
          <a:p>
            <a:pPr algn="ctr"/>
            <a:endParaRPr lang="en-US" sz="20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A177043-55B6-7D72-D0A6-C5DB58E83AEF}"/>
              </a:ext>
            </a:extLst>
          </p:cNvPr>
          <p:cNvSpPr txBox="1"/>
          <p:nvPr/>
        </p:nvSpPr>
        <p:spPr>
          <a:xfrm>
            <a:off x="8962918" y="3969495"/>
            <a:ext cx="3109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 thriving </a:t>
            </a:r>
            <a:r>
              <a:rPr lang="en-US" sz="2000" b="1" dirty="0">
                <a:solidFill>
                  <a:srgbClr val="0000FF"/>
                </a:solidFill>
              </a:rPr>
              <a:t>Economy</a:t>
            </a:r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97981747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ADB369A-B9BF-71FB-4637-16CC46DA1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44" y="3340095"/>
            <a:ext cx="241312" cy="177809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BE861E1-E768-AC5B-CEB0-FEFF5E170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r="2580" b="1348"/>
          <a:stretch/>
        </p:blipFill>
        <p:spPr>
          <a:xfrm>
            <a:off x="1226869" y="220640"/>
            <a:ext cx="5110540" cy="6594528"/>
          </a:xfrm>
          <a:prstGeom prst="rect">
            <a:avLst/>
          </a:prstGeom>
        </p:spPr>
      </p:pic>
      <p:pic>
        <p:nvPicPr>
          <p:cNvPr id="7" name="صورة 6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861C65E7-AF9D-6299-2F54-5976E925BA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/>
          <a:stretch/>
        </p:blipFill>
        <p:spPr>
          <a:xfrm>
            <a:off x="6337409" y="175616"/>
            <a:ext cx="5110540" cy="6684576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1D7C3A50-4CC4-0225-1E5F-2494C2636EE4}"/>
              </a:ext>
            </a:extLst>
          </p:cNvPr>
          <p:cNvSpPr/>
          <p:nvPr/>
        </p:nvSpPr>
        <p:spPr>
          <a:xfrm>
            <a:off x="1137920" y="42832"/>
            <a:ext cx="10310029" cy="6772336"/>
          </a:xfrm>
          <a:prstGeom prst="rect">
            <a:avLst/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خطط انسيابي: رابط 8">
            <a:extLst>
              <a:ext uri="{FF2B5EF4-FFF2-40B4-BE49-F238E27FC236}">
                <a16:creationId xmlns:a16="http://schemas.microsoft.com/office/drawing/2014/main" id="{471506FE-E106-D767-81A5-5D3ADC0E9089}"/>
              </a:ext>
            </a:extLst>
          </p:cNvPr>
          <p:cNvSpPr/>
          <p:nvPr/>
        </p:nvSpPr>
        <p:spPr>
          <a:xfrm>
            <a:off x="4872475" y="1652530"/>
            <a:ext cx="2663062" cy="2831336"/>
          </a:xfrm>
          <a:prstGeom prst="flowChartConnector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Students Book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P.</a:t>
            </a: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36-37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52380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ADB369A-B9BF-71FB-4637-16CC46DA1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44" y="3340095"/>
            <a:ext cx="241312" cy="177809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BE861E1-E768-AC5B-CEB0-FEFF5E170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r="8171" b="9337"/>
          <a:stretch/>
        </p:blipFill>
        <p:spPr>
          <a:xfrm>
            <a:off x="318499" y="175615"/>
            <a:ext cx="5656845" cy="6639551"/>
          </a:xfrm>
          <a:prstGeom prst="rect">
            <a:avLst/>
          </a:prstGeom>
        </p:spPr>
      </p:pic>
      <p:pic>
        <p:nvPicPr>
          <p:cNvPr id="7" name="صورة 6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861C65E7-AF9D-6299-2F54-5976E925BA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/>
          <a:stretch/>
        </p:blipFill>
        <p:spPr>
          <a:xfrm>
            <a:off x="6337409" y="175616"/>
            <a:ext cx="5110540" cy="668457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2B3F51A-B32F-22A9-5ACA-3100AF683668}"/>
              </a:ext>
            </a:extLst>
          </p:cNvPr>
          <p:cNvSpPr/>
          <p:nvPr/>
        </p:nvSpPr>
        <p:spPr>
          <a:xfrm>
            <a:off x="6337409" y="2054830"/>
            <a:ext cx="5110540" cy="4760337"/>
          </a:xfrm>
          <a:prstGeom prst="rect">
            <a:avLst/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4D373BD0-62ED-81A0-865A-A5A40800BF19}"/>
              </a:ext>
            </a:extLst>
          </p:cNvPr>
          <p:cNvSpPr/>
          <p:nvPr/>
        </p:nvSpPr>
        <p:spPr>
          <a:xfrm>
            <a:off x="7541231" y="3517904"/>
            <a:ext cx="3346727" cy="5107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.. the 2 subtitles </a:t>
            </a:r>
            <a:r>
              <a:rPr lang="en-US" sz="24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8A034BF-EB13-5D81-AD2B-DE853A0F6F70}"/>
              </a:ext>
            </a:extLst>
          </p:cNvPr>
          <p:cNvSpPr/>
          <p:nvPr/>
        </p:nvSpPr>
        <p:spPr>
          <a:xfrm>
            <a:off x="7534823" y="4446798"/>
            <a:ext cx="3494537" cy="5107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.. # of paragraphs </a:t>
            </a:r>
            <a:r>
              <a:rPr lang="en-US" sz="24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2974BEC9-D8F1-A79A-E100-6B4EB4D3311E}"/>
              </a:ext>
            </a:extLst>
          </p:cNvPr>
          <p:cNvSpPr/>
          <p:nvPr/>
        </p:nvSpPr>
        <p:spPr>
          <a:xfrm>
            <a:off x="778136" y="4313744"/>
            <a:ext cx="784250" cy="268387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6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8C744DE-23AD-AF16-48C9-025FE64A7AA0}"/>
              </a:ext>
            </a:extLst>
          </p:cNvPr>
          <p:cNvSpPr/>
          <p:nvPr/>
        </p:nvSpPr>
        <p:spPr>
          <a:xfrm>
            <a:off x="3444240" y="2942145"/>
            <a:ext cx="885053" cy="22438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6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6FF9E059-9E22-6FF8-DD76-7D87F34084AE}"/>
              </a:ext>
            </a:extLst>
          </p:cNvPr>
          <p:cNvSpPr/>
          <p:nvPr/>
        </p:nvSpPr>
        <p:spPr>
          <a:xfrm>
            <a:off x="358986" y="4446798"/>
            <a:ext cx="378663" cy="378663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3</a:t>
            </a:r>
            <a:endParaRPr lang="ar-SA" sz="2000" dirty="0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1E2374E3-3A82-30A6-3BEE-4BA3AC95D567}"/>
              </a:ext>
            </a:extLst>
          </p:cNvPr>
          <p:cNvSpPr/>
          <p:nvPr/>
        </p:nvSpPr>
        <p:spPr>
          <a:xfrm>
            <a:off x="377812" y="5629067"/>
            <a:ext cx="378663" cy="378663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4</a:t>
            </a:r>
            <a:endParaRPr lang="ar-SA" sz="2000" dirty="0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590C3EFD-D858-E4F7-FC21-DB1B5B803DA9}"/>
              </a:ext>
            </a:extLst>
          </p:cNvPr>
          <p:cNvSpPr/>
          <p:nvPr/>
        </p:nvSpPr>
        <p:spPr>
          <a:xfrm>
            <a:off x="3134487" y="1947848"/>
            <a:ext cx="378663" cy="378663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5</a:t>
            </a:r>
            <a:endParaRPr lang="ar-SA" sz="2000" dirty="0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1A8F3126-2581-12FF-CFEA-15BC1565AE8B}"/>
              </a:ext>
            </a:extLst>
          </p:cNvPr>
          <p:cNvSpPr/>
          <p:nvPr/>
        </p:nvSpPr>
        <p:spPr>
          <a:xfrm>
            <a:off x="3104771" y="3002256"/>
            <a:ext cx="378663" cy="378663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6</a:t>
            </a:r>
            <a:endParaRPr lang="ar-SA" sz="2000" dirty="0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3D9B5277-4DE1-066C-1BEA-8C6EE152A9A1}"/>
              </a:ext>
            </a:extLst>
          </p:cNvPr>
          <p:cNvSpPr/>
          <p:nvPr/>
        </p:nvSpPr>
        <p:spPr>
          <a:xfrm>
            <a:off x="3105585" y="4397800"/>
            <a:ext cx="378663" cy="378663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7</a:t>
            </a:r>
            <a:endParaRPr lang="ar-SA" sz="2000" dirty="0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C10E6C82-CC32-B884-0A92-1E48F37D43E6}"/>
              </a:ext>
            </a:extLst>
          </p:cNvPr>
          <p:cNvSpPr/>
          <p:nvPr/>
        </p:nvSpPr>
        <p:spPr>
          <a:xfrm>
            <a:off x="3146921" y="6007730"/>
            <a:ext cx="378663" cy="378663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8</a:t>
            </a:r>
            <a:endParaRPr lang="ar-SA" sz="2000" dirty="0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3136ED5A-95C4-2806-3D61-6994D7F7C3A8}"/>
              </a:ext>
            </a:extLst>
          </p:cNvPr>
          <p:cNvSpPr/>
          <p:nvPr/>
        </p:nvSpPr>
        <p:spPr>
          <a:xfrm>
            <a:off x="400362" y="1930266"/>
            <a:ext cx="378663" cy="378663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1</a:t>
            </a:r>
            <a:endParaRPr lang="ar-SA" sz="2000" dirty="0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F0430284-CD94-5C92-6247-60DD7AA52BD0}"/>
              </a:ext>
            </a:extLst>
          </p:cNvPr>
          <p:cNvSpPr/>
          <p:nvPr/>
        </p:nvSpPr>
        <p:spPr>
          <a:xfrm>
            <a:off x="426486" y="2977201"/>
            <a:ext cx="378663" cy="378663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2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908193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423</Words>
  <Application>Microsoft Office PowerPoint</Application>
  <PresentationFormat>شاشة عريضة</PresentationFormat>
  <Paragraphs>75</Paragraphs>
  <Slides>19</Slides>
  <Notes>5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HelveticaNeue</vt:lpstr>
      <vt:lpstr>MV Boli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</cp:revision>
  <dcterms:created xsi:type="dcterms:W3CDTF">2023-01-17T05:36:58Z</dcterms:created>
  <dcterms:modified xsi:type="dcterms:W3CDTF">2023-01-18T17:47:45Z</dcterms:modified>
</cp:coreProperties>
</file>