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461" r:id="rId2"/>
    <p:sldId id="462" r:id="rId3"/>
    <p:sldId id="463" r:id="rId4"/>
    <p:sldId id="464" r:id="rId5"/>
    <p:sldId id="465" r:id="rId6"/>
    <p:sldId id="467" r:id="rId7"/>
    <p:sldId id="487" r:id="rId8"/>
    <p:sldId id="466" r:id="rId9"/>
    <p:sldId id="489" r:id="rId10"/>
    <p:sldId id="468" r:id="rId11"/>
    <p:sldId id="469" r:id="rId12"/>
    <p:sldId id="491" r:id="rId13"/>
    <p:sldId id="470" r:id="rId14"/>
    <p:sldId id="471" r:id="rId15"/>
    <p:sldId id="472" r:id="rId16"/>
    <p:sldId id="473" r:id="rId17"/>
    <p:sldId id="475" r:id="rId18"/>
    <p:sldId id="476" r:id="rId19"/>
    <p:sldId id="478" r:id="rId20"/>
    <p:sldId id="480" r:id="rId21"/>
    <p:sldId id="481" r:id="rId22"/>
    <p:sldId id="482" r:id="rId23"/>
    <p:sldId id="483" r:id="rId24"/>
    <p:sldId id="484" r:id="rId25"/>
    <p:sldId id="485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cRbtOXbcnjoBeVbhsIVxg==" hashData="7qF/3/+1LylyK3wiO5QSulKtKhY4BZ+z1Od7SZnXEdzZph0od5fgEtJewN2oKvAB+fbjwx+efrwnjl2MAF6ce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61" d="100"/>
          <a:sy n="61" d="100"/>
        </p:scale>
        <p:origin x="8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74AAB7-6023-4494-AC86-854A6EC7DEAA}" type="datetimeFigureOut">
              <a:rPr lang="ar-SA" smtClean="0"/>
              <a:t>12/06/43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AAC8AC-E832-45A0-9123-111491FCD6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971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5324A-CD7D-41D9-878A-19C2B3F71F2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0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8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46.sv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6.sv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fr.vikidia.org/wiki/Twitte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64.png"/><Relationship Id="rId4" Type="http://schemas.openxmlformats.org/officeDocument/2006/relationships/image" Target="../media/image46.sv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6.png"/><Relationship Id="rId4" Type="http://schemas.openxmlformats.org/officeDocument/2006/relationships/image" Target="../media/image46.sv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46.sv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6.sv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6.sv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6.sv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1.png"/><Relationship Id="rId4" Type="http://schemas.openxmlformats.org/officeDocument/2006/relationships/image" Target="../media/image46.sv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fr.vikidia.org/wiki/Twitte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7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46.sv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46.sv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7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4.sv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77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8.sv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hyperlink" Target="https://fr.vikidia.org/wiki/Twitter" TargetMode="External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_Shark_s1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hyperlink" Target="https://www.youtube.com/channel/UCoraIMzqE0-rYg6c7TfL-RA" TargetMode="External"/><Relationship Id="rId5" Type="http://schemas.openxmlformats.org/officeDocument/2006/relationships/hyperlink" Target="https://twitter.com/A_Shark_s?s=09" TargetMode="External"/><Relationship Id="rId4" Type="http://schemas.openxmlformats.org/officeDocument/2006/relationships/image" Target="../media/image33.sv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13" Type="http://schemas.openxmlformats.org/officeDocument/2006/relationships/image" Target="../media/image38.sv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5.sv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19.svg"/><Relationship Id="rId4" Type="http://schemas.openxmlformats.org/officeDocument/2006/relationships/image" Target="../media/image33.svg"/><Relationship Id="rId9" Type="http://schemas.openxmlformats.org/officeDocument/2006/relationships/image" Target="../media/image18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fr.vikidia.org/wiki/Twitter" TargetMode="External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33.svg"/><Relationship Id="rId5" Type="http://schemas.openxmlformats.org/officeDocument/2006/relationships/image" Target="../media/image41.svg"/><Relationship Id="rId10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sv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fr.vikidia.org/wiki/Twitte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53.png"/><Relationship Id="rId10" Type="http://schemas.openxmlformats.org/officeDocument/2006/relationships/image" Target="../media/image54.png"/><Relationship Id="rId4" Type="http://schemas.openxmlformats.org/officeDocument/2006/relationships/image" Target="../media/image46.svg"/><Relationship Id="rId9" Type="http://schemas.openxmlformats.org/officeDocument/2006/relationships/hyperlink" Target="https://fr.vikidia.org/wiki/Twit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>
            <a:extLst>
              <a:ext uri="{FF2B5EF4-FFF2-40B4-BE49-F238E27FC236}">
                <a16:creationId xmlns:a16="http://schemas.microsoft.com/office/drawing/2014/main" id="{C300061A-0B39-4843-BDE2-41C9585A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758791" y="4982268"/>
            <a:ext cx="4685594" cy="9449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2215905" y="5167153"/>
            <a:ext cx="5771366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8312206" y="6496660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CC54756-73E9-4EDB-B80D-DA7FF32897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05" y="-408014"/>
            <a:ext cx="2781720" cy="27915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BF98AF9-804E-482E-955E-2A94BBAEB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5394" y="-827436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D13A2851-CC50-4965-A09C-A1DA821BABB5}"/>
              </a:ext>
            </a:extLst>
          </p:cNvPr>
          <p:cNvGrpSpPr/>
          <p:nvPr/>
        </p:nvGrpSpPr>
        <p:grpSpPr>
          <a:xfrm>
            <a:off x="1953172" y="1618253"/>
            <a:ext cx="6296835" cy="2821482"/>
            <a:chOff x="98848" y="613919"/>
            <a:chExt cx="12593671" cy="5642964"/>
          </a:xfrm>
        </p:grpSpPr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1B9906AA-C36E-4E2A-A5ED-6ADE83688BCF}"/>
                </a:ext>
              </a:extLst>
            </p:cNvPr>
            <p:cNvSpPr txBox="1"/>
            <p:nvPr/>
          </p:nvSpPr>
          <p:spPr>
            <a:xfrm>
              <a:off x="98848" y="613919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الرابع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1-2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46633A06-530E-4680-9236-C98718FEA69C}"/>
                </a:ext>
              </a:extLst>
            </p:cNvPr>
            <p:cNvSpPr txBox="1"/>
            <p:nvPr/>
          </p:nvSpPr>
          <p:spPr>
            <a:xfrm>
              <a:off x="1107442" y="5229679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9404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9404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4903" y="401601"/>
            <a:ext cx="375737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1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29265" y="5051471"/>
            <a:ext cx="2252379" cy="1511909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id="{1305C060-8DDD-4381-8C45-DCAC2F06C23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6DEA992-C49F-4337-9362-0CEBBABC002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4F39440E-2545-45A2-8589-D6F411185945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2CB1555B-EF6E-45BE-A915-3850B496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69E572D9-94FD-438A-8BC6-2C765772D2D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3917" y="1694280"/>
            <a:ext cx="6423470" cy="3303499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C0AE9DDD-8787-4EC7-8056-A79EF45E0222}"/>
              </a:ext>
            </a:extLst>
          </p:cNvPr>
          <p:cNvSpPr txBox="1"/>
          <p:nvPr/>
        </p:nvSpPr>
        <p:spPr>
          <a:xfrm>
            <a:off x="2768579" y="549582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استعمال نظرية متباينة الزاوية الخارجية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1E26915-F5CD-41AC-832A-334860D9C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471" y="5051471"/>
            <a:ext cx="7356239" cy="1205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90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84089" y="401601"/>
            <a:ext cx="370442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24ECE4A1-128D-48E6-8DA4-D09AFE3F3E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09486774-5650-40B7-AB50-98B09496BAB4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F6365EF9-416C-4B09-8DB4-203EB7AEDD5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D39ACF1F-7BE4-437C-9D19-160774A0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1C8884-BFC9-4525-877A-D03B9D21E79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121" y="1106540"/>
            <a:ext cx="8222256" cy="1698228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E6F085B4-8FE0-46EA-A882-CD4BCFD0FCF4}"/>
              </a:ext>
            </a:extLst>
          </p:cNvPr>
          <p:cNvSpPr txBox="1"/>
          <p:nvPr/>
        </p:nvSpPr>
        <p:spPr>
          <a:xfrm>
            <a:off x="2810619" y="549582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استعمال نظرية متباينة الزاوية الخارجية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94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693592"/>
            <a:ext cx="10820400" cy="4772460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8" name="Picture 13">
            <a:extLst>
              <a:ext uri="{FF2B5EF4-FFF2-40B4-BE49-F238E27FC236}">
                <a16:creationId xmlns:a16="http://schemas.microsoft.com/office/drawing/2014/main" id="{964A124A-7F87-4095-A15F-DB3B69CB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56114" y="738628"/>
            <a:ext cx="6589303" cy="4534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25640A-932F-431E-845B-EAC506AAD693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العلاقات بين زوايا المثلث و أضلاعه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A277328-F3E3-4864-B6C6-6AEEF4FBE1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277" t="7426" r="2559" b="22485"/>
          <a:stretch/>
        </p:blipFill>
        <p:spPr>
          <a:xfrm>
            <a:off x="9101958" y="2781870"/>
            <a:ext cx="1965435" cy="2617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9D057B1-0770-4772-BEB9-B3D6164FE9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4" r="22505" b="13197"/>
          <a:stretch/>
        </p:blipFill>
        <p:spPr>
          <a:xfrm>
            <a:off x="1591198" y="2469796"/>
            <a:ext cx="7094484" cy="3241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8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44355" y="1209029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865343"/>
              <a:ext cx="1665435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نظريتان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2912" y="4064866"/>
            <a:ext cx="1318055" cy="2083881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400FF1-FC46-4907-86B7-456C4BA2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99" y="2565288"/>
            <a:ext cx="7258050" cy="31146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6310581-689E-4007-9F21-C9920CDA9C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599" t="5369" r="3747" b="3421"/>
          <a:stretch/>
        </p:blipFill>
        <p:spPr>
          <a:xfrm>
            <a:off x="10286436" y="2805540"/>
            <a:ext cx="1420606" cy="2195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17DC943-FA37-47AB-80D7-A4EF416485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69" r="25505" b="74116"/>
          <a:stretch/>
        </p:blipFill>
        <p:spPr>
          <a:xfrm>
            <a:off x="1780503" y="1683434"/>
            <a:ext cx="7096042" cy="683945"/>
          </a:xfrm>
          <a:prstGeom prst="rect">
            <a:avLst/>
          </a:prstGeom>
        </p:spPr>
      </p:pic>
      <p:sp>
        <p:nvSpPr>
          <p:cNvPr id="38" name="TextBox 15">
            <a:extLst>
              <a:ext uri="{FF2B5EF4-FFF2-40B4-BE49-F238E27FC236}">
                <a16:creationId xmlns:a16="http://schemas.microsoft.com/office/drawing/2014/main" id="{AB12F17B-F003-41EB-82CC-285C09E18108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العلاقات بين زوايا المثلث و أضلاعه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87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582551" y="378741"/>
            <a:ext cx="401839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52185" y="1332593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781625"/>
              <a:ext cx="1665435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برهان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7206" y="3817620"/>
            <a:ext cx="1474438" cy="2331127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B4956B5E-5C39-4F6B-8EF3-3CF38A64B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8" b="-5681"/>
          <a:stretch/>
        </p:blipFill>
        <p:spPr bwMode="auto">
          <a:xfrm>
            <a:off x="2132936" y="3051744"/>
            <a:ext cx="7605449" cy="31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319CBE4-403A-48A2-85D2-4683AF4D9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r="64948" b="61978"/>
          <a:stretch/>
        </p:blipFill>
        <p:spPr bwMode="auto">
          <a:xfrm>
            <a:off x="1201300" y="1577398"/>
            <a:ext cx="3058459" cy="15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B40E7152-818F-4489-8217-F830243A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41" y="1868865"/>
            <a:ext cx="2704803" cy="7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15">
            <a:extLst>
              <a:ext uri="{FF2B5EF4-FFF2-40B4-BE49-F238E27FC236}">
                <a16:creationId xmlns:a16="http://schemas.microsoft.com/office/drawing/2014/main" id="{1FDABC3C-75EC-4587-9AA4-CFA193E768AE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العلاقات بين زوايا المثلث و أضلاعه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37925" y="401601"/>
            <a:ext cx="376413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2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83764" y="5057425"/>
            <a:ext cx="2252379" cy="1511909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C0BE7CA5-0244-4DEC-A65D-5FA4F58DFBD6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B7A433B-90C6-4EA8-B241-7468C284921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E466BD1F-836F-4999-AD92-AE6981923B3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A230792E-ECB4-4B3F-97BB-7F181CAB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CF653F81-58F2-4AEC-AAE2-82507FA1ED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000"/>
          <a:stretch/>
        </p:blipFill>
        <p:spPr>
          <a:xfrm>
            <a:off x="893567" y="2333751"/>
            <a:ext cx="9354905" cy="1676695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EE66B97E-4C7D-4995-99B6-97BFD5A58322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ترتيب زوايا المثلث وفقاً لقياسها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89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5005" y="401601"/>
            <a:ext cx="3672383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C642F0D1-D425-46DA-B412-43DF242B83C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ADCB829-62E5-47A0-9622-D3DF04361A9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4AB5038C-04F1-4DBD-9238-CEF76744DEB8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A250F792-999C-4060-A6E1-99338CDC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DF72D244-8537-4963-9EDA-CE20C2508082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ترتيب زوايا المثلث وفقاً لقياسها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3C40672-D75E-4BAD-BF27-78C99456C4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1370668" y="1451748"/>
            <a:ext cx="8384949" cy="1669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08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1CF60-EA41-4DA2-814A-614FBFC642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474"/>
          <a:stretch/>
        </p:blipFill>
        <p:spPr>
          <a:xfrm>
            <a:off x="1302417" y="1371052"/>
            <a:ext cx="8052214" cy="3095845"/>
          </a:xfrm>
          <a:prstGeom prst="rect">
            <a:avLst/>
          </a:prstGeom>
        </p:spPr>
      </p:pic>
      <p:sp>
        <p:nvSpPr>
          <p:cNvPr id="33" name="TextBox 15">
            <a:extLst>
              <a:ext uri="{FF2B5EF4-FFF2-40B4-BE49-F238E27FC236}">
                <a16:creationId xmlns:a16="http://schemas.microsoft.com/office/drawing/2014/main" id="{BB8B9044-68DC-4F3A-A53D-7BA919CE1B4E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ترتيب أضلاع المثلث وفقاً لأطوالها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04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72F2880B-26D7-4E37-8608-FC082D22D3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085"/>
          <a:stretch/>
        </p:blipFill>
        <p:spPr>
          <a:xfrm>
            <a:off x="919136" y="1408627"/>
            <a:ext cx="8983777" cy="1629614"/>
          </a:xfrm>
          <a:prstGeom prst="rect">
            <a:avLst/>
          </a:prstGeom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1C6212E5-22F5-44AE-A973-DE01085A2829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ترتيب أضلاع المثلث وفقاً لأطوالها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38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43290A83-4014-4B84-ACD1-6CA143100365}"/>
              </a:ext>
            </a:extLst>
          </p:cNvPr>
          <p:cNvSpPr txBox="1"/>
          <p:nvPr/>
        </p:nvSpPr>
        <p:spPr>
          <a:xfrm>
            <a:off x="2829555" y="593914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العلاقات بين الزوايا و الأضلاع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DB0E474-8DD6-4F01-840E-EE35B045AB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00" r="-4"/>
          <a:stretch/>
        </p:blipFill>
        <p:spPr>
          <a:xfrm>
            <a:off x="10405746" y="2393142"/>
            <a:ext cx="1182939" cy="2500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91F8D0D-5E49-4FEE-B995-ECD2632A9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592" y="1479854"/>
            <a:ext cx="8179220" cy="4419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95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CD7717D6-DA0C-4F5D-B70C-D21BFD1FC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5"/>
          <a:stretch/>
        </p:blipFill>
        <p:spPr>
          <a:xfrm>
            <a:off x="8244362" y="-719534"/>
            <a:ext cx="4848606" cy="27620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521955" y="4532170"/>
            <a:ext cx="1726941" cy="1581297"/>
            <a:chOff x="155801" y="78573"/>
            <a:chExt cx="3453883" cy="3162594"/>
          </a:xfrm>
        </p:grpSpPr>
        <p:grpSp>
          <p:nvGrpSpPr>
            <p:cNvPr id="5" name="Group 5"/>
            <p:cNvGrpSpPr/>
            <p:nvPr/>
          </p:nvGrpSpPr>
          <p:grpSpPr>
            <a:xfrm rot="-376577">
              <a:off x="155801" y="201519"/>
              <a:ext cx="3453883" cy="3039648"/>
              <a:chOff x="0" y="0"/>
              <a:chExt cx="1948148" cy="1714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1925288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925288" h="1686560">
                    <a:moveTo>
                      <a:pt x="1925288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957890" y="0"/>
                    </a:lnTo>
                    <a:lnTo>
                      <a:pt x="190623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1954498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954498" h="1713230">
                    <a:moveTo>
                      <a:pt x="1920208" y="21590"/>
                    </a:moveTo>
                    <a:cubicBezTo>
                      <a:pt x="1921477" y="34290"/>
                      <a:pt x="1921477" y="44450"/>
                      <a:pt x="1922748" y="54610"/>
                    </a:cubicBezTo>
                    <a:cubicBezTo>
                      <a:pt x="1925287" y="88900"/>
                      <a:pt x="1926558" y="124460"/>
                      <a:pt x="1929098" y="158750"/>
                    </a:cubicBezTo>
                    <a:cubicBezTo>
                      <a:pt x="1929098" y="208280"/>
                      <a:pt x="1941798" y="1184910"/>
                      <a:pt x="1948148" y="1234440"/>
                    </a:cubicBezTo>
                    <a:cubicBezTo>
                      <a:pt x="1954498" y="1309370"/>
                      <a:pt x="1950687" y="1385570"/>
                      <a:pt x="1950687" y="1460500"/>
                    </a:cubicBezTo>
                    <a:cubicBezTo>
                      <a:pt x="1950687" y="1526540"/>
                      <a:pt x="1951958" y="1587500"/>
                      <a:pt x="1953227" y="1652270"/>
                    </a:cubicBezTo>
                    <a:cubicBezTo>
                      <a:pt x="1953227" y="1673860"/>
                      <a:pt x="1953227" y="1687830"/>
                      <a:pt x="1953227" y="1711960"/>
                    </a:cubicBezTo>
                    <a:cubicBezTo>
                      <a:pt x="1930368" y="1711960"/>
                      <a:pt x="1910048" y="1713230"/>
                      <a:pt x="1888949" y="1711960"/>
                    </a:cubicBezTo>
                    <a:cubicBezTo>
                      <a:pt x="1794027" y="1706880"/>
                      <a:pt x="1697646" y="1713230"/>
                      <a:pt x="1602724" y="1708150"/>
                    </a:cubicBezTo>
                    <a:cubicBezTo>
                      <a:pt x="1545771" y="1704340"/>
                      <a:pt x="1490278" y="1706880"/>
                      <a:pt x="1433325" y="1704340"/>
                    </a:cubicBezTo>
                    <a:cubicBezTo>
                      <a:pt x="1407039" y="1703070"/>
                      <a:pt x="1380753" y="1701800"/>
                      <a:pt x="1354467" y="1700530"/>
                    </a:cubicBezTo>
                    <a:cubicBezTo>
                      <a:pt x="1338404" y="1700530"/>
                      <a:pt x="1323800" y="1701800"/>
                      <a:pt x="1307737" y="1701800"/>
                    </a:cubicBezTo>
                    <a:cubicBezTo>
                      <a:pt x="1266847" y="1700530"/>
                      <a:pt x="1154402" y="1701800"/>
                      <a:pt x="1113512" y="1700530"/>
                    </a:cubicBezTo>
                    <a:cubicBezTo>
                      <a:pt x="1084306" y="1699260"/>
                      <a:pt x="500173" y="1708150"/>
                      <a:pt x="470966" y="1706880"/>
                    </a:cubicBezTo>
                    <a:cubicBezTo>
                      <a:pt x="463664" y="1706880"/>
                      <a:pt x="454902" y="1708150"/>
                      <a:pt x="447601" y="1708150"/>
                    </a:cubicBezTo>
                    <a:cubicBezTo>
                      <a:pt x="430077" y="1708150"/>
                      <a:pt x="414013" y="1709420"/>
                      <a:pt x="396489" y="1709420"/>
                    </a:cubicBezTo>
                    <a:cubicBezTo>
                      <a:pt x="352679" y="1709420"/>
                      <a:pt x="310330" y="1708150"/>
                      <a:pt x="266520" y="1706880"/>
                    </a:cubicBezTo>
                    <a:cubicBezTo>
                      <a:pt x="240234" y="1705610"/>
                      <a:pt x="213948" y="1704340"/>
                      <a:pt x="189122" y="1703070"/>
                    </a:cubicBezTo>
                    <a:cubicBezTo>
                      <a:pt x="142391" y="1701800"/>
                      <a:pt x="95661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152" y="30480"/>
                      <a:pt x="82518" y="29210"/>
                    </a:cubicBezTo>
                    <a:cubicBezTo>
                      <a:pt x="121947" y="25400"/>
                      <a:pt x="161376" y="22860"/>
                      <a:pt x="202265" y="20320"/>
                    </a:cubicBezTo>
                    <a:cubicBezTo>
                      <a:pt x="230011" y="17780"/>
                      <a:pt x="257758" y="16510"/>
                      <a:pt x="284044" y="13970"/>
                    </a:cubicBezTo>
                    <a:cubicBezTo>
                      <a:pt x="310330" y="11430"/>
                      <a:pt x="338076" y="8890"/>
                      <a:pt x="364362" y="8890"/>
                    </a:cubicBezTo>
                    <a:cubicBezTo>
                      <a:pt x="393568" y="7620"/>
                      <a:pt x="422775" y="10160"/>
                      <a:pt x="451982" y="8890"/>
                    </a:cubicBezTo>
                    <a:cubicBezTo>
                      <a:pt x="488490" y="8890"/>
                      <a:pt x="1150021" y="6350"/>
                      <a:pt x="1186529" y="5080"/>
                    </a:cubicBezTo>
                    <a:cubicBezTo>
                      <a:pt x="1221577" y="3810"/>
                      <a:pt x="1256625" y="2540"/>
                      <a:pt x="1293133" y="2540"/>
                    </a:cubicBezTo>
                    <a:cubicBezTo>
                      <a:pt x="1353007" y="1270"/>
                      <a:pt x="1411420" y="0"/>
                      <a:pt x="1471294" y="0"/>
                    </a:cubicBezTo>
                    <a:cubicBezTo>
                      <a:pt x="1496120" y="0"/>
                      <a:pt x="1522406" y="2540"/>
                      <a:pt x="1547231" y="2540"/>
                    </a:cubicBezTo>
                    <a:cubicBezTo>
                      <a:pt x="1615867" y="3810"/>
                      <a:pt x="1685963" y="5080"/>
                      <a:pt x="1754598" y="7620"/>
                    </a:cubicBezTo>
                    <a:cubicBezTo>
                      <a:pt x="1791107" y="8890"/>
                      <a:pt x="1827615" y="12700"/>
                      <a:pt x="1864123" y="16510"/>
                    </a:cubicBezTo>
                    <a:cubicBezTo>
                      <a:pt x="1872885" y="16510"/>
                      <a:pt x="1881648" y="16510"/>
                      <a:pt x="1888949" y="16510"/>
                    </a:cubicBezTo>
                    <a:cubicBezTo>
                      <a:pt x="1901158" y="17780"/>
                      <a:pt x="1910048" y="20320"/>
                      <a:pt x="1920208" y="21590"/>
                    </a:cubicBezTo>
                    <a:close/>
                    <a:moveTo>
                      <a:pt x="1930368" y="1695450"/>
                    </a:moveTo>
                    <a:cubicBezTo>
                      <a:pt x="1931637" y="1678940"/>
                      <a:pt x="1932908" y="1666240"/>
                      <a:pt x="1932908" y="1653540"/>
                    </a:cubicBezTo>
                    <a:cubicBezTo>
                      <a:pt x="1931637" y="1581150"/>
                      <a:pt x="1930368" y="1513840"/>
                      <a:pt x="1930368" y="1441450"/>
                    </a:cubicBezTo>
                    <a:cubicBezTo>
                      <a:pt x="1930368" y="1408430"/>
                      <a:pt x="1932908" y="1375410"/>
                      <a:pt x="1931637" y="1342390"/>
                    </a:cubicBezTo>
                    <a:cubicBezTo>
                      <a:pt x="1931637" y="1311910"/>
                      <a:pt x="1930368" y="1280160"/>
                      <a:pt x="1929098" y="1249680"/>
                    </a:cubicBezTo>
                    <a:cubicBezTo>
                      <a:pt x="1924018" y="1202690"/>
                      <a:pt x="1912587" y="229870"/>
                      <a:pt x="1912587" y="182880"/>
                    </a:cubicBezTo>
                    <a:cubicBezTo>
                      <a:pt x="1910048" y="143510"/>
                      <a:pt x="1907508" y="102870"/>
                      <a:pt x="1904968" y="63500"/>
                    </a:cubicBezTo>
                    <a:cubicBezTo>
                      <a:pt x="1903698" y="44450"/>
                      <a:pt x="1902428" y="43180"/>
                      <a:pt x="1884568" y="41910"/>
                    </a:cubicBezTo>
                    <a:cubicBezTo>
                      <a:pt x="1880187" y="41910"/>
                      <a:pt x="1877266" y="41910"/>
                      <a:pt x="1872885" y="40640"/>
                    </a:cubicBezTo>
                    <a:cubicBezTo>
                      <a:pt x="1836377" y="36830"/>
                      <a:pt x="1798409" y="31750"/>
                      <a:pt x="1761900" y="30480"/>
                    </a:cubicBezTo>
                    <a:cubicBezTo>
                      <a:pt x="1672820" y="26670"/>
                      <a:pt x="1582279" y="25400"/>
                      <a:pt x="1493199" y="22860"/>
                    </a:cubicBezTo>
                    <a:cubicBezTo>
                      <a:pt x="1480056" y="22860"/>
                      <a:pt x="1465453" y="22860"/>
                      <a:pt x="1452310" y="22860"/>
                    </a:cubicBezTo>
                    <a:cubicBezTo>
                      <a:pt x="1430405" y="22860"/>
                      <a:pt x="1408500" y="22860"/>
                      <a:pt x="1388055" y="22860"/>
                    </a:cubicBezTo>
                    <a:cubicBezTo>
                      <a:pt x="1341324" y="22860"/>
                      <a:pt x="1294594" y="22860"/>
                      <a:pt x="1249323" y="24130"/>
                    </a:cubicBezTo>
                    <a:cubicBezTo>
                      <a:pt x="1209894" y="25400"/>
                      <a:pt x="545443" y="29210"/>
                      <a:pt x="506014" y="29210"/>
                    </a:cubicBezTo>
                    <a:cubicBezTo>
                      <a:pt x="441759" y="29210"/>
                      <a:pt x="377505" y="26670"/>
                      <a:pt x="313250" y="33020"/>
                    </a:cubicBezTo>
                    <a:cubicBezTo>
                      <a:pt x="279663" y="36830"/>
                      <a:pt x="247535" y="36830"/>
                      <a:pt x="215408" y="38100"/>
                    </a:cubicBezTo>
                    <a:cubicBezTo>
                      <a:pt x="159915" y="41910"/>
                      <a:pt x="104423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073" y="1677670"/>
                      <a:pt x="82518" y="1678940"/>
                      <a:pt x="101502" y="1678940"/>
                    </a:cubicBezTo>
                    <a:cubicBezTo>
                      <a:pt x="129248" y="1678940"/>
                      <a:pt x="158455" y="1676400"/>
                      <a:pt x="186201" y="1678940"/>
                    </a:cubicBezTo>
                    <a:cubicBezTo>
                      <a:pt x="231472" y="1682750"/>
                      <a:pt x="276742" y="1685290"/>
                      <a:pt x="322012" y="1684020"/>
                    </a:cubicBezTo>
                    <a:cubicBezTo>
                      <a:pt x="351219" y="1682750"/>
                      <a:pt x="378965" y="1685290"/>
                      <a:pt x="408172" y="1685290"/>
                    </a:cubicBezTo>
                    <a:cubicBezTo>
                      <a:pt x="450521" y="1685290"/>
                      <a:pt x="492871" y="1684020"/>
                      <a:pt x="535221" y="1685290"/>
                    </a:cubicBezTo>
                    <a:cubicBezTo>
                      <a:pt x="598015" y="1686560"/>
                      <a:pt x="1287292" y="1676400"/>
                      <a:pt x="1351547" y="1678940"/>
                    </a:cubicBezTo>
                    <a:cubicBezTo>
                      <a:pt x="1379293" y="1680210"/>
                      <a:pt x="1407039" y="1681480"/>
                      <a:pt x="1433325" y="1681480"/>
                    </a:cubicBezTo>
                    <a:cubicBezTo>
                      <a:pt x="1481516" y="1684020"/>
                      <a:pt x="1528247" y="1680210"/>
                      <a:pt x="1576438" y="1684020"/>
                    </a:cubicBezTo>
                    <a:cubicBezTo>
                      <a:pt x="1615867" y="1686560"/>
                      <a:pt x="1655296" y="1686560"/>
                      <a:pt x="1694725" y="1689100"/>
                    </a:cubicBezTo>
                    <a:cubicBezTo>
                      <a:pt x="1753138" y="1692910"/>
                      <a:pt x="1811551" y="1695450"/>
                      <a:pt x="1869965" y="1696720"/>
                    </a:cubicBezTo>
                    <a:cubicBezTo>
                      <a:pt x="1891870" y="1696720"/>
                      <a:pt x="1910048" y="1695450"/>
                      <a:pt x="1930368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 rot="21223423">
              <a:off x="597401" y="501531"/>
              <a:ext cx="2567697" cy="2453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8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 Rezvan-fat" panose="01000500000000020002" pitchFamily="2" charset="-78"/>
                  <a:ea typeface="+mn-ea"/>
                  <a:cs typeface="A Rezvan-fat" panose="01000500000000020002" pitchFamily="2" charset="-78"/>
                </a:rPr>
                <a:t>أكبر أسرار التفوّق هو البداية الصحيحة والقويّة بتنظيم الوقت والاستذكار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 Rezvan-fat" panose="01000500000000020002" pitchFamily="2" charset="-78"/>
                <a:ea typeface="+mn-ea"/>
                <a:cs typeface="A Rezvan-fat" panose="01000500000000020002" pitchFamily="2" charset="-78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578298">
              <a:off x="1214318" y="78573"/>
              <a:ext cx="965361" cy="3176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12726">
            <a:off x="9127873" y="5595908"/>
            <a:ext cx="563211" cy="4822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25067" y="6563771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11197497" y="6563771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1ECBA7D-3C08-4B4E-8EAF-71C14B633195}"/>
              </a:ext>
            </a:extLst>
          </p:cNvPr>
          <p:cNvSpPr txBox="1"/>
          <p:nvPr/>
        </p:nvSpPr>
        <p:spPr>
          <a:xfrm>
            <a:off x="9694916" y="302647"/>
            <a:ext cx="15612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4-3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C88964A-614A-4CA9-8114-DCC39F13E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65229" y="3513635"/>
            <a:ext cx="5603405" cy="81893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7C471A2-A3E0-4F6F-9446-59E92626A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3127" y="-809551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55FEF327-7B30-42D1-97BD-0B9FF65A6BD4}"/>
              </a:ext>
            </a:extLst>
          </p:cNvPr>
          <p:cNvSpPr txBox="1"/>
          <p:nvPr/>
        </p:nvSpPr>
        <p:spPr>
          <a:xfrm>
            <a:off x="4555004" y="3626487"/>
            <a:ext cx="7223853" cy="636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AlQalam Ferdaos 1" panose="02000000000000000000" pitchFamily="2" charset="-78"/>
              </a:rPr>
              <a:t>المتباينات في المثلث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AlQalam Ferdaos 1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71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AE0D7B40-7AAD-47FD-B2FA-B3920B87E916}"/>
              </a:ext>
            </a:extLst>
          </p:cNvPr>
          <p:cNvSpPr txBox="1"/>
          <p:nvPr/>
        </p:nvSpPr>
        <p:spPr>
          <a:xfrm>
            <a:off x="2829555" y="593914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العلاقات بين الزوايا و الأضلاع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4ABAEAF-0693-4D63-AB93-9D222F00BF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5606" y="1798936"/>
            <a:ext cx="7569589" cy="2425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47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3B2C903D-6DE2-4C12-8DFB-BCD2B86D6A05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7095F1C-54DD-4747-BCE9-37FBFFEF7C1A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54910098-AFD2-4F80-9DC7-613339A2395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8F06158D-AFA4-42FD-9635-967DDC18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34" name="TextBox 15">
            <a:extLst>
              <a:ext uri="{FF2B5EF4-FFF2-40B4-BE49-F238E27FC236}">
                <a16:creationId xmlns:a16="http://schemas.microsoft.com/office/drawing/2014/main" id="{815EAC49-9376-4A84-AE94-9D6C490A8725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المتباينات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678959C-F628-4A3A-87AE-4FE69FB1DB5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6138" y="1639740"/>
            <a:ext cx="8401829" cy="1874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54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00823DB8-8193-4265-BE8C-C8910253B91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1CD2D54-F5CB-4B6B-A23C-3611EED59BC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C1260804-B1AC-45BE-9D92-0F202EDF7CA1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296C5BE8-B83D-4F74-B8BC-303C4915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77FA88B-CA61-4F0C-BFDE-9A2E2C1DBBD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3" name="Group 6">
              <a:extLst>
                <a:ext uri="{FF2B5EF4-FFF2-40B4-BE49-F238E27FC236}">
                  <a16:creationId xmlns:a16="http://schemas.microsoft.com/office/drawing/2014/main" id="{17B09CC1-4987-48F4-B6AF-673AEB1699BB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7C1E76A5-DC6C-4731-BC9B-035FC0A9485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E453AC89-D42C-4FE9-BE17-6EC6A450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2E03D317-20EF-431F-9894-79E30B2D208B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المتباينات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A889BA-0959-424D-88D6-D49A3070D6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381" y="1716770"/>
            <a:ext cx="8048040" cy="2164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80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316765"/>
            <a:ext cx="83271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تدرب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وحل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>
            <a:extLst>
              <a:ext uri="{FF2B5EF4-FFF2-40B4-BE49-F238E27FC236}">
                <a16:creationId xmlns:a16="http://schemas.microsoft.com/office/drawing/2014/main" id="{DAAB2C08-3B37-4115-A78D-B8AA2C2D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59366" y="4065840"/>
            <a:ext cx="1603839" cy="2082907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CB3A81A8-E7D3-405D-B689-2F647B5472A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263C976-AFB2-4839-82FD-AE42E9AAC6E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A4BD20B4-7675-4CD5-80FF-E07AAC31516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14E89E9E-975B-493F-88C1-EB6BDD68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B419946-8D30-4AC5-BBA6-E79E482A8492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663CBE39-823F-4D81-81AC-58B76DCED18C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E80E1C36-8B6E-4D2C-A58F-CC3C714344E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138EDB40-754C-40A4-BB85-9345FE94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37" name="TextBox 15">
            <a:extLst>
              <a:ext uri="{FF2B5EF4-FFF2-40B4-BE49-F238E27FC236}">
                <a16:creationId xmlns:a16="http://schemas.microsoft.com/office/drawing/2014/main" id="{5B082CDE-991B-4B66-8B3B-252D87B7166E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المتباينات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74FEBE3-8490-4971-9287-15EC2CC7767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4714" y="1639741"/>
            <a:ext cx="7892252" cy="2711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682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42386" y="1285952"/>
            <a:ext cx="832718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مهارات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التفكير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العليا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5FA46238-66EE-43CA-A1E5-A0CAD12A98D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778ED7E-BE11-4DAD-9A90-2265FDE4A2BD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95B9AEB-5322-408B-9061-9CE2AE43162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E2DFCB2-9A84-4E5A-BAF7-9F186D1D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F103510-C6B9-4A92-B756-14B52A2F64C5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B4ABF400-CD65-4CEE-90A4-C5BEF23B060E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3AF56AE3-EAC0-4D1A-A25D-83F347665C7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EADCC10E-546E-4EE5-B03E-53735668A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pic>
        <p:nvPicPr>
          <p:cNvPr id="36" name="Picture 22">
            <a:extLst>
              <a:ext uri="{FF2B5EF4-FFF2-40B4-BE49-F238E27FC236}">
                <a16:creationId xmlns:a16="http://schemas.microsoft.com/office/drawing/2014/main" id="{97D9DDEB-7CB7-43F3-97C2-4720184C7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19774" y="4442616"/>
            <a:ext cx="1677942" cy="1648577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0315D2DC-4C0E-4C8D-879D-60BA0887B3CB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المتباينات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137FAAF-97D8-4FBC-AA31-1D2015CBA44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932" y="1852454"/>
            <a:ext cx="7564549" cy="528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74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5">
            <a:extLst>
              <a:ext uri="{FF2B5EF4-FFF2-40B4-BE49-F238E27FC236}">
                <a16:creationId xmlns:a16="http://schemas.microsoft.com/office/drawing/2014/main" id="{4AC5DEC1-F44C-4198-A990-A0EDF311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72282" y="1131694"/>
            <a:ext cx="3776506" cy="755302"/>
          </a:xfrm>
          <a:prstGeom prst="rect">
            <a:avLst/>
          </a:prstGeom>
        </p:spPr>
      </p:pic>
      <p:sp>
        <p:nvSpPr>
          <p:cNvPr id="37" name="Google Shape;3911;p60">
            <a:extLst>
              <a:ext uri="{FF2B5EF4-FFF2-40B4-BE49-F238E27FC236}">
                <a16:creationId xmlns:a16="http://schemas.microsoft.com/office/drawing/2014/main" id="{5BCA70C1-7857-42B3-A2D5-924C35656838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930;p60">
            <a:extLst>
              <a:ext uri="{FF2B5EF4-FFF2-40B4-BE49-F238E27FC236}">
                <a16:creationId xmlns:a16="http://schemas.microsoft.com/office/drawing/2014/main" id="{50865645-9A62-4F48-8E77-2F56A8729249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39" name="Google Shape;3931;p60">
              <a:hlinkClick r:id="rId5"/>
              <a:extLst>
                <a:ext uri="{FF2B5EF4-FFF2-40B4-BE49-F238E27FC236}">
                  <a16:creationId xmlns:a16="http://schemas.microsoft.com/office/drawing/2014/main" id="{887934F3-13C6-4E9D-9155-AEEA0BB6B3D5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932;p60">
              <a:hlinkClick r:id="rId5"/>
              <a:extLst>
                <a:ext uri="{FF2B5EF4-FFF2-40B4-BE49-F238E27FC236}">
                  <a16:creationId xmlns:a16="http://schemas.microsoft.com/office/drawing/2014/main" id="{F835D3F2-4BE5-401E-AC0E-C8ADEBFD6D38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933;p60">
              <a:extLst>
                <a:ext uri="{FF2B5EF4-FFF2-40B4-BE49-F238E27FC236}">
                  <a16:creationId xmlns:a16="http://schemas.microsoft.com/office/drawing/2014/main" id="{ACDA1CF6-6F40-4DEA-BCEB-FC7CA8BB6541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934;p60">
              <a:extLst>
                <a:ext uri="{FF2B5EF4-FFF2-40B4-BE49-F238E27FC236}">
                  <a16:creationId xmlns:a16="http://schemas.microsoft.com/office/drawing/2014/main" id="{6566811C-B326-40A9-A98B-6580F2F77A54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935;p60">
              <a:extLst>
                <a:ext uri="{FF2B5EF4-FFF2-40B4-BE49-F238E27FC236}">
                  <a16:creationId xmlns:a16="http://schemas.microsoft.com/office/drawing/2014/main" id="{3A51ED18-4D34-4BFA-AE8A-AF07EECB39B1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44" name="Google Shape;3936;p60">
            <a:extLst>
              <a:ext uri="{FF2B5EF4-FFF2-40B4-BE49-F238E27FC236}">
                <a16:creationId xmlns:a16="http://schemas.microsoft.com/office/drawing/2014/main" id="{41A4F4DC-344E-41EA-A5B9-66A2E8F4D0E3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" name="Google Shape;3985;p60">
            <a:extLst>
              <a:ext uri="{FF2B5EF4-FFF2-40B4-BE49-F238E27FC236}">
                <a16:creationId xmlns:a16="http://schemas.microsoft.com/office/drawing/2014/main" id="{4B67BA43-5BDF-486A-B146-B8CBC503FE18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3986;p60">
            <a:extLst>
              <a:ext uri="{FF2B5EF4-FFF2-40B4-BE49-F238E27FC236}">
                <a16:creationId xmlns:a16="http://schemas.microsoft.com/office/drawing/2014/main" id="{7E879AD6-784F-459E-BDD7-F9528C8D6A3C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7" name="Google Shape;4083;p60">
            <a:extLst>
              <a:ext uri="{FF2B5EF4-FFF2-40B4-BE49-F238E27FC236}">
                <a16:creationId xmlns:a16="http://schemas.microsoft.com/office/drawing/2014/main" id="{A694F8AA-718C-4611-93A8-53DCCAB0B5CA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48" name="Google Shape;4084;p60">
              <a:extLst>
                <a:ext uri="{FF2B5EF4-FFF2-40B4-BE49-F238E27FC236}">
                  <a16:creationId xmlns:a16="http://schemas.microsoft.com/office/drawing/2014/main" id="{89C9E35D-E4FC-4B1C-9B7A-F4B2373F8E8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085;p60">
              <a:extLst>
                <a:ext uri="{FF2B5EF4-FFF2-40B4-BE49-F238E27FC236}">
                  <a16:creationId xmlns:a16="http://schemas.microsoft.com/office/drawing/2014/main" id="{2B8C495B-B9E4-4804-8769-45CEC762C886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086;p60">
              <a:extLst>
                <a:ext uri="{FF2B5EF4-FFF2-40B4-BE49-F238E27FC236}">
                  <a16:creationId xmlns:a16="http://schemas.microsoft.com/office/drawing/2014/main" id="{6D7B4841-985C-481A-AD37-B90BB8B3D0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" name="Google Shape;4087;p60">
            <a:extLst>
              <a:ext uri="{FF2B5EF4-FFF2-40B4-BE49-F238E27FC236}">
                <a16:creationId xmlns:a16="http://schemas.microsoft.com/office/drawing/2014/main" id="{733875EA-237A-41D9-8ABB-01E040477D83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2" name="Google Shape;4088;p60">
              <a:extLst>
                <a:ext uri="{FF2B5EF4-FFF2-40B4-BE49-F238E27FC236}">
                  <a16:creationId xmlns:a16="http://schemas.microsoft.com/office/drawing/2014/main" id="{27D24EBC-7243-4E50-B799-B3D99AD757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089;p60">
              <a:extLst>
                <a:ext uri="{FF2B5EF4-FFF2-40B4-BE49-F238E27FC236}">
                  <a16:creationId xmlns:a16="http://schemas.microsoft.com/office/drawing/2014/main" id="{9F9B7903-552D-4F63-965A-54C45DE1A2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090;p60">
              <a:extLst>
                <a:ext uri="{FF2B5EF4-FFF2-40B4-BE49-F238E27FC236}">
                  <a16:creationId xmlns:a16="http://schemas.microsoft.com/office/drawing/2014/main" id="{8BC17FCF-25C7-4DE8-BEFB-CA1124C39AA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4091;p60">
            <a:extLst>
              <a:ext uri="{FF2B5EF4-FFF2-40B4-BE49-F238E27FC236}">
                <a16:creationId xmlns:a16="http://schemas.microsoft.com/office/drawing/2014/main" id="{9DA0C56B-7E34-4A05-A9B0-7058E07E832D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6" name="Google Shape;4092;p60">
              <a:extLst>
                <a:ext uri="{FF2B5EF4-FFF2-40B4-BE49-F238E27FC236}">
                  <a16:creationId xmlns:a16="http://schemas.microsoft.com/office/drawing/2014/main" id="{F74DE2B2-424D-4C8D-9859-BB03BF4792D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093;p60">
              <a:extLst>
                <a:ext uri="{FF2B5EF4-FFF2-40B4-BE49-F238E27FC236}">
                  <a16:creationId xmlns:a16="http://schemas.microsoft.com/office/drawing/2014/main" id="{2800C639-F26F-43B1-B0E6-FA91633A5CAA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094;p60">
              <a:extLst>
                <a:ext uri="{FF2B5EF4-FFF2-40B4-BE49-F238E27FC236}">
                  <a16:creationId xmlns:a16="http://schemas.microsoft.com/office/drawing/2014/main" id="{64E533EA-A589-4C9F-9360-488B78824586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Google Shape;4095;p60">
            <a:extLst>
              <a:ext uri="{FF2B5EF4-FFF2-40B4-BE49-F238E27FC236}">
                <a16:creationId xmlns:a16="http://schemas.microsoft.com/office/drawing/2014/main" id="{4A4A4105-6719-4E04-B5FA-79EE77297F6D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60" name="Google Shape;4096;p60">
              <a:extLst>
                <a:ext uri="{FF2B5EF4-FFF2-40B4-BE49-F238E27FC236}">
                  <a16:creationId xmlns:a16="http://schemas.microsoft.com/office/drawing/2014/main" id="{CE9C0FFA-A42E-41C4-8FBC-84C6536F9593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097;p60">
              <a:extLst>
                <a:ext uri="{FF2B5EF4-FFF2-40B4-BE49-F238E27FC236}">
                  <a16:creationId xmlns:a16="http://schemas.microsoft.com/office/drawing/2014/main" id="{6F250C54-68F9-46A2-A052-D30F1AF3FBA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098;p60">
              <a:extLst>
                <a:ext uri="{FF2B5EF4-FFF2-40B4-BE49-F238E27FC236}">
                  <a16:creationId xmlns:a16="http://schemas.microsoft.com/office/drawing/2014/main" id="{37D7501B-521A-442E-95C9-906FED060C2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4099;p60">
            <a:extLst>
              <a:ext uri="{FF2B5EF4-FFF2-40B4-BE49-F238E27FC236}">
                <a16:creationId xmlns:a16="http://schemas.microsoft.com/office/drawing/2014/main" id="{321E08F6-251E-4EC5-9CC9-29C7042EACC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64" name="Google Shape;4100;p60">
              <a:extLst>
                <a:ext uri="{FF2B5EF4-FFF2-40B4-BE49-F238E27FC236}">
                  <a16:creationId xmlns:a16="http://schemas.microsoft.com/office/drawing/2014/main" id="{C537549B-E14D-486A-BBA0-0E9AB198EB4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101;p60">
              <a:extLst>
                <a:ext uri="{FF2B5EF4-FFF2-40B4-BE49-F238E27FC236}">
                  <a16:creationId xmlns:a16="http://schemas.microsoft.com/office/drawing/2014/main" id="{792D0278-8FB5-4C83-9F26-CD3E6393236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102;p60">
              <a:extLst>
                <a:ext uri="{FF2B5EF4-FFF2-40B4-BE49-F238E27FC236}">
                  <a16:creationId xmlns:a16="http://schemas.microsoft.com/office/drawing/2014/main" id="{5B60C8DE-C3B1-4C78-9747-1D31CAE987B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4103;p60">
            <a:extLst>
              <a:ext uri="{FF2B5EF4-FFF2-40B4-BE49-F238E27FC236}">
                <a16:creationId xmlns:a16="http://schemas.microsoft.com/office/drawing/2014/main" id="{2790C011-5259-4620-9C4B-E259D5017B7A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68" name="Google Shape;4104;p60">
              <a:extLst>
                <a:ext uri="{FF2B5EF4-FFF2-40B4-BE49-F238E27FC236}">
                  <a16:creationId xmlns:a16="http://schemas.microsoft.com/office/drawing/2014/main" id="{22C9809E-D13F-4482-8417-A1905D24AC6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4105;p60">
              <a:extLst>
                <a:ext uri="{FF2B5EF4-FFF2-40B4-BE49-F238E27FC236}">
                  <a16:creationId xmlns:a16="http://schemas.microsoft.com/office/drawing/2014/main" id="{8E55BB2D-8ED4-42D1-9A57-02C8E6E20195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4106;p60">
              <a:extLst>
                <a:ext uri="{FF2B5EF4-FFF2-40B4-BE49-F238E27FC236}">
                  <a16:creationId xmlns:a16="http://schemas.microsoft.com/office/drawing/2014/main" id="{1D099953-56E7-46D9-931D-1408EFD5FDB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4107;p60">
            <a:extLst>
              <a:ext uri="{FF2B5EF4-FFF2-40B4-BE49-F238E27FC236}">
                <a16:creationId xmlns:a16="http://schemas.microsoft.com/office/drawing/2014/main" id="{7FE44156-370F-4035-ABC5-2798312F6ED9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72" name="Google Shape;4108;p60">
              <a:extLst>
                <a:ext uri="{FF2B5EF4-FFF2-40B4-BE49-F238E27FC236}">
                  <a16:creationId xmlns:a16="http://schemas.microsoft.com/office/drawing/2014/main" id="{49205334-69BD-4D52-B9C6-5AF0CB6117C1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4109;p60">
              <a:extLst>
                <a:ext uri="{FF2B5EF4-FFF2-40B4-BE49-F238E27FC236}">
                  <a16:creationId xmlns:a16="http://schemas.microsoft.com/office/drawing/2014/main" id="{99EB5E66-E14F-4ECE-AE69-C9C4ECF20E3C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4110;p60">
              <a:extLst>
                <a:ext uri="{FF2B5EF4-FFF2-40B4-BE49-F238E27FC236}">
                  <a16:creationId xmlns:a16="http://schemas.microsoft.com/office/drawing/2014/main" id="{953BE5D6-3FD9-40C8-A5C1-9B53A7EBCA1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" name="Google Shape;4111;p60">
            <a:extLst>
              <a:ext uri="{FF2B5EF4-FFF2-40B4-BE49-F238E27FC236}">
                <a16:creationId xmlns:a16="http://schemas.microsoft.com/office/drawing/2014/main" id="{2F73A356-F0C6-4DC9-B751-DC6678790C1E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76" name="Google Shape;4112;p60">
              <a:extLst>
                <a:ext uri="{FF2B5EF4-FFF2-40B4-BE49-F238E27FC236}">
                  <a16:creationId xmlns:a16="http://schemas.microsoft.com/office/drawing/2014/main" id="{F76CA0E7-6AC0-4321-B780-4834EF8687F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113;p60">
              <a:extLst>
                <a:ext uri="{FF2B5EF4-FFF2-40B4-BE49-F238E27FC236}">
                  <a16:creationId xmlns:a16="http://schemas.microsoft.com/office/drawing/2014/main" id="{617DE707-7748-495F-BF81-EB858C2AA77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114;p60">
              <a:extLst>
                <a:ext uri="{FF2B5EF4-FFF2-40B4-BE49-F238E27FC236}">
                  <a16:creationId xmlns:a16="http://schemas.microsoft.com/office/drawing/2014/main" id="{43885842-0CAB-4C62-9577-780217D153FE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" name="Google Shape;4115;p60">
            <a:extLst>
              <a:ext uri="{FF2B5EF4-FFF2-40B4-BE49-F238E27FC236}">
                <a16:creationId xmlns:a16="http://schemas.microsoft.com/office/drawing/2014/main" id="{4FD7F30C-F1C8-4B7A-A36E-33C0B6833E23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80" name="Google Shape;4116;p60">
              <a:extLst>
                <a:ext uri="{FF2B5EF4-FFF2-40B4-BE49-F238E27FC236}">
                  <a16:creationId xmlns:a16="http://schemas.microsoft.com/office/drawing/2014/main" id="{F560426B-2CC2-47F4-9028-0359B319B44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117;p60">
              <a:extLst>
                <a:ext uri="{FF2B5EF4-FFF2-40B4-BE49-F238E27FC236}">
                  <a16:creationId xmlns:a16="http://schemas.microsoft.com/office/drawing/2014/main" id="{E19E3BAE-05AF-4269-9C18-4463CD97DB45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118;p60">
              <a:extLst>
                <a:ext uri="{FF2B5EF4-FFF2-40B4-BE49-F238E27FC236}">
                  <a16:creationId xmlns:a16="http://schemas.microsoft.com/office/drawing/2014/main" id="{EE346026-0BBE-4298-87F3-DDF743D2A2B2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C40E1355-09BD-496F-8D2D-0465625E5F8C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84" name="Google Shape;3913;p60">
              <a:extLst>
                <a:ext uri="{FF2B5EF4-FFF2-40B4-BE49-F238E27FC236}">
                  <a16:creationId xmlns:a16="http://schemas.microsoft.com/office/drawing/2014/main" id="{3F740BA5-5634-48E8-B808-DEDA7E2D8B9C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85" name="Picture 2" descr="مشاهدة صورة المصدر">
              <a:hlinkClick r:id="rId6"/>
              <a:extLst>
                <a:ext uri="{FF2B5EF4-FFF2-40B4-BE49-F238E27FC236}">
                  <a16:creationId xmlns:a16="http://schemas.microsoft.com/office/drawing/2014/main" id="{F93DF9D5-8746-459B-B1E5-C9F8823F8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AC66CD45-9E3D-4010-8AF1-1DF549618AEB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58761ECB-689F-44CF-A4DE-1DCAC6318E9A}"/>
              </a:ext>
            </a:extLst>
          </p:cNvPr>
          <p:cNvSpPr/>
          <p:nvPr/>
        </p:nvSpPr>
        <p:spPr>
          <a:xfrm>
            <a:off x="4804951" y="1012936"/>
            <a:ext cx="2302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 بحمد الله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7906283-66F8-4131-92A9-7E7420A278BD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89" name="Google Shape;3913;p60">
              <a:extLst>
                <a:ext uri="{FF2B5EF4-FFF2-40B4-BE49-F238E27FC236}">
                  <a16:creationId xmlns:a16="http://schemas.microsoft.com/office/drawing/2014/main" id="{167B9419-2E31-4306-89A7-A0426A50D9FB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90" name="صورة 89">
              <a:hlinkClick r:id="rId8"/>
              <a:extLst>
                <a:ext uri="{FF2B5EF4-FFF2-40B4-BE49-F238E27FC236}">
                  <a16:creationId xmlns:a16="http://schemas.microsoft.com/office/drawing/2014/main" id="{E3C04139-976B-4AF9-B5A8-B7A34EA9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FE72968-89B3-4BC3-AAAE-5E8ED1E4F239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92" name="Google Shape;6784;p63">
            <a:extLst>
              <a:ext uri="{FF2B5EF4-FFF2-40B4-BE49-F238E27FC236}">
                <a16:creationId xmlns:a16="http://schemas.microsoft.com/office/drawing/2014/main" id="{24690814-95B8-4C57-B1DD-08EBE88D9225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93" name="Google Shape;6785;p63">
              <a:extLst>
                <a:ext uri="{FF2B5EF4-FFF2-40B4-BE49-F238E27FC236}">
                  <a16:creationId xmlns:a16="http://schemas.microsoft.com/office/drawing/2014/main" id="{BF707C28-8346-4DD5-A76B-BAE71EE635C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786;p63">
              <a:extLst>
                <a:ext uri="{FF2B5EF4-FFF2-40B4-BE49-F238E27FC236}">
                  <a16:creationId xmlns:a16="http://schemas.microsoft.com/office/drawing/2014/main" id="{60F76631-D202-4C2E-BA2B-927CB881B09B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6787;p63">
              <a:extLst>
                <a:ext uri="{FF2B5EF4-FFF2-40B4-BE49-F238E27FC236}">
                  <a16:creationId xmlns:a16="http://schemas.microsoft.com/office/drawing/2014/main" id="{24405C38-01AE-4D80-BA53-B043A94C9F34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788;p63">
              <a:extLst>
                <a:ext uri="{FF2B5EF4-FFF2-40B4-BE49-F238E27FC236}">
                  <a16:creationId xmlns:a16="http://schemas.microsoft.com/office/drawing/2014/main" id="{98B91558-CDEF-4118-8C72-675BD207842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789;p63">
              <a:extLst>
                <a:ext uri="{FF2B5EF4-FFF2-40B4-BE49-F238E27FC236}">
                  <a16:creationId xmlns:a16="http://schemas.microsoft.com/office/drawing/2014/main" id="{37384AB8-E6D9-4745-A78F-B056F0B0020D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790;p63">
              <a:extLst>
                <a:ext uri="{FF2B5EF4-FFF2-40B4-BE49-F238E27FC236}">
                  <a16:creationId xmlns:a16="http://schemas.microsoft.com/office/drawing/2014/main" id="{B29438EF-5873-429C-8F4A-B6554B8A0C8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791;p63">
              <a:extLst>
                <a:ext uri="{FF2B5EF4-FFF2-40B4-BE49-F238E27FC236}">
                  <a16:creationId xmlns:a16="http://schemas.microsoft.com/office/drawing/2014/main" id="{644D867B-4E81-4A26-BF95-D6FD04B00B67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792;p63">
              <a:extLst>
                <a:ext uri="{FF2B5EF4-FFF2-40B4-BE49-F238E27FC236}">
                  <a16:creationId xmlns:a16="http://schemas.microsoft.com/office/drawing/2014/main" id="{6057A930-BC79-479C-B466-BF221FC8A96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793;p63">
              <a:extLst>
                <a:ext uri="{FF2B5EF4-FFF2-40B4-BE49-F238E27FC236}">
                  <a16:creationId xmlns:a16="http://schemas.microsoft.com/office/drawing/2014/main" id="{B07FC2DB-0842-41BD-AE74-56BA58BA459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794;p63">
              <a:extLst>
                <a:ext uri="{FF2B5EF4-FFF2-40B4-BE49-F238E27FC236}">
                  <a16:creationId xmlns:a16="http://schemas.microsoft.com/office/drawing/2014/main" id="{5053C4F2-2EEB-4C62-ADC3-1C88AFD462F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795;p63">
              <a:extLst>
                <a:ext uri="{FF2B5EF4-FFF2-40B4-BE49-F238E27FC236}">
                  <a16:creationId xmlns:a16="http://schemas.microsoft.com/office/drawing/2014/main" id="{9950ADCF-B068-458E-8E0C-C18EF8CD723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796;p63">
              <a:extLst>
                <a:ext uri="{FF2B5EF4-FFF2-40B4-BE49-F238E27FC236}">
                  <a16:creationId xmlns:a16="http://schemas.microsoft.com/office/drawing/2014/main" id="{25F51747-38ED-40ED-8A14-BF2BB7D17E27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797;p63">
              <a:extLst>
                <a:ext uri="{FF2B5EF4-FFF2-40B4-BE49-F238E27FC236}">
                  <a16:creationId xmlns:a16="http://schemas.microsoft.com/office/drawing/2014/main" id="{676A8B97-DB29-4397-9A6A-CA7500310AA5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798;p63">
              <a:extLst>
                <a:ext uri="{FF2B5EF4-FFF2-40B4-BE49-F238E27FC236}">
                  <a16:creationId xmlns:a16="http://schemas.microsoft.com/office/drawing/2014/main" id="{269DD2C9-439A-4E7A-984A-CAF0C764A59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799;p63">
              <a:extLst>
                <a:ext uri="{FF2B5EF4-FFF2-40B4-BE49-F238E27FC236}">
                  <a16:creationId xmlns:a16="http://schemas.microsoft.com/office/drawing/2014/main" id="{D5A571DF-ABA4-4DBD-8C03-F91794FC8245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800;p63">
              <a:extLst>
                <a:ext uri="{FF2B5EF4-FFF2-40B4-BE49-F238E27FC236}">
                  <a16:creationId xmlns:a16="http://schemas.microsoft.com/office/drawing/2014/main" id="{0DB18151-8F94-456F-8B2D-FC0E40BD8064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801;p63">
              <a:extLst>
                <a:ext uri="{FF2B5EF4-FFF2-40B4-BE49-F238E27FC236}">
                  <a16:creationId xmlns:a16="http://schemas.microsoft.com/office/drawing/2014/main" id="{654190DE-79CB-4366-92C8-9D34D55C7019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802;p63">
              <a:extLst>
                <a:ext uri="{FF2B5EF4-FFF2-40B4-BE49-F238E27FC236}">
                  <a16:creationId xmlns:a16="http://schemas.microsoft.com/office/drawing/2014/main" id="{4FCC05D0-B495-431B-AA54-EA2214D1F27C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803;p63">
              <a:extLst>
                <a:ext uri="{FF2B5EF4-FFF2-40B4-BE49-F238E27FC236}">
                  <a16:creationId xmlns:a16="http://schemas.microsoft.com/office/drawing/2014/main" id="{2F349AD3-258D-4DA0-96FC-1D76B18873B6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804;p63">
              <a:extLst>
                <a:ext uri="{FF2B5EF4-FFF2-40B4-BE49-F238E27FC236}">
                  <a16:creationId xmlns:a16="http://schemas.microsoft.com/office/drawing/2014/main" id="{E0964BFE-71C8-4CEE-A30E-BCD2D0629027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805;p63">
              <a:extLst>
                <a:ext uri="{FF2B5EF4-FFF2-40B4-BE49-F238E27FC236}">
                  <a16:creationId xmlns:a16="http://schemas.microsoft.com/office/drawing/2014/main" id="{C08D3820-2261-4311-BA00-5EFBC2B69D8B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806;p63">
              <a:extLst>
                <a:ext uri="{FF2B5EF4-FFF2-40B4-BE49-F238E27FC236}">
                  <a16:creationId xmlns:a16="http://schemas.microsoft.com/office/drawing/2014/main" id="{49C91CD7-0DCE-4ECE-903A-9971AF4AB8DB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807;p63">
              <a:extLst>
                <a:ext uri="{FF2B5EF4-FFF2-40B4-BE49-F238E27FC236}">
                  <a16:creationId xmlns:a16="http://schemas.microsoft.com/office/drawing/2014/main" id="{76804652-E2C8-44BB-B4C4-B66659EB15AC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808;p63">
              <a:extLst>
                <a:ext uri="{FF2B5EF4-FFF2-40B4-BE49-F238E27FC236}">
                  <a16:creationId xmlns:a16="http://schemas.microsoft.com/office/drawing/2014/main" id="{38C48FD4-233D-4C37-A392-64CA42574CAF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809;p63">
              <a:extLst>
                <a:ext uri="{FF2B5EF4-FFF2-40B4-BE49-F238E27FC236}">
                  <a16:creationId xmlns:a16="http://schemas.microsoft.com/office/drawing/2014/main" id="{E29C1B89-1AFF-415D-91E2-AD85F54EDFD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810;p63">
              <a:extLst>
                <a:ext uri="{FF2B5EF4-FFF2-40B4-BE49-F238E27FC236}">
                  <a16:creationId xmlns:a16="http://schemas.microsoft.com/office/drawing/2014/main" id="{F836AD50-9CA2-4FF3-9179-89E45FCD7238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811;p63">
              <a:extLst>
                <a:ext uri="{FF2B5EF4-FFF2-40B4-BE49-F238E27FC236}">
                  <a16:creationId xmlns:a16="http://schemas.microsoft.com/office/drawing/2014/main" id="{9196E401-F889-45FF-8595-03F070FF14BE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812;p63">
              <a:extLst>
                <a:ext uri="{FF2B5EF4-FFF2-40B4-BE49-F238E27FC236}">
                  <a16:creationId xmlns:a16="http://schemas.microsoft.com/office/drawing/2014/main" id="{CED1FB08-D486-4F08-A9EE-A2EA9B6010B3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813;p63">
              <a:extLst>
                <a:ext uri="{FF2B5EF4-FFF2-40B4-BE49-F238E27FC236}">
                  <a16:creationId xmlns:a16="http://schemas.microsoft.com/office/drawing/2014/main" id="{58821F57-317F-4ED9-8119-B7DC162637F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6888;p63">
            <a:extLst>
              <a:ext uri="{FF2B5EF4-FFF2-40B4-BE49-F238E27FC236}">
                <a16:creationId xmlns:a16="http://schemas.microsoft.com/office/drawing/2014/main" id="{EA6887FF-C84B-404A-AE90-8AE62A54BC6F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123" name="Google Shape;6889;p63">
              <a:extLst>
                <a:ext uri="{FF2B5EF4-FFF2-40B4-BE49-F238E27FC236}">
                  <a16:creationId xmlns:a16="http://schemas.microsoft.com/office/drawing/2014/main" id="{69D8E6AA-2891-4026-81C8-8F4DE78FAACF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6890;p63">
              <a:extLst>
                <a:ext uri="{FF2B5EF4-FFF2-40B4-BE49-F238E27FC236}">
                  <a16:creationId xmlns:a16="http://schemas.microsoft.com/office/drawing/2014/main" id="{66A2B533-FD3A-46A3-891E-B8F8B2E0C3D3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6891;p63">
              <a:extLst>
                <a:ext uri="{FF2B5EF4-FFF2-40B4-BE49-F238E27FC236}">
                  <a16:creationId xmlns:a16="http://schemas.microsoft.com/office/drawing/2014/main" id="{BEB97431-5642-4723-B6B9-969AC8822C6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6892;p63">
              <a:extLst>
                <a:ext uri="{FF2B5EF4-FFF2-40B4-BE49-F238E27FC236}">
                  <a16:creationId xmlns:a16="http://schemas.microsoft.com/office/drawing/2014/main" id="{6B80D1B8-1271-42FE-9A9D-BC65AC1E1F9D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6893;p63">
              <a:extLst>
                <a:ext uri="{FF2B5EF4-FFF2-40B4-BE49-F238E27FC236}">
                  <a16:creationId xmlns:a16="http://schemas.microsoft.com/office/drawing/2014/main" id="{0DE532A8-2C72-4856-B9F0-B8F35DF2DC72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6894;p63">
              <a:extLst>
                <a:ext uri="{FF2B5EF4-FFF2-40B4-BE49-F238E27FC236}">
                  <a16:creationId xmlns:a16="http://schemas.microsoft.com/office/drawing/2014/main" id="{B4084E43-DBE3-4CFF-B4F1-5B59EBEE6E3F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6895;p63">
              <a:extLst>
                <a:ext uri="{FF2B5EF4-FFF2-40B4-BE49-F238E27FC236}">
                  <a16:creationId xmlns:a16="http://schemas.microsoft.com/office/drawing/2014/main" id="{E1FC65C1-639C-4040-9A8B-235CE54AADCA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6896;p63">
              <a:extLst>
                <a:ext uri="{FF2B5EF4-FFF2-40B4-BE49-F238E27FC236}">
                  <a16:creationId xmlns:a16="http://schemas.microsoft.com/office/drawing/2014/main" id="{4A96ED9C-422F-4403-B0FA-9A715F2BFCBA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6897;p63">
              <a:extLst>
                <a:ext uri="{FF2B5EF4-FFF2-40B4-BE49-F238E27FC236}">
                  <a16:creationId xmlns:a16="http://schemas.microsoft.com/office/drawing/2014/main" id="{6C4F12F1-E13B-4F2A-9104-86659118A12D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6898;p63">
              <a:extLst>
                <a:ext uri="{FF2B5EF4-FFF2-40B4-BE49-F238E27FC236}">
                  <a16:creationId xmlns:a16="http://schemas.microsoft.com/office/drawing/2014/main" id="{D298F76F-4E13-4F17-A07E-68C5416D7F39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6899;p63">
              <a:extLst>
                <a:ext uri="{FF2B5EF4-FFF2-40B4-BE49-F238E27FC236}">
                  <a16:creationId xmlns:a16="http://schemas.microsoft.com/office/drawing/2014/main" id="{C99313AE-BCB1-4A4C-A387-9AE68C36C67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6900;p63">
              <a:extLst>
                <a:ext uri="{FF2B5EF4-FFF2-40B4-BE49-F238E27FC236}">
                  <a16:creationId xmlns:a16="http://schemas.microsoft.com/office/drawing/2014/main" id="{4782BD6E-0B31-49ED-AF3C-87765A7366DA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6901;p63">
              <a:extLst>
                <a:ext uri="{FF2B5EF4-FFF2-40B4-BE49-F238E27FC236}">
                  <a16:creationId xmlns:a16="http://schemas.microsoft.com/office/drawing/2014/main" id="{B8061A2D-9C24-44D3-9128-D8B1E4D6546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6902;p63">
              <a:extLst>
                <a:ext uri="{FF2B5EF4-FFF2-40B4-BE49-F238E27FC236}">
                  <a16:creationId xmlns:a16="http://schemas.microsoft.com/office/drawing/2014/main" id="{0AC76910-9129-4516-9350-06A7D5945054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6903;p63">
              <a:extLst>
                <a:ext uri="{FF2B5EF4-FFF2-40B4-BE49-F238E27FC236}">
                  <a16:creationId xmlns:a16="http://schemas.microsoft.com/office/drawing/2014/main" id="{FBDF4760-EF14-4F29-8C32-EE2048B2B122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6904;p63">
              <a:extLst>
                <a:ext uri="{FF2B5EF4-FFF2-40B4-BE49-F238E27FC236}">
                  <a16:creationId xmlns:a16="http://schemas.microsoft.com/office/drawing/2014/main" id="{20558953-189B-4AB5-BE1B-572F2A9F2416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6905;p63">
              <a:extLst>
                <a:ext uri="{FF2B5EF4-FFF2-40B4-BE49-F238E27FC236}">
                  <a16:creationId xmlns:a16="http://schemas.microsoft.com/office/drawing/2014/main" id="{132D95DB-1FBB-4111-AA14-5968DD614803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6906;p63">
              <a:extLst>
                <a:ext uri="{FF2B5EF4-FFF2-40B4-BE49-F238E27FC236}">
                  <a16:creationId xmlns:a16="http://schemas.microsoft.com/office/drawing/2014/main" id="{78BD2198-7F9F-4332-A53A-334175CF571D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6907;p63">
              <a:extLst>
                <a:ext uri="{FF2B5EF4-FFF2-40B4-BE49-F238E27FC236}">
                  <a16:creationId xmlns:a16="http://schemas.microsoft.com/office/drawing/2014/main" id="{B4619989-03C7-4D26-8B1E-12876716A0C6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908;p63">
              <a:extLst>
                <a:ext uri="{FF2B5EF4-FFF2-40B4-BE49-F238E27FC236}">
                  <a16:creationId xmlns:a16="http://schemas.microsoft.com/office/drawing/2014/main" id="{F0F0389D-CA3F-4381-86B3-4D877ACDA027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909;p63">
              <a:extLst>
                <a:ext uri="{FF2B5EF4-FFF2-40B4-BE49-F238E27FC236}">
                  <a16:creationId xmlns:a16="http://schemas.microsoft.com/office/drawing/2014/main" id="{CDD378E4-2619-4B70-87C2-66FC8DB7AD2B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910;p63">
              <a:extLst>
                <a:ext uri="{FF2B5EF4-FFF2-40B4-BE49-F238E27FC236}">
                  <a16:creationId xmlns:a16="http://schemas.microsoft.com/office/drawing/2014/main" id="{E7A661C0-1EDB-45F8-A7F2-4C75DC15F383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911;p63">
              <a:extLst>
                <a:ext uri="{FF2B5EF4-FFF2-40B4-BE49-F238E27FC236}">
                  <a16:creationId xmlns:a16="http://schemas.microsoft.com/office/drawing/2014/main" id="{DC983FD5-2A7C-4FBE-B350-DC7926839E30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912;p63">
              <a:extLst>
                <a:ext uri="{FF2B5EF4-FFF2-40B4-BE49-F238E27FC236}">
                  <a16:creationId xmlns:a16="http://schemas.microsoft.com/office/drawing/2014/main" id="{EA143811-4B30-43ED-A20C-2F569E6D4E5E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913;p63">
              <a:extLst>
                <a:ext uri="{FF2B5EF4-FFF2-40B4-BE49-F238E27FC236}">
                  <a16:creationId xmlns:a16="http://schemas.microsoft.com/office/drawing/2014/main" id="{93C39D3F-A0E8-478C-B27B-33CD2D1AA471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914;p63">
              <a:extLst>
                <a:ext uri="{FF2B5EF4-FFF2-40B4-BE49-F238E27FC236}">
                  <a16:creationId xmlns:a16="http://schemas.microsoft.com/office/drawing/2014/main" id="{3272A609-F513-4D0E-BA82-9B2466D4454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915;p63">
              <a:extLst>
                <a:ext uri="{FF2B5EF4-FFF2-40B4-BE49-F238E27FC236}">
                  <a16:creationId xmlns:a16="http://schemas.microsoft.com/office/drawing/2014/main" id="{E8B4937B-FE9F-4435-923B-18B1E37EA04B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916;p63">
              <a:extLst>
                <a:ext uri="{FF2B5EF4-FFF2-40B4-BE49-F238E27FC236}">
                  <a16:creationId xmlns:a16="http://schemas.microsoft.com/office/drawing/2014/main" id="{F2415FA2-C013-4210-AAD1-813D6C43313E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917;p63">
              <a:extLst>
                <a:ext uri="{FF2B5EF4-FFF2-40B4-BE49-F238E27FC236}">
                  <a16:creationId xmlns:a16="http://schemas.microsoft.com/office/drawing/2014/main" id="{DDF55E4F-B38B-4CB0-83D8-723B19217650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" name="Google Shape;6969;p63">
            <a:extLst>
              <a:ext uri="{FF2B5EF4-FFF2-40B4-BE49-F238E27FC236}">
                <a16:creationId xmlns:a16="http://schemas.microsoft.com/office/drawing/2014/main" id="{BDD227B3-F955-4E67-9FB6-4B23467F61F4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153" name="Google Shape;6970;p63">
              <a:extLst>
                <a:ext uri="{FF2B5EF4-FFF2-40B4-BE49-F238E27FC236}">
                  <a16:creationId xmlns:a16="http://schemas.microsoft.com/office/drawing/2014/main" id="{B1A8458A-DB59-4055-93D3-F4BE0C02E0C4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971;p63">
              <a:extLst>
                <a:ext uri="{FF2B5EF4-FFF2-40B4-BE49-F238E27FC236}">
                  <a16:creationId xmlns:a16="http://schemas.microsoft.com/office/drawing/2014/main" id="{EAE8F6EA-C5B0-4F47-A558-5B5A9CC457D5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972;p63">
              <a:extLst>
                <a:ext uri="{FF2B5EF4-FFF2-40B4-BE49-F238E27FC236}">
                  <a16:creationId xmlns:a16="http://schemas.microsoft.com/office/drawing/2014/main" id="{164CE585-A969-4656-BAFD-8D6EE8D97B08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973;p63">
              <a:extLst>
                <a:ext uri="{FF2B5EF4-FFF2-40B4-BE49-F238E27FC236}">
                  <a16:creationId xmlns:a16="http://schemas.microsoft.com/office/drawing/2014/main" id="{92FD2530-CE1D-4A27-8B62-C3A1F75D6303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974;p63">
              <a:extLst>
                <a:ext uri="{FF2B5EF4-FFF2-40B4-BE49-F238E27FC236}">
                  <a16:creationId xmlns:a16="http://schemas.microsoft.com/office/drawing/2014/main" id="{6D4A4A7D-6051-4DEA-A314-3E8936186E0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975;p63">
              <a:extLst>
                <a:ext uri="{FF2B5EF4-FFF2-40B4-BE49-F238E27FC236}">
                  <a16:creationId xmlns:a16="http://schemas.microsoft.com/office/drawing/2014/main" id="{D1573D2D-1E64-40EC-99DA-9F3659D33E60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976;p63">
              <a:extLst>
                <a:ext uri="{FF2B5EF4-FFF2-40B4-BE49-F238E27FC236}">
                  <a16:creationId xmlns:a16="http://schemas.microsoft.com/office/drawing/2014/main" id="{8EB5C102-AE3C-40AF-BC6D-BB87845D0649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6977;p63">
              <a:extLst>
                <a:ext uri="{FF2B5EF4-FFF2-40B4-BE49-F238E27FC236}">
                  <a16:creationId xmlns:a16="http://schemas.microsoft.com/office/drawing/2014/main" id="{ECDC74A6-A4BA-48D7-9A4C-8EB176F19828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6978;p63">
              <a:extLst>
                <a:ext uri="{FF2B5EF4-FFF2-40B4-BE49-F238E27FC236}">
                  <a16:creationId xmlns:a16="http://schemas.microsoft.com/office/drawing/2014/main" id="{E89207B2-9192-4D8B-AE59-116A154ED56A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6979;p63">
              <a:extLst>
                <a:ext uri="{FF2B5EF4-FFF2-40B4-BE49-F238E27FC236}">
                  <a16:creationId xmlns:a16="http://schemas.microsoft.com/office/drawing/2014/main" id="{B94276C7-AC9F-4098-8F8C-09E0C9DEA82A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6980;p63">
              <a:extLst>
                <a:ext uri="{FF2B5EF4-FFF2-40B4-BE49-F238E27FC236}">
                  <a16:creationId xmlns:a16="http://schemas.microsoft.com/office/drawing/2014/main" id="{6C37358C-CAAF-461F-847C-8D71D1E9A5A7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6981;p63">
              <a:extLst>
                <a:ext uri="{FF2B5EF4-FFF2-40B4-BE49-F238E27FC236}">
                  <a16:creationId xmlns:a16="http://schemas.microsoft.com/office/drawing/2014/main" id="{31EAB8B4-D08E-49D4-B72B-A65DC80C407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6982;p63">
              <a:extLst>
                <a:ext uri="{FF2B5EF4-FFF2-40B4-BE49-F238E27FC236}">
                  <a16:creationId xmlns:a16="http://schemas.microsoft.com/office/drawing/2014/main" id="{BCA45B31-A1A5-4CDB-A0F4-245129B0C9FB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6983;p63">
              <a:extLst>
                <a:ext uri="{FF2B5EF4-FFF2-40B4-BE49-F238E27FC236}">
                  <a16:creationId xmlns:a16="http://schemas.microsoft.com/office/drawing/2014/main" id="{85E93C99-9DAC-4643-AED4-68C9717CA738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6984;p63">
              <a:extLst>
                <a:ext uri="{FF2B5EF4-FFF2-40B4-BE49-F238E27FC236}">
                  <a16:creationId xmlns:a16="http://schemas.microsoft.com/office/drawing/2014/main" id="{9E867809-7646-45BC-803F-60AF64ECA5D4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6985;p63">
              <a:extLst>
                <a:ext uri="{FF2B5EF4-FFF2-40B4-BE49-F238E27FC236}">
                  <a16:creationId xmlns:a16="http://schemas.microsoft.com/office/drawing/2014/main" id="{B1318E98-39CD-4DC6-8090-0FF926279C63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6986;p63">
              <a:extLst>
                <a:ext uri="{FF2B5EF4-FFF2-40B4-BE49-F238E27FC236}">
                  <a16:creationId xmlns:a16="http://schemas.microsoft.com/office/drawing/2014/main" id="{1E4446D4-B426-406A-B2F7-0E5130783E0F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6987;p63">
              <a:extLst>
                <a:ext uri="{FF2B5EF4-FFF2-40B4-BE49-F238E27FC236}">
                  <a16:creationId xmlns:a16="http://schemas.microsoft.com/office/drawing/2014/main" id="{6B7EEA11-2256-4D5F-98D5-282062FDDCB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6988;p63">
              <a:extLst>
                <a:ext uri="{FF2B5EF4-FFF2-40B4-BE49-F238E27FC236}">
                  <a16:creationId xmlns:a16="http://schemas.microsoft.com/office/drawing/2014/main" id="{90020882-A4A2-4366-9B68-6D015E59881B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6989;p63">
              <a:extLst>
                <a:ext uri="{FF2B5EF4-FFF2-40B4-BE49-F238E27FC236}">
                  <a16:creationId xmlns:a16="http://schemas.microsoft.com/office/drawing/2014/main" id="{BA8CD083-608D-4D6A-A16E-865C60DDFC92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6990;p63">
              <a:extLst>
                <a:ext uri="{FF2B5EF4-FFF2-40B4-BE49-F238E27FC236}">
                  <a16:creationId xmlns:a16="http://schemas.microsoft.com/office/drawing/2014/main" id="{C98AD388-D608-4E13-8543-AB1165550705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6991;p63">
              <a:extLst>
                <a:ext uri="{FF2B5EF4-FFF2-40B4-BE49-F238E27FC236}">
                  <a16:creationId xmlns:a16="http://schemas.microsoft.com/office/drawing/2014/main" id="{59762986-1064-4A1F-99F5-8171913B48EE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992;p63">
              <a:extLst>
                <a:ext uri="{FF2B5EF4-FFF2-40B4-BE49-F238E27FC236}">
                  <a16:creationId xmlns:a16="http://schemas.microsoft.com/office/drawing/2014/main" id="{E75D21DB-BB7D-48EB-8A3B-86A66E89EE28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993;p63">
              <a:extLst>
                <a:ext uri="{FF2B5EF4-FFF2-40B4-BE49-F238E27FC236}">
                  <a16:creationId xmlns:a16="http://schemas.microsoft.com/office/drawing/2014/main" id="{5336AD93-61B8-433E-99B2-BA50792E8BEF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994;p63">
              <a:extLst>
                <a:ext uri="{FF2B5EF4-FFF2-40B4-BE49-F238E27FC236}">
                  <a16:creationId xmlns:a16="http://schemas.microsoft.com/office/drawing/2014/main" id="{78F155F0-A692-4278-AE5C-C7705B981852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995;p63">
              <a:extLst>
                <a:ext uri="{FF2B5EF4-FFF2-40B4-BE49-F238E27FC236}">
                  <a16:creationId xmlns:a16="http://schemas.microsoft.com/office/drawing/2014/main" id="{A225F772-5738-4EFC-9E0B-94CF7163550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996;p63">
              <a:extLst>
                <a:ext uri="{FF2B5EF4-FFF2-40B4-BE49-F238E27FC236}">
                  <a16:creationId xmlns:a16="http://schemas.microsoft.com/office/drawing/2014/main" id="{9086AA96-206F-4C63-A063-8ADA67EA034C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997;p63">
              <a:extLst>
                <a:ext uri="{FF2B5EF4-FFF2-40B4-BE49-F238E27FC236}">
                  <a16:creationId xmlns:a16="http://schemas.microsoft.com/office/drawing/2014/main" id="{992ED298-5651-47CE-892C-C7E1A296ED22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998;p63">
              <a:extLst>
                <a:ext uri="{FF2B5EF4-FFF2-40B4-BE49-F238E27FC236}">
                  <a16:creationId xmlns:a16="http://schemas.microsoft.com/office/drawing/2014/main" id="{435628E1-C50F-448F-9D50-BADF8F06F8AA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2" name="Google Shape;7125;p63">
            <a:extLst>
              <a:ext uri="{FF2B5EF4-FFF2-40B4-BE49-F238E27FC236}">
                <a16:creationId xmlns:a16="http://schemas.microsoft.com/office/drawing/2014/main" id="{CD8C0833-3E54-49C0-84FD-58E44945F5E4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183" name="Google Shape;7126;p63">
              <a:extLst>
                <a:ext uri="{FF2B5EF4-FFF2-40B4-BE49-F238E27FC236}">
                  <a16:creationId xmlns:a16="http://schemas.microsoft.com/office/drawing/2014/main" id="{FB06015F-6F56-4BFE-B57C-BF2A081CFEDC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85" name="Google Shape;7127;p63">
                <a:extLst>
                  <a:ext uri="{FF2B5EF4-FFF2-40B4-BE49-F238E27FC236}">
                    <a16:creationId xmlns:a16="http://schemas.microsoft.com/office/drawing/2014/main" id="{713870D1-4A67-44BD-9AF9-A0525103FF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128;p63">
                <a:extLst>
                  <a:ext uri="{FF2B5EF4-FFF2-40B4-BE49-F238E27FC236}">
                    <a16:creationId xmlns:a16="http://schemas.microsoft.com/office/drawing/2014/main" id="{6B87563C-C197-4682-B542-2A4085E7B68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129;p63">
                <a:extLst>
                  <a:ext uri="{FF2B5EF4-FFF2-40B4-BE49-F238E27FC236}">
                    <a16:creationId xmlns:a16="http://schemas.microsoft.com/office/drawing/2014/main" id="{A21A9774-2BAE-4312-8795-72B06C5A748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130;p63">
                <a:extLst>
                  <a:ext uri="{FF2B5EF4-FFF2-40B4-BE49-F238E27FC236}">
                    <a16:creationId xmlns:a16="http://schemas.microsoft.com/office/drawing/2014/main" id="{7ADF73E1-DF91-4A53-85A8-4774E77945A5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131;p63">
                <a:extLst>
                  <a:ext uri="{FF2B5EF4-FFF2-40B4-BE49-F238E27FC236}">
                    <a16:creationId xmlns:a16="http://schemas.microsoft.com/office/drawing/2014/main" id="{C9B5C2B1-4BBF-4D14-9A32-721D288D0E9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132;p63">
                <a:extLst>
                  <a:ext uri="{FF2B5EF4-FFF2-40B4-BE49-F238E27FC236}">
                    <a16:creationId xmlns:a16="http://schemas.microsoft.com/office/drawing/2014/main" id="{C98100EB-53C7-4217-9C3E-6DF4652A1F3E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133;p63">
                <a:extLst>
                  <a:ext uri="{FF2B5EF4-FFF2-40B4-BE49-F238E27FC236}">
                    <a16:creationId xmlns:a16="http://schemas.microsoft.com/office/drawing/2014/main" id="{366D49D0-7CDA-4ECE-B493-F7E6C201EF80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134;p63">
                <a:extLst>
                  <a:ext uri="{FF2B5EF4-FFF2-40B4-BE49-F238E27FC236}">
                    <a16:creationId xmlns:a16="http://schemas.microsoft.com/office/drawing/2014/main" id="{6F9A5F9B-C946-4D80-B929-8EB5872C875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135;p63">
                <a:extLst>
                  <a:ext uri="{FF2B5EF4-FFF2-40B4-BE49-F238E27FC236}">
                    <a16:creationId xmlns:a16="http://schemas.microsoft.com/office/drawing/2014/main" id="{5FEF94C2-CF9F-4978-BDB7-2D2C11711353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136;p63">
                <a:extLst>
                  <a:ext uri="{FF2B5EF4-FFF2-40B4-BE49-F238E27FC236}">
                    <a16:creationId xmlns:a16="http://schemas.microsoft.com/office/drawing/2014/main" id="{9FF31B81-F5FB-4603-91E6-F751FA2090F1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137;p63">
                <a:extLst>
                  <a:ext uri="{FF2B5EF4-FFF2-40B4-BE49-F238E27FC236}">
                    <a16:creationId xmlns:a16="http://schemas.microsoft.com/office/drawing/2014/main" id="{D8549AED-E05A-4F39-B643-BDC61721F47C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138;p63">
                <a:extLst>
                  <a:ext uri="{FF2B5EF4-FFF2-40B4-BE49-F238E27FC236}">
                    <a16:creationId xmlns:a16="http://schemas.microsoft.com/office/drawing/2014/main" id="{B61DD609-1B07-461F-9034-CA1D9D199519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139;p63">
                <a:extLst>
                  <a:ext uri="{FF2B5EF4-FFF2-40B4-BE49-F238E27FC236}">
                    <a16:creationId xmlns:a16="http://schemas.microsoft.com/office/drawing/2014/main" id="{37A6F5AD-A96A-46C0-86AB-7E19B0F7160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140;p63">
                <a:extLst>
                  <a:ext uri="{FF2B5EF4-FFF2-40B4-BE49-F238E27FC236}">
                    <a16:creationId xmlns:a16="http://schemas.microsoft.com/office/drawing/2014/main" id="{C74ECAC4-1064-4CE3-A6B5-56859DFDB19C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141;p63">
                <a:extLst>
                  <a:ext uri="{FF2B5EF4-FFF2-40B4-BE49-F238E27FC236}">
                    <a16:creationId xmlns:a16="http://schemas.microsoft.com/office/drawing/2014/main" id="{D75DCD03-CE82-49FC-AA3F-973E6A360948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142;p63">
                <a:extLst>
                  <a:ext uri="{FF2B5EF4-FFF2-40B4-BE49-F238E27FC236}">
                    <a16:creationId xmlns:a16="http://schemas.microsoft.com/office/drawing/2014/main" id="{AEC6E465-C5C0-4D6A-968E-7FE25FD4DD3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143;p63">
                <a:extLst>
                  <a:ext uri="{FF2B5EF4-FFF2-40B4-BE49-F238E27FC236}">
                    <a16:creationId xmlns:a16="http://schemas.microsoft.com/office/drawing/2014/main" id="{95973349-78CD-470A-9EB3-077270B6FCB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144;p63">
                <a:extLst>
                  <a:ext uri="{FF2B5EF4-FFF2-40B4-BE49-F238E27FC236}">
                    <a16:creationId xmlns:a16="http://schemas.microsoft.com/office/drawing/2014/main" id="{C3659031-9335-441D-87D2-6E19DFF4AFE2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145;p63">
                <a:extLst>
                  <a:ext uri="{FF2B5EF4-FFF2-40B4-BE49-F238E27FC236}">
                    <a16:creationId xmlns:a16="http://schemas.microsoft.com/office/drawing/2014/main" id="{260361CB-9F90-4812-A7C0-4E95DAE3FA8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146;p63">
                <a:extLst>
                  <a:ext uri="{FF2B5EF4-FFF2-40B4-BE49-F238E27FC236}">
                    <a16:creationId xmlns:a16="http://schemas.microsoft.com/office/drawing/2014/main" id="{323ECBE2-42E7-477E-875D-9E39C966E4A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147;p63">
                <a:extLst>
                  <a:ext uri="{FF2B5EF4-FFF2-40B4-BE49-F238E27FC236}">
                    <a16:creationId xmlns:a16="http://schemas.microsoft.com/office/drawing/2014/main" id="{0879863D-4473-4425-9BE8-EAC6FE505CC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148;p63">
                <a:extLst>
                  <a:ext uri="{FF2B5EF4-FFF2-40B4-BE49-F238E27FC236}">
                    <a16:creationId xmlns:a16="http://schemas.microsoft.com/office/drawing/2014/main" id="{67C07AE6-D94E-4E49-B3F7-B6BEAA289E6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7149;p63">
                <a:extLst>
                  <a:ext uri="{FF2B5EF4-FFF2-40B4-BE49-F238E27FC236}">
                    <a16:creationId xmlns:a16="http://schemas.microsoft.com/office/drawing/2014/main" id="{9F8D4CD3-3959-40F0-99C8-80A9DF155E5D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7150;p63">
                <a:extLst>
                  <a:ext uri="{FF2B5EF4-FFF2-40B4-BE49-F238E27FC236}">
                    <a16:creationId xmlns:a16="http://schemas.microsoft.com/office/drawing/2014/main" id="{40DA7856-B74B-4336-B2D5-2CF92D6F303B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7151;p63">
                <a:extLst>
                  <a:ext uri="{FF2B5EF4-FFF2-40B4-BE49-F238E27FC236}">
                    <a16:creationId xmlns:a16="http://schemas.microsoft.com/office/drawing/2014/main" id="{9B05724C-64BF-4931-ABB1-29E07C507FD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7152;p63">
                <a:extLst>
                  <a:ext uri="{FF2B5EF4-FFF2-40B4-BE49-F238E27FC236}">
                    <a16:creationId xmlns:a16="http://schemas.microsoft.com/office/drawing/2014/main" id="{899C3D4F-7906-4898-8224-C2D854567F7C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7153;p63">
                <a:extLst>
                  <a:ext uri="{FF2B5EF4-FFF2-40B4-BE49-F238E27FC236}">
                    <a16:creationId xmlns:a16="http://schemas.microsoft.com/office/drawing/2014/main" id="{2E44FDB7-9A7B-4CA7-80F6-13FD5E9AAF5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7154;p63">
                <a:extLst>
                  <a:ext uri="{FF2B5EF4-FFF2-40B4-BE49-F238E27FC236}">
                    <a16:creationId xmlns:a16="http://schemas.microsoft.com/office/drawing/2014/main" id="{F8881645-C861-429C-99DB-7773C72B5BAF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7155;p63">
                <a:extLst>
                  <a:ext uri="{FF2B5EF4-FFF2-40B4-BE49-F238E27FC236}">
                    <a16:creationId xmlns:a16="http://schemas.microsoft.com/office/drawing/2014/main" id="{64928ED9-2BE3-47E9-BB7D-2A913434D064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7156;p63">
                <a:extLst>
                  <a:ext uri="{FF2B5EF4-FFF2-40B4-BE49-F238E27FC236}">
                    <a16:creationId xmlns:a16="http://schemas.microsoft.com/office/drawing/2014/main" id="{4BDF937D-444F-405B-AF1B-457451DCF491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7157;p63">
                <a:extLst>
                  <a:ext uri="{FF2B5EF4-FFF2-40B4-BE49-F238E27FC236}">
                    <a16:creationId xmlns:a16="http://schemas.microsoft.com/office/drawing/2014/main" id="{622BB78D-986D-44F2-A832-7D15EB78FA3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7158;p63">
                <a:extLst>
                  <a:ext uri="{FF2B5EF4-FFF2-40B4-BE49-F238E27FC236}">
                    <a16:creationId xmlns:a16="http://schemas.microsoft.com/office/drawing/2014/main" id="{060707A9-9458-4EEB-BC56-6930B3DD3988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7159;p63">
                <a:extLst>
                  <a:ext uri="{FF2B5EF4-FFF2-40B4-BE49-F238E27FC236}">
                    <a16:creationId xmlns:a16="http://schemas.microsoft.com/office/drawing/2014/main" id="{EA297802-541B-4048-A044-0174F2700AE1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7160;p63">
                <a:extLst>
                  <a:ext uri="{FF2B5EF4-FFF2-40B4-BE49-F238E27FC236}">
                    <a16:creationId xmlns:a16="http://schemas.microsoft.com/office/drawing/2014/main" id="{4E496130-7C9A-4797-AB70-6EA9F740A4DD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7161;p63">
                <a:extLst>
                  <a:ext uri="{FF2B5EF4-FFF2-40B4-BE49-F238E27FC236}">
                    <a16:creationId xmlns:a16="http://schemas.microsoft.com/office/drawing/2014/main" id="{9668CA1F-87C9-4F06-8113-9D6B15F140A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7162;p63">
                <a:extLst>
                  <a:ext uri="{FF2B5EF4-FFF2-40B4-BE49-F238E27FC236}">
                    <a16:creationId xmlns:a16="http://schemas.microsoft.com/office/drawing/2014/main" id="{A1FA9F48-3D41-4A5F-A7A4-E9A9045E9DA5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7163;p63">
                <a:extLst>
                  <a:ext uri="{FF2B5EF4-FFF2-40B4-BE49-F238E27FC236}">
                    <a16:creationId xmlns:a16="http://schemas.microsoft.com/office/drawing/2014/main" id="{7917E211-0670-4D1F-94DA-7572996B85D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7164;p63">
                <a:extLst>
                  <a:ext uri="{FF2B5EF4-FFF2-40B4-BE49-F238E27FC236}">
                    <a16:creationId xmlns:a16="http://schemas.microsoft.com/office/drawing/2014/main" id="{C6AED4AE-50E3-4E0D-9611-F3CCB4A2D0A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7165;p63">
                <a:extLst>
                  <a:ext uri="{FF2B5EF4-FFF2-40B4-BE49-F238E27FC236}">
                    <a16:creationId xmlns:a16="http://schemas.microsoft.com/office/drawing/2014/main" id="{C56CAB2E-D99D-443B-9FCC-9CA739A7077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7166;p63">
                <a:extLst>
                  <a:ext uri="{FF2B5EF4-FFF2-40B4-BE49-F238E27FC236}">
                    <a16:creationId xmlns:a16="http://schemas.microsoft.com/office/drawing/2014/main" id="{C0A2A5D8-A8E4-4710-A5C5-BB952DB03F35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7167;p63">
                <a:extLst>
                  <a:ext uri="{FF2B5EF4-FFF2-40B4-BE49-F238E27FC236}">
                    <a16:creationId xmlns:a16="http://schemas.microsoft.com/office/drawing/2014/main" id="{41158B25-80E6-4FAE-9F7D-D1C6CE881A90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7168;p63">
                <a:extLst>
                  <a:ext uri="{FF2B5EF4-FFF2-40B4-BE49-F238E27FC236}">
                    <a16:creationId xmlns:a16="http://schemas.microsoft.com/office/drawing/2014/main" id="{34EA1F65-B347-4296-8354-1FE40F2916D6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7169;p63">
                <a:extLst>
                  <a:ext uri="{FF2B5EF4-FFF2-40B4-BE49-F238E27FC236}">
                    <a16:creationId xmlns:a16="http://schemas.microsoft.com/office/drawing/2014/main" id="{47A12FD6-B61D-4AB1-9483-1954ED9E07B7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7170;p63">
                <a:extLst>
                  <a:ext uri="{FF2B5EF4-FFF2-40B4-BE49-F238E27FC236}">
                    <a16:creationId xmlns:a16="http://schemas.microsoft.com/office/drawing/2014/main" id="{25F853E4-E088-4D40-8750-9CBD5C6F2A0C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7171;p63">
                <a:extLst>
                  <a:ext uri="{FF2B5EF4-FFF2-40B4-BE49-F238E27FC236}">
                    <a16:creationId xmlns:a16="http://schemas.microsoft.com/office/drawing/2014/main" id="{E3F9D0C1-2525-495C-B9DE-68864206C5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7172;p63">
                <a:extLst>
                  <a:ext uri="{FF2B5EF4-FFF2-40B4-BE49-F238E27FC236}">
                    <a16:creationId xmlns:a16="http://schemas.microsoft.com/office/drawing/2014/main" id="{A522B760-4998-4A1A-829F-59BBB248375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7173;p63">
                <a:extLst>
                  <a:ext uri="{FF2B5EF4-FFF2-40B4-BE49-F238E27FC236}">
                    <a16:creationId xmlns:a16="http://schemas.microsoft.com/office/drawing/2014/main" id="{9E47D67E-B6D8-4FB5-A664-3F60A2EA017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7174;p63">
                <a:extLst>
                  <a:ext uri="{FF2B5EF4-FFF2-40B4-BE49-F238E27FC236}">
                    <a16:creationId xmlns:a16="http://schemas.microsoft.com/office/drawing/2014/main" id="{B0E82A4E-EC22-4246-AC92-520F6897D5C8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7175;p63">
                <a:extLst>
                  <a:ext uri="{FF2B5EF4-FFF2-40B4-BE49-F238E27FC236}">
                    <a16:creationId xmlns:a16="http://schemas.microsoft.com/office/drawing/2014/main" id="{8BBC3194-B3EA-4165-99E3-CA354AED27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7176;p63">
                <a:extLst>
                  <a:ext uri="{FF2B5EF4-FFF2-40B4-BE49-F238E27FC236}">
                    <a16:creationId xmlns:a16="http://schemas.microsoft.com/office/drawing/2014/main" id="{E09BAC36-AF07-4D02-8B23-DC8317709AF3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7177;p63">
                <a:extLst>
                  <a:ext uri="{FF2B5EF4-FFF2-40B4-BE49-F238E27FC236}">
                    <a16:creationId xmlns:a16="http://schemas.microsoft.com/office/drawing/2014/main" id="{95C770EE-7154-4A8B-A9E6-2065B5006951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7178;p63">
                <a:extLst>
                  <a:ext uri="{FF2B5EF4-FFF2-40B4-BE49-F238E27FC236}">
                    <a16:creationId xmlns:a16="http://schemas.microsoft.com/office/drawing/2014/main" id="{0D84077B-FD39-4AE0-8673-11918A4014B8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7179;p63">
                <a:extLst>
                  <a:ext uri="{FF2B5EF4-FFF2-40B4-BE49-F238E27FC236}">
                    <a16:creationId xmlns:a16="http://schemas.microsoft.com/office/drawing/2014/main" id="{DE47E6F6-F46D-442A-8A78-629316FD146F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7180;p63">
                <a:extLst>
                  <a:ext uri="{FF2B5EF4-FFF2-40B4-BE49-F238E27FC236}">
                    <a16:creationId xmlns:a16="http://schemas.microsoft.com/office/drawing/2014/main" id="{F478AF7F-3002-4798-9026-7B9B36DB2E58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7181;p63">
                <a:extLst>
                  <a:ext uri="{FF2B5EF4-FFF2-40B4-BE49-F238E27FC236}">
                    <a16:creationId xmlns:a16="http://schemas.microsoft.com/office/drawing/2014/main" id="{C720A021-442D-4C9B-B25E-5C59F492C5F2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7182;p63">
                <a:extLst>
                  <a:ext uri="{FF2B5EF4-FFF2-40B4-BE49-F238E27FC236}">
                    <a16:creationId xmlns:a16="http://schemas.microsoft.com/office/drawing/2014/main" id="{0AAB8A50-F542-4BFE-95C7-C3CED32B724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7183;p63">
                <a:extLst>
                  <a:ext uri="{FF2B5EF4-FFF2-40B4-BE49-F238E27FC236}">
                    <a16:creationId xmlns:a16="http://schemas.microsoft.com/office/drawing/2014/main" id="{6C300D26-F769-4F2E-A720-40DB9E4B84BF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7184;p63">
                <a:extLst>
                  <a:ext uri="{FF2B5EF4-FFF2-40B4-BE49-F238E27FC236}">
                    <a16:creationId xmlns:a16="http://schemas.microsoft.com/office/drawing/2014/main" id="{F1B12D70-3ED5-4AB3-A66F-686525E6F33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7185;p63">
                <a:extLst>
                  <a:ext uri="{FF2B5EF4-FFF2-40B4-BE49-F238E27FC236}">
                    <a16:creationId xmlns:a16="http://schemas.microsoft.com/office/drawing/2014/main" id="{325659C8-527C-4D3E-8A51-18336DD260F7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7186;p63">
                <a:extLst>
                  <a:ext uri="{FF2B5EF4-FFF2-40B4-BE49-F238E27FC236}">
                    <a16:creationId xmlns:a16="http://schemas.microsoft.com/office/drawing/2014/main" id="{AAF3AD1B-2664-4194-BC72-4809F96BC691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7187;p63">
                <a:extLst>
                  <a:ext uri="{FF2B5EF4-FFF2-40B4-BE49-F238E27FC236}">
                    <a16:creationId xmlns:a16="http://schemas.microsoft.com/office/drawing/2014/main" id="{1B6D9AA4-D202-442E-9135-49FEB640CBF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7188;p63">
                <a:extLst>
                  <a:ext uri="{FF2B5EF4-FFF2-40B4-BE49-F238E27FC236}">
                    <a16:creationId xmlns:a16="http://schemas.microsoft.com/office/drawing/2014/main" id="{045E666C-32D9-44DB-B2E1-191F1C1E8852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7189;p63">
                <a:extLst>
                  <a:ext uri="{FF2B5EF4-FFF2-40B4-BE49-F238E27FC236}">
                    <a16:creationId xmlns:a16="http://schemas.microsoft.com/office/drawing/2014/main" id="{C7762BCB-5F03-4DB7-AD70-8A865DC298B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7190;p63">
                <a:extLst>
                  <a:ext uri="{FF2B5EF4-FFF2-40B4-BE49-F238E27FC236}">
                    <a16:creationId xmlns:a16="http://schemas.microsoft.com/office/drawing/2014/main" id="{0B8E25EB-024C-4EB9-8820-3C48D98CDC5E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7191;p63">
              <a:extLst>
                <a:ext uri="{FF2B5EF4-FFF2-40B4-BE49-F238E27FC236}">
                  <a16:creationId xmlns:a16="http://schemas.microsoft.com/office/drawing/2014/main" id="{11268DF6-029D-406D-9099-F0E69E312A0D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9" name="Google Shape;6270;p63">
            <a:extLst>
              <a:ext uri="{FF2B5EF4-FFF2-40B4-BE49-F238E27FC236}">
                <a16:creationId xmlns:a16="http://schemas.microsoft.com/office/drawing/2014/main" id="{FBD942F0-CE40-47D7-98FE-5FB652AB51C7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250" name="Google Shape;6271;p63">
              <a:extLst>
                <a:ext uri="{FF2B5EF4-FFF2-40B4-BE49-F238E27FC236}">
                  <a16:creationId xmlns:a16="http://schemas.microsoft.com/office/drawing/2014/main" id="{9043A82E-751C-4083-9175-32AFA4D7380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272;p63">
              <a:extLst>
                <a:ext uri="{FF2B5EF4-FFF2-40B4-BE49-F238E27FC236}">
                  <a16:creationId xmlns:a16="http://schemas.microsoft.com/office/drawing/2014/main" id="{0177ADD1-8BED-44E8-A519-FC40215980D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273;p63">
              <a:extLst>
                <a:ext uri="{FF2B5EF4-FFF2-40B4-BE49-F238E27FC236}">
                  <a16:creationId xmlns:a16="http://schemas.microsoft.com/office/drawing/2014/main" id="{FD1545BD-AF7E-4E4F-97DD-D6306BFD42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274;p63">
              <a:extLst>
                <a:ext uri="{FF2B5EF4-FFF2-40B4-BE49-F238E27FC236}">
                  <a16:creationId xmlns:a16="http://schemas.microsoft.com/office/drawing/2014/main" id="{37D13499-9735-43F1-A349-83DC5B92AC95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275;p63">
              <a:extLst>
                <a:ext uri="{FF2B5EF4-FFF2-40B4-BE49-F238E27FC236}">
                  <a16:creationId xmlns:a16="http://schemas.microsoft.com/office/drawing/2014/main" id="{6EEC3187-3B3A-48AE-B3EA-88DBCEC14BCA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276;p63">
              <a:extLst>
                <a:ext uri="{FF2B5EF4-FFF2-40B4-BE49-F238E27FC236}">
                  <a16:creationId xmlns:a16="http://schemas.microsoft.com/office/drawing/2014/main" id="{FF91A5C2-5DF4-4165-AB93-E0A51245DD17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277;p63">
              <a:extLst>
                <a:ext uri="{FF2B5EF4-FFF2-40B4-BE49-F238E27FC236}">
                  <a16:creationId xmlns:a16="http://schemas.microsoft.com/office/drawing/2014/main" id="{45C4DD00-D1AC-4D9E-838B-95A9B372EBE6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278;p63">
              <a:extLst>
                <a:ext uri="{FF2B5EF4-FFF2-40B4-BE49-F238E27FC236}">
                  <a16:creationId xmlns:a16="http://schemas.microsoft.com/office/drawing/2014/main" id="{DD966DB7-A834-4C8B-8D03-8ABC00C6BA0D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279;p63">
              <a:extLst>
                <a:ext uri="{FF2B5EF4-FFF2-40B4-BE49-F238E27FC236}">
                  <a16:creationId xmlns:a16="http://schemas.microsoft.com/office/drawing/2014/main" id="{325EEDB3-289F-4BCC-96A2-F675C71A4D3D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280;p63">
              <a:extLst>
                <a:ext uri="{FF2B5EF4-FFF2-40B4-BE49-F238E27FC236}">
                  <a16:creationId xmlns:a16="http://schemas.microsoft.com/office/drawing/2014/main" id="{A117C03D-D6DF-41BF-B854-3E16C3876920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281;p63">
              <a:extLst>
                <a:ext uri="{FF2B5EF4-FFF2-40B4-BE49-F238E27FC236}">
                  <a16:creationId xmlns:a16="http://schemas.microsoft.com/office/drawing/2014/main" id="{09D21DC4-9456-4327-94B6-7E5EA377BC56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282;p63">
              <a:extLst>
                <a:ext uri="{FF2B5EF4-FFF2-40B4-BE49-F238E27FC236}">
                  <a16:creationId xmlns:a16="http://schemas.microsoft.com/office/drawing/2014/main" id="{793ABC72-CD33-44D4-AA0B-824C11EEB839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283;p63">
              <a:extLst>
                <a:ext uri="{FF2B5EF4-FFF2-40B4-BE49-F238E27FC236}">
                  <a16:creationId xmlns:a16="http://schemas.microsoft.com/office/drawing/2014/main" id="{CA781B8E-E305-44A8-847F-656CE014E1D7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284;p63">
              <a:extLst>
                <a:ext uri="{FF2B5EF4-FFF2-40B4-BE49-F238E27FC236}">
                  <a16:creationId xmlns:a16="http://schemas.microsoft.com/office/drawing/2014/main" id="{4413A0BF-4B9A-4FC2-909B-A6E04038DCC4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285;p63">
              <a:extLst>
                <a:ext uri="{FF2B5EF4-FFF2-40B4-BE49-F238E27FC236}">
                  <a16:creationId xmlns:a16="http://schemas.microsoft.com/office/drawing/2014/main" id="{257CB720-BCC7-4891-9217-8F666FBEE262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286;p63">
              <a:extLst>
                <a:ext uri="{FF2B5EF4-FFF2-40B4-BE49-F238E27FC236}">
                  <a16:creationId xmlns:a16="http://schemas.microsoft.com/office/drawing/2014/main" id="{C6EB3E9B-5D2B-447D-A1B9-523C24618349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287;p63">
              <a:extLst>
                <a:ext uri="{FF2B5EF4-FFF2-40B4-BE49-F238E27FC236}">
                  <a16:creationId xmlns:a16="http://schemas.microsoft.com/office/drawing/2014/main" id="{6C714E1D-391C-4A4A-8696-CA7AA87F83B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288;p63">
              <a:extLst>
                <a:ext uri="{FF2B5EF4-FFF2-40B4-BE49-F238E27FC236}">
                  <a16:creationId xmlns:a16="http://schemas.microsoft.com/office/drawing/2014/main" id="{C2D513DB-A86F-4F4E-8A5B-CE84DFBA1C7D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289;p63">
              <a:extLst>
                <a:ext uri="{FF2B5EF4-FFF2-40B4-BE49-F238E27FC236}">
                  <a16:creationId xmlns:a16="http://schemas.microsoft.com/office/drawing/2014/main" id="{159FA1FD-BB61-49E9-9E1C-86DE168281B4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290;p63">
              <a:extLst>
                <a:ext uri="{FF2B5EF4-FFF2-40B4-BE49-F238E27FC236}">
                  <a16:creationId xmlns:a16="http://schemas.microsoft.com/office/drawing/2014/main" id="{B71B5D04-738F-4997-8B52-3948EDDE6090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291;p63">
              <a:extLst>
                <a:ext uri="{FF2B5EF4-FFF2-40B4-BE49-F238E27FC236}">
                  <a16:creationId xmlns:a16="http://schemas.microsoft.com/office/drawing/2014/main" id="{0BE875DF-F465-4973-B219-E11B3C3CEF6D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292;p63">
              <a:extLst>
                <a:ext uri="{FF2B5EF4-FFF2-40B4-BE49-F238E27FC236}">
                  <a16:creationId xmlns:a16="http://schemas.microsoft.com/office/drawing/2014/main" id="{A90F371E-1A35-42A2-A542-BC53D37C8191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293;p63">
              <a:extLst>
                <a:ext uri="{FF2B5EF4-FFF2-40B4-BE49-F238E27FC236}">
                  <a16:creationId xmlns:a16="http://schemas.microsoft.com/office/drawing/2014/main" id="{AB435347-51EA-4BF7-94B4-ADDBB537C0BB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294;p63">
              <a:extLst>
                <a:ext uri="{FF2B5EF4-FFF2-40B4-BE49-F238E27FC236}">
                  <a16:creationId xmlns:a16="http://schemas.microsoft.com/office/drawing/2014/main" id="{8E685CCE-4ABA-48E1-AF6C-9131A10A91C0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295;p63">
              <a:extLst>
                <a:ext uri="{FF2B5EF4-FFF2-40B4-BE49-F238E27FC236}">
                  <a16:creationId xmlns:a16="http://schemas.microsoft.com/office/drawing/2014/main" id="{98025AAE-B627-4B5F-B8E2-9CDD1BA92CA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296;p63">
              <a:extLst>
                <a:ext uri="{FF2B5EF4-FFF2-40B4-BE49-F238E27FC236}">
                  <a16:creationId xmlns:a16="http://schemas.microsoft.com/office/drawing/2014/main" id="{1A209E6F-DDA4-452E-9DEB-4BA748DE798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297;p63">
              <a:extLst>
                <a:ext uri="{FF2B5EF4-FFF2-40B4-BE49-F238E27FC236}">
                  <a16:creationId xmlns:a16="http://schemas.microsoft.com/office/drawing/2014/main" id="{5720E6D6-5941-4ABD-9917-77CBE95F7730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298;p63">
              <a:extLst>
                <a:ext uri="{FF2B5EF4-FFF2-40B4-BE49-F238E27FC236}">
                  <a16:creationId xmlns:a16="http://schemas.microsoft.com/office/drawing/2014/main" id="{824F635F-447B-4353-9FD9-B0A0FAE19D6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6299;p63">
              <a:extLst>
                <a:ext uri="{FF2B5EF4-FFF2-40B4-BE49-F238E27FC236}">
                  <a16:creationId xmlns:a16="http://schemas.microsoft.com/office/drawing/2014/main" id="{51EE2896-15D2-4E2B-9255-2A28E365B93F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300;p63">
              <a:extLst>
                <a:ext uri="{FF2B5EF4-FFF2-40B4-BE49-F238E27FC236}">
                  <a16:creationId xmlns:a16="http://schemas.microsoft.com/office/drawing/2014/main" id="{14A6D805-5E9C-4234-B45D-90B5B81367D3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301;p63">
              <a:extLst>
                <a:ext uri="{FF2B5EF4-FFF2-40B4-BE49-F238E27FC236}">
                  <a16:creationId xmlns:a16="http://schemas.microsoft.com/office/drawing/2014/main" id="{655567DE-BD51-4D70-896B-3D6AB006AF75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6302;p63">
              <a:extLst>
                <a:ext uri="{FF2B5EF4-FFF2-40B4-BE49-F238E27FC236}">
                  <a16:creationId xmlns:a16="http://schemas.microsoft.com/office/drawing/2014/main" id="{22DD77C6-7F70-43EF-ABEE-1F16FB118F4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6303;p63">
              <a:extLst>
                <a:ext uri="{FF2B5EF4-FFF2-40B4-BE49-F238E27FC236}">
                  <a16:creationId xmlns:a16="http://schemas.microsoft.com/office/drawing/2014/main" id="{E1BC8F06-0CE8-4387-851B-F607D2EA47C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304;p63">
              <a:extLst>
                <a:ext uri="{FF2B5EF4-FFF2-40B4-BE49-F238E27FC236}">
                  <a16:creationId xmlns:a16="http://schemas.microsoft.com/office/drawing/2014/main" id="{E3DEF6EC-285A-4FF0-8C2A-E97CD1A87CD4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305;p63">
              <a:extLst>
                <a:ext uri="{FF2B5EF4-FFF2-40B4-BE49-F238E27FC236}">
                  <a16:creationId xmlns:a16="http://schemas.microsoft.com/office/drawing/2014/main" id="{5410F956-9F00-4601-9CC0-FD12F5182DE5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306;p63">
              <a:extLst>
                <a:ext uri="{FF2B5EF4-FFF2-40B4-BE49-F238E27FC236}">
                  <a16:creationId xmlns:a16="http://schemas.microsoft.com/office/drawing/2014/main" id="{78DD8305-EF2A-4E8E-BDF5-A9818E647B35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6307;p63">
              <a:extLst>
                <a:ext uri="{FF2B5EF4-FFF2-40B4-BE49-F238E27FC236}">
                  <a16:creationId xmlns:a16="http://schemas.microsoft.com/office/drawing/2014/main" id="{32AE03FE-E0D4-4BF4-B902-820FDB6F7321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6308;p63">
              <a:extLst>
                <a:ext uri="{FF2B5EF4-FFF2-40B4-BE49-F238E27FC236}">
                  <a16:creationId xmlns:a16="http://schemas.microsoft.com/office/drawing/2014/main" id="{AD5B745B-85A9-4FE7-A38E-C3CBBD1F7EA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309;p63">
              <a:extLst>
                <a:ext uri="{FF2B5EF4-FFF2-40B4-BE49-F238E27FC236}">
                  <a16:creationId xmlns:a16="http://schemas.microsoft.com/office/drawing/2014/main" id="{BEF81CA7-648C-4A44-9219-D08AA1B5361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310;p63">
              <a:extLst>
                <a:ext uri="{FF2B5EF4-FFF2-40B4-BE49-F238E27FC236}">
                  <a16:creationId xmlns:a16="http://schemas.microsoft.com/office/drawing/2014/main" id="{E1CB100F-DF36-4A1B-9304-65398B347A18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311;p63">
              <a:extLst>
                <a:ext uri="{FF2B5EF4-FFF2-40B4-BE49-F238E27FC236}">
                  <a16:creationId xmlns:a16="http://schemas.microsoft.com/office/drawing/2014/main" id="{45C68967-D6BF-4D0E-9850-98997C3BE09A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312;p63">
              <a:extLst>
                <a:ext uri="{FF2B5EF4-FFF2-40B4-BE49-F238E27FC236}">
                  <a16:creationId xmlns:a16="http://schemas.microsoft.com/office/drawing/2014/main" id="{2F8BAF61-2ED7-4E0D-84F0-0E9AF68A620F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313;p63">
              <a:extLst>
                <a:ext uri="{FF2B5EF4-FFF2-40B4-BE49-F238E27FC236}">
                  <a16:creationId xmlns:a16="http://schemas.microsoft.com/office/drawing/2014/main" id="{F1F25E48-D844-4DDD-8D42-BF2DCB4840F5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314;p63">
              <a:extLst>
                <a:ext uri="{FF2B5EF4-FFF2-40B4-BE49-F238E27FC236}">
                  <a16:creationId xmlns:a16="http://schemas.microsoft.com/office/drawing/2014/main" id="{C7B77303-78DD-4699-8D19-EB4A9EA6D6F5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315;p63">
              <a:extLst>
                <a:ext uri="{FF2B5EF4-FFF2-40B4-BE49-F238E27FC236}">
                  <a16:creationId xmlns:a16="http://schemas.microsoft.com/office/drawing/2014/main" id="{32598FB1-04B3-4FAE-9C3D-305F31FB15B8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16;p63">
              <a:extLst>
                <a:ext uri="{FF2B5EF4-FFF2-40B4-BE49-F238E27FC236}">
                  <a16:creationId xmlns:a16="http://schemas.microsoft.com/office/drawing/2014/main" id="{CFE56914-58DC-49A2-8D56-A36C5A960CCB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17;p63">
              <a:extLst>
                <a:ext uri="{FF2B5EF4-FFF2-40B4-BE49-F238E27FC236}">
                  <a16:creationId xmlns:a16="http://schemas.microsoft.com/office/drawing/2014/main" id="{6B7DFEC8-BC18-4FB3-8D97-BC996856B44C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18;p63">
              <a:extLst>
                <a:ext uri="{FF2B5EF4-FFF2-40B4-BE49-F238E27FC236}">
                  <a16:creationId xmlns:a16="http://schemas.microsoft.com/office/drawing/2014/main" id="{008E2789-95B6-43A5-A566-217AA5748E50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19;p63">
              <a:extLst>
                <a:ext uri="{FF2B5EF4-FFF2-40B4-BE49-F238E27FC236}">
                  <a16:creationId xmlns:a16="http://schemas.microsoft.com/office/drawing/2014/main" id="{7FE358F1-BA0E-4CBE-BC07-1D58D58F92E7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20;p63">
              <a:extLst>
                <a:ext uri="{FF2B5EF4-FFF2-40B4-BE49-F238E27FC236}">
                  <a16:creationId xmlns:a16="http://schemas.microsoft.com/office/drawing/2014/main" id="{B66A253F-B5D4-44CF-8F17-22A422F4EF71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21;p63">
              <a:extLst>
                <a:ext uri="{FF2B5EF4-FFF2-40B4-BE49-F238E27FC236}">
                  <a16:creationId xmlns:a16="http://schemas.microsoft.com/office/drawing/2014/main" id="{60B1E87A-62B0-40EA-A616-1B010EEFF4D5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22;p63">
              <a:extLst>
                <a:ext uri="{FF2B5EF4-FFF2-40B4-BE49-F238E27FC236}">
                  <a16:creationId xmlns:a16="http://schemas.microsoft.com/office/drawing/2014/main" id="{048C0623-4D0F-48C8-93C8-812F46A54FE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323;p63">
              <a:extLst>
                <a:ext uri="{FF2B5EF4-FFF2-40B4-BE49-F238E27FC236}">
                  <a16:creationId xmlns:a16="http://schemas.microsoft.com/office/drawing/2014/main" id="{E079E4C4-ECA8-4B5F-AE22-48DBA8CFD949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324;p63">
              <a:extLst>
                <a:ext uri="{FF2B5EF4-FFF2-40B4-BE49-F238E27FC236}">
                  <a16:creationId xmlns:a16="http://schemas.microsoft.com/office/drawing/2014/main" id="{9E9F341F-8B00-456F-B1A8-15987DC3C96A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325;p63">
              <a:extLst>
                <a:ext uri="{FF2B5EF4-FFF2-40B4-BE49-F238E27FC236}">
                  <a16:creationId xmlns:a16="http://schemas.microsoft.com/office/drawing/2014/main" id="{1023D60A-D07C-42D8-B87F-99EF57B03CD7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326;p63">
              <a:extLst>
                <a:ext uri="{FF2B5EF4-FFF2-40B4-BE49-F238E27FC236}">
                  <a16:creationId xmlns:a16="http://schemas.microsoft.com/office/drawing/2014/main" id="{5F820B40-93AD-46E1-A38A-7563C171377C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327;p63">
              <a:extLst>
                <a:ext uri="{FF2B5EF4-FFF2-40B4-BE49-F238E27FC236}">
                  <a16:creationId xmlns:a16="http://schemas.microsoft.com/office/drawing/2014/main" id="{DAF0A206-C36E-408C-84DE-8DF8019B8C2E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328;p63">
              <a:extLst>
                <a:ext uri="{FF2B5EF4-FFF2-40B4-BE49-F238E27FC236}">
                  <a16:creationId xmlns:a16="http://schemas.microsoft.com/office/drawing/2014/main" id="{79CF5139-C514-4B27-A68B-285C9F37CB15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329;p63">
              <a:extLst>
                <a:ext uri="{FF2B5EF4-FFF2-40B4-BE49-F238E27FC236}">
                  <a16:creationId xmlns:a16="http://schemas.microsoft.com/office/drawing/2014/main" id="{75C46832-E7E9-4C42-83B1-B4F9826E4204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330;p63">
              <a:extLst>
                <a:ext uri="{FF2B5EF4-FFF2-40B4-BE49-F238E27FC236}">
                  <a16:creationId xmlns:a16="http://schemas.microsoft.com/office/drawing/2014/main" id="{32D8D449-A872-43B4-99AC-33C342FD3C12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331;p63">
              <a:extLst>
                <a:ext uri="{FF2B5EF4-FFF2-40B4-BE49-F238E27FC236}">
                  <a16:creationId xmlns:a16="http://schemas.microsoft.com/office/drawing/2014/main" id="{5FBAF548-97EF-4760-93DB-9E6A9AC32931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332;p63">
              <a:extLst>
                <a:ext uri="{FF2B5EF4-FFF2-40B4-BE49-F238E27FC236}">
                  <a16:creationId xmlns:a16="http://schemas.microsoft.com/office/drawing/2014/main" id="{BFCDB6A9-09ED-44DF-A863-543B7DED424F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333;p63">
              <a:extLst>
                <a:ext uri="{FF2B5EF4-FFF2-40B4-BE49-F238E27FC236}">
                  <a16:creationId xmlns:a16="http://schemas.microsoft.com/office/drawing/2014/main" id="{ACE71E13-E572-4D12-BE6C-99D4028F44FB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34;p63">
              <a:extLst>
                <a:ext uri="{FF2B5EF4-FFF2-40B4-BE49-F238E27FC236}">
                  <a16:creationId xmlns:a16="http://schemas.microsoft.com/office/drawing/2014/main" id="{299F144E-3390-425E-9304-0E9BFC21F2D5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35;p63">
              <a:extLst>
                <a:ext uri="{FF2B5EF4-FFF2-40B4-BE49-F238E27FC236}">
                  <a16:creationId xmlns:a16="http://schemas.microsoft.com/office/drawing/2014/main" id="{DDEEB5E7-A66A-4C38-BD73-E1FA16619C33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36;p63">
              <a:extLst>
                <a:ext uri="{FF2B5EF4-FFF2-40B4-BE49-F238E27FC236}">
                  <a16:creationId xmlns:a16="http://schemas.microsoft.com/office/drawing/2014/main" id="{EC2672AB-6105-436B-A392-6B9C543EA86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7;p63">
              <a:extLst>
                <a:ext uri="{FF2B5EF4-FFF2-40B4-BE49-F238E27FC236}">
                  <a16:creationId xmlns:a16="http://schemas.microsoft.com/office/drawing/2014/main" id="{1923CBEF-9289-4A75-A879-FBEA2DBFF377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38;p63">
              <a:extLst>
                <a:ext uri="{FF2B5EF4-FFF2-40B4-BE49-F238E27FC236}">
                  <a16:creationId xmlns:a16="http://schemas.microsoft.com/office/drawing/2014/main" id="{7EA20583-41BF-4BBA-9E84-24E2F2F27AB3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39;p63">
              <a:extLst>
                <a:ext uri="{FF2B5EF4-FFF2-40B4-BE49-F238E27FC236}">
                  <a16:creationId xmlns:a16="http://schemas.microsoft.com/office/drawing/2014/main" id="{BA17EBE7-1C78-44D0-87BF-2E1075E14589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40;p63">
              <a:extLst>
                <a:ext uri="{FF2B5EF4-FFF2-40B4-BE49-F238E27FC236}">
                  <a16:creationId xmlns:a16="http://schemas.microsoft.com/office/drawing/2014/main" id="{D6BFCAC3-2E80-4C8E-8B2D-C60A2D5D7A68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341;p63">
              <a:extLst>
                <a:ext uri="{FF2B5EF4-FFF2-40B4-BE49-F238E27FC236}">
                  <a16:creationId xmlns:a16="http://schemas.microsoft.com/office/drawing/2014/main" id="{17B256A3-BB40-400A-975E-8817FFD5BE87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342;p63">
              <a:extLst>
                <a:ext uri="{FF2B5EF4-FFF2-40B4-BE49-F238E27FC236}">
                  <a16:creationId xmlns:a16="http://schemas.microsoft.com/office/drawing/2014/main" id="{22158E8F-3832-4EC4-B5C0-6AE55182770E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343;p63">
              <a:extLst>
                <a:ext uri="{FF2B5EF4-FFF2-40B4-BE49-F238E27FC236}">
                  <a16:creationId xmlns:a16="http://schemas.microsoft.com/office/drawing/2014/main" id="{BDE886D5-815D-4F9F-B5C0-AC11876CE7BC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344;p63">
              <a:extLst>
                <a:ext uri="{FF2B5EF4-FFF2-40B4-BE49-F238E27FC236}">
                  <a16:creationId xmlns:a16="http://schemas.microsoft.com/office/drawing/2014/main" id="{686EF688-F581-4098-AA59-A7175696CBCD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345;p63">
              <a:extLst>
                <a:ext uri="{FF2B5EF4-FFF2-40B4-BE49-F238E27FC236}">
                  <a16:creationId xmlns:a16="http://schemas.microsoft.com/office/drawing/2014/main" id="{619CBB91-A93B-4E7F-8EC4-3076D352D1BA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346;p63">
              <a:extLst>
                <a:ext uri="{FF2B5EF4-FFF2-40B4-BE49-F238E27FC236}">
                  <a16:creationId xmlns:a16="http://schemas.microsoft.com/office/drawing/2014/main" id="{3D69B4F3-DD2A-4549-BB0B-E1EA1BA048A5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347;p63">
              <a:extLst>
                <a:ext uri="{FF2B5EF4-FFF2-40B4-BE49-F238E27FC236}">
                  <a16:creationId xmlns:a16="http://schemas.microsoft.com/office/drawing/2014/main" id="{4EF21018-4EA8-45E9-ABAE-B5271ADBDA4A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348;p63">
              <a:extLst>
                <a:ext uri="{FF2B5EF4-FFF2-40B4-BE49-F238E27FC236}">
                  <a16:creationId xmlns:a16="http://schemas.microsoft.com/office/drawing/2014/main" id="{B9C0409B-06D0-4386-8780-82A3B902C27D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349;p63">
              <a:extLst>
                <a:ext uri="{FF2B5EF4-FFF2-40B4-BE49-F238E27FC236}">
                  <a16:creationId xmlns:a16="http://schemas.microsoft.com/office/drawing/2014/main" id="{11503815-812A-4FC6-97B4-80B3B3FF2BD2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350;p63">
              <a:extLst>
                <a:ext uri="{FF2B5EF4-FFF2-40B4-BE49-F238E27FC236}">
                  <a16:creationId xmlns:a16="http://schemas.microsoft.com/office/drawing/2014/main" id="{A9F5E4AB-ECD9-46EB-AA36-F5CC4EDDE7DD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351;p63">
              <a:extLst>
                <a:ext uri="{FF2B5EF4-FFF2-40B4-BE49-F238E27FC236}">
                  <a16:creationId xmlns:a16="http://schemas.microsoft.com/office/drawing/2014/main" id="{B0D77A88-E67E-4F9A-AE1D-CADEFA80AFBE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352;p63">
              <a:extLst>
                <a:ext uri="{FF2B5EF4-FFF2-40B4-BE49-F238E27FC236}">
                  <a16:creationId xmlns:a16="http://schemas.microsoft.com/office/drawing/2014/main" id="{AD0D139F-33BC-4F6A-98F7-4AB2E72E286C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353;p63">
              <a:extLst>
                <a:ext uri="{FF2B5EF4-FFF2-40B4-BE49-F238E27FC236}">
                  <a16:creationId xmlns:a16="http://schemas.microsoft.com/office/drawing/2014/main" id="{2EAA1F9E-16E0-4F93-B248-0B4DCC0A6217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354;p63">
              <a:extLst>
                <a:ext uri="{FF2B5EF4-FFF2-40B4-BE49-F238E27FC236}">
                  <a16:creationId xmlns:a16="http://schemas.microsoft.com/office/drawing/2014/main" id="{C8D3A394-0B04-4170-8F42-0EC6DDAA0379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355;p63">
              <a:extLst>
                <a:ext uri="{FF2B5EF4-FFF2-40B4-BE49-F238E27FC236}">
                  <a16:creationId xmlns:a16="http://schemas.microsoft.com/office/drawing/2014/main" id="{EA9915C4-1BB1-499D-909F-A8BBCA95FF2C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356;p63">
              <a:extLst>
                <a:ext uri="{FF2B5EF4-FFF2-40B4-BE49-F238E27FC236}">
                  <a16:creationId xmlns:a16="http://schemas.microsoft.com/office/drawing/2014/main" id="{19FB0B1C-E525-45A4-86C0-CC6FB104EDD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357;p63">
              <a:extLst>
                <a:ext uri="{FF2B5EF4-FFF2-40B4-BE49-F238E27FC236}">
                  <a16:creationId xmlns:a16="http://schemas.microsoft.com/office/drawing/2014/main" id="{3CE3B76E-B3B2-46D2-8F52-9A88AACD79C7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358;p63">
              <a:extLst>
                <a:ext uri="{FF2B5EF4-FFF2-40B4-BE49-F238E27FC236}">
                  <a16:creationId xmlns:a16="http://schemas.microsoft.com/office/drawing/2014/main" id="{2229A0D9-CCB0-477B-89CC-0E295C14E801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359;p63">
              <a:extLst>
                <a:ext uri="{FF2B5EF4-FFF2-40B4-BE49-F238E27FC236}">
                  <a16:creationId xmlns:a16="http://schemas.microsoft.com/office/drawing/2014/main" id="{E1540D27-1A59-4630-9C4C-9263437CA71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>
            <a:extLst>
              <a:ext uri="{FF2B5EF4-FFF2-40B4-BE49-F238E27FC236}">
                <a16:creationId xmlns:a16="http://schemas.microsoft.com/office/drawing/2014/main" id="{25359A61-D413-4C09-929F-1C990B67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4F300D15-083D-47F5-8584-8DA5C6CD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D1FE1F37-3DF5-4780-8795-0CDFE5ECC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6DF336FE-81F7-4B14-907A-7D8464EFE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1D84024D-3DEB-4412-94D0-5470AA83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E4515FF6-0829-4D24-BC25-29487CB15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61A8FBA6-D932-461D-9202-A579905D7B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0E36E8B0-659E-4A62-B3E7-279A387FE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75FE4952-CC88-4B0F-B43C-CDFAC154765B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إدخال يدوي 39">
            <a:extLst>
              <a:ext uri="{FF2B5EF4-FFF2-40B4-BE49-F238E27FC236}">
                <a16:creationId xmlns:a16="http://schemas.microsoft.com/office/drawing/2014/main" id="{99460BA4-8D0B-48BD-8750-222F31619DE6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7534916-509D-4067-97AF-BC1D06592696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خطط انسيابي: إدخال يدوي 41">
            <a:extLst>
              <a:ext uri="{FF2B5EF4-FFF2-40B4-BE49-F238E27FC236}">
                <a16:creationId xmlns:a16="http://schemas.microsoft.com/office/drawing/2014/main" id="{3BDCC683-8C3F-4324-955B-7FE30CF3530D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114DC5E-F373-4C65-BF63-EDD5CBD75ED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خطط انسيابي: إدخال يدوي 43">
            <a:extLst>
              <a:ext uri="{FF2B5EF4-FFF2-40B4-BE49-F238E27FC236}">
                <a16:creationId xmlns:a16="http://schemas.microsoft.com/office/drawing/2014/main" id="{BBBC7F29-216B-4EB9-84F6-6342492FAD4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سداسي 44">
            <a:extLst>
              <a:ext uri="{FF2B5EF4-FFF2-40B4-BE49-F238E27FC236}">
                <a16:creationId xmlns:a16="http://schemas.microsoft.com/office/drawing/2014/main" id="{06571059-488D-457E-AFE9-324F1DAF0427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سداسي 45">
            <a:extLst>
              <a:ext uri="{FF2B5EF4-FFF2-40B4-BE49-F238E27FC236}">
                <a16:creationId xmlns:a16="http://schemas.microsoft.com/office/drawing/2014/main" id="{F05EC746-7E03-4AA9-898B-09A399202A4C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سداسي 46">
            <a:extLst>
              <a:ext uri="{FF2B5EF4-FFF2-40B4-BE49-F238E27FC236}">
                <a16:creationId xmlns:a16="http://schemas.microsoft.com/office/drawing/2014/main" id="{1E9F3B66-2292-4B49-80AF-32C82364891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سداسي 47">
            <a:extLst>
              <a:ext uri="{FF2B5EF4-FFF2-40B4-BE49-F238E27FC236}">
                <a16:creationId xmlns:a16="http://schemas.microsoft.com/office/drawing/2014/main" id="{F4DCADC0-C45B-45BD-9FA7-BDAC9408E5CF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0449C794-13C3-4B55-AFF7-C040F436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35C770D-ECD9-410F-AC5F-25DFE1F5CF1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4101E66-9836-48B7-B8EC-425D61696E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9BB48AE-BA90-4A22-BD95-92B0589B6CC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60733CF-EB5E-4A69-8C02-C3C2EEA458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B383D76B-DFE5-4054-B091-1FDC8BBFEA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0E6C2E3-C4DB-4390-9FBA-A4FD11E3352E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16F6A94B-713F-450E-A760-3BEB2ACCBB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87203E-B0E7-490A-A42F-AE719CCF94D8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A58560B3-8453-41F2-934E-2885D608E1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AD4F827-DDC7-4F9C-BFAB-1DEF5F8E2E5B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BAFACFC2-CAD3-498A-A427-F8D88637E1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E7522C9-0F94-4CD4-98E6-7043C1F100C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2F36897F-D53F-47A2-9E8C-F2EFBC57FD1D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255789CC-57CD-4B05-805C-C5FA53595044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4" name="TextBox 5">
            <a:extLst>
              <a:ext uri="{FF2B5EF4-FFF2-40B4-BE49-F238E27FC236}">
                <a16:creationId xmlns:a16="http://schemas.microsoft.com/office/drawing/2014/main" id="{01942064-293B-417C-9D75-9A03C50A0247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8AEED3C-38CA-4663-B9D7-7470A1522E47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A56CFA30-3F74-4D21-B59A-A8C45BF4965B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9A6B597A-19A9-4F2D-A567-97F8B1EDE4A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B1916F3-101A-465F-B538-0712BD64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3">
            <a:extLst>
              <a:ext uri="{FF2B5EF4-FFF2-40B4-BE49-F238E27FC236}">
                <a16:creationId xmlns:a16="http://schemas.microsoft.com/office/drawing/2014/main" id="{ADCBA867-AEBC-4FFA-BD96-593DACAC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20631" y="637180"/>
            <a:ext cx="4826306" cy="777936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40E7D828-CFB2-423F-8933-E145BF3C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0" y="1594095"/>
            <a:ext cx="1361553" cy="20993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6" name="TextBox 15">
            <a:extLst>
              <a:ext uri="{FF2B5EF4-FFF2-40B4-BE49-F238E27FC236}">
                <a16:creationId xmlns:a16="http://schemas.microsoft.com/office/drawing/2014/main" id="{D14AEC9C-5470-40D5-8357-3146F6348FBD}"/>
              </a:ext>
            </a:extLst>
          </p:cNvPr>
          <p:cNvSpPr txBox="1"/>
          <p:nvPr/>
        </p:nvSpPr>
        <p:spPr>
          <a:xfrm>
            <a:off x="3429793" y="672599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المتباينات في المثلث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D3918225-57FD-44B4-A5AD-B2005BF7DB4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20AFD92-04A4-4B78-BEC7-51AF8ACE8A6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676E93C6-2B87-4D6D-8683-A82BF3D8E3BE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5DBBA3CC-8963-4FDB-9C28-E1FAA5A3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47" name="TextBox 15">
            <a:extLst>
              <a:ext uri="{FF2B5EF4-FFF2-40B4-BE49-F238E27FC236}">
                <a16:creationId xmlns:a16="http://schemas.microsoft.com/office/drawing/2014/main" id="{F071FC62-989E-49AB-BE59-DB8B224D97F4}"/>
              </a:ext>
            </a:extLst>
          </p:cNvPr>
          <p:cNvSpPr txBox="1"/>
          <p:nvPr/>
        </p:nvSpPr>
        <p:spPr>
          <a:xfrm rot="21529384">
            <a:off x="393218" y="1471840"/>
            <a:ext cx="18814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43A32C52-B270-400A-9042-B4CB92BCE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DA5E15D-2A32-442D-B8BC-D8B7957EBE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-439" t="8544" r="439" b="68685"/>
          <a:stretch/>
        </p:blipFill>
        <p:spPr>
          <a:xfrm>
            <a:off x="7207627" y="3160370"/>
            <a:ext cx="1778091" cy="704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6" name="Group 26"/>
          <p:cNvGrpSpPr/>
          <p:nvPr/>
        </p:nvGrpSpPr>
        <p:grpSpPr>
          <a:xfrm rot="21051654">
            <a:off x="8943958" y="2775313"/>
            <a:ext cx="1083825" cy="1018978"/>
            <a:chOff x="-187843" y="15527"/>
            <a:chExt cx="2167650" cy="2037956"/>
          </a:xfrm>
        </p:grpSpPr>
        <p:grpSp>
          <p:nvGrpSpPr>
            <p:cNvPr id="27" name="Group 27"/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87843" y="697752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فيما سبق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21F4256D-CB7A-4087-B1AA-6B0D2BB556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-439" t="39363" r="439" b="1766"/>
          <a:stretch/>
        </p:blipFill>
        <p:spPr>
          <a:xfrm>
            <a:off x="2931585" y="3403817"/>
            <a:ext cx="1778091" cy="1820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3" name="Group 33"/>
          <p:cNvGrpSpPr/>
          <p:nvPr/>
        </p:nvGrpSpPr>
        <p:grpSpPr>
          <a:xfrm rot="21123285">
            <a:off x="4644756" y="3077602"/>
            <a:ext cx="970086" cy="1019699"/>
            <a:chOff x="0" y="15527"/>
            <a:chExt cx="1940172" cy="203939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03106" y="897581"/>
              <a:ext cx="1533960" cy="35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و الآن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56" name="Picture 14">
            <a:extLst>
              <a:ext uri="{FF2B5EF4-FFF2-40B4-BE49-F238E27FC236}">
                <a16:creationId xmlns:a16="http://schemas.microsoft.com/office/drawing/2014/main" id="{AA6CF652-DA3A-4DD8-A26E-27D395AAF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70516" y="4379213"/>
            <a:ext cx="2245404" cy="14988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FE8B73-AC78-401B-A9F0-C15268367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55" y="55944"/>
            <a:ext cx="1056359" cy="14928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1919582"/>
            <a:ext cx="5342581" cy="4251961"/>
            <a:chOff x="0" y="0"/>
            <a:chExt cx="12948967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12879117" cy="10234479"/>
            </a:xfrm>
            <a:custGeom>
              <a:avLst/>
              <a:gdLst/>
              <a:ahLst/>
              <a:cxnLst/>
              <a:rect l="l" t="t" r="r" b="b"/>
              <a:pathLst>
                <a:path w="12879117" h="10234479">
                  <a:moveTo>
                    <a:pt x="12794027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12835937" y="10234479"/>
                  </a:lnTo>
                  <a:cubicBezTo>
                    <a:pt x="12860067" y="10234479"/>
                    <a:pt x="12879117" y="10215429"/>
                    <a:pt x="12879117" y="10191299"/>
                  </a:cubicBezTo>
                  <a:lnTo>
                    <a:pt x="12879117" y="40640"/>
                  </a:lnTo>
                  <a:cubicBezTo>
                    <a:pt x="12879117" y="21590"/>
                    <a:pt x="12866417" y="6350"/>
                    <a:pt x="12849907" y="0"/>
                  </a:cubicBezTo>
                  <a:lnTo>
                    <a:pt x="12849907" y="10148119"/>
                  </a:lnTo>
                  <a:cubicBezTo>
                    <a:pt x="12849907" y="10178599"/>
                    <a:pt x="12824507" y="10203999"/>
                    <a:pt x="12794027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2881657" cy="10237019"/>
            </a:xfrm>
            <a:custGeom>
              <a:avLst/>
              <a:gdLst/>
              <a:ahLst/>
              <a:cxnLst/>
              <a:rect l="l" t="t" r="r" b="b"/>
              <a:pathLst>
                <a:path w="12881657" h="10237019">
                  <a:moveTo>
                    <a:pt x="43180" y="10237019"/>
                  </a:moveTo>
                  <a:lnTo>
                    <a:pt x="12838477" y="10237019"/>
                  </a:lnTo>
                  <a:cubicBezTo>
                    <a:pt x="12862607" y="10237019"/>
                    <a:pt x="12881657" y="10217969"/>
                    <a:pt x="12881657" y="10193839"/>
                  </a:cubicBezTo>
                  <a:lnTo>
                    <a:pt x="12881657" y="43180"/>
                  </a:lnTo>
                  <a:cubicBezTo>
                    <a:pt x="12881657" y="19050"/>
                    <a:pt x="12862607" y="0"/>
                    <a:pt x="1283847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948967" cy="10305599"/>
            </a:xfrm>
            <a:custGeom>
              <a:avLst/>
              <a:gdLst/>
              <a:ahLst/>
              <a:cxnLst/>
              <a:rect l="l" t="t" r="r" b="b"/>
              <a:pathLst>
                <a:path w="12948967" h="10305599">
                  <a:moveTo>
                    <a:pt x="12905787" y="44450"/>
                  </a:moveTo>
                  <a:cubicBezTo>
                    <a:pt x="12900707" y="19050"/>
                    <a:pt x="12877847" y="0"/>
                    <a:pt x="1285117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12893087" y="10305599"/>
                  </a:lnTo>
                  <a:cubicBezTo>
                    <a:pt x="12923567" y="10305599"/>
                    <a:pt x="12948967" y="10280199"/>
                    <a:pt x="12948967" y="10249719"/>
                  </a:cubicBezTo>
                  <a:lnTo>
                    <a:pt x="12948967" y="99060"/>
                  </a:lnTo>
                  <a:cubicBezTo>
                    <a:pt x="12948967" y="72390"/>
                    <a:pt x="12931187" y="50800"/>
                    <a:pt x="12905787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851177" y="12700"/>
                  </a:lnTo>
                  <a:cubicBezTo>
                    <a:pt x="12875307" y="12700"/>
                    <a:pt x="12894357" y="31750"/>
                    <a:pt x="12894357" y="55880"/>
                  </a:cubicBezTo>
                  <a:lnTo>
                    <a:pt x="12894357" y="10206539"/>
                  </a:lnTo>
                  <a:cubicBezTo>
                    <a:pt x="12894357" y="10230669"/>
                    <a:pt x="12875307" y="10249719"/>
                    <a:pt x="12851177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12936267" y="10249719"/>
                  </a:moveTo>
                  <a:cubicBezTo>
                    <a:pt x="12936267" y="10273849"/>
                    <a:pt x="12917217" y="10292899"/>
                    <a:pt x="12893087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12851177" y="10262419"/>
                  </a:lnTo>
                  <a:cubicBezTo>
                    <a:pt x="12881657" y="10262419"/>
                    <a:pt x="12907057" y="10237019"/>
                    <a:pt x="12907057" y="10206539"/>
                  </a:cubicBezTo>
                  <a:lnTo>
                    <a:pt x="12907057" y="58420"/>
                  </a:lnTo>
                  <a:cubicBezTo>
                    <a:pt x="12923567" y="64770"/>
                    <a:pt x="12936267" y="80010"/>
                    <a:pt x="12936267" y="99060"/>
                  </a:cubicBezTo>
                  <a:lnTo>
                    <a:pt x="1293626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96000" y="1466460"/>
            <a:ext cx="4067172" cy="453122"/>
            <a:chOff x="0" y="0"/>
            <a:chExt cx="8134343" cy="9062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34343" cy="906245"/>
              <a:chOff x="0" y="0"/>
              <a:chExt cx="13038520" cy="14526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l="l" t="t" r="r" b="b"/>
                <a:pathLst>
                  <a:path w="12968670" h="1381497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l="l" t="t" r="r" b="b"/>
                <a:pathLst>
                  <a:path w="12971210" h="1384037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038520" cy="1452617"/>
              </a:xfrm>
              <a:custGeom>
                <a:avLst/>
                <a:gdLst/>
                <a:ahLst/>
                <a:cxnLst/>
                <a:rect l="l" t="t" r="r" b="b"/>
                <a:pathLst>
                  <a:path w="13038520" h="1452617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7431" y="232281"/>
              <a:ext cx="441682" cy="441682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6551359" y="1538966"/>
            <a:ext cx="348169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Arial" panose="020B0604020202020204" pitchFamily="34" charset="0"/>
              </a:rPr>
              <a:t>لماذا؟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+mn-cs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AFBC9DC-BDF5-4362-B5E5-B2F197B405E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4148AD9-636B-4CC8-A976-846B9F4276B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DCD1E31-99CD-4B4E-AC0C-53965DA33A4C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E67018A-DA67-4D09-A3F6-D86CB8A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2E4D29F-1F07-43F4-9679-AFF3B306E27C}"/>
              </a:ext>
            </a:extLst>
          </p:cNvPr>
          <p:cNvSpPr/>
          <p:nvPr/>
        </p:nvSpPr>
        <p:spPr>
          <a:xfrm>
            <a:off x="417548" y="3909060"/>
            <a:ext cx="5342581" cy="1794510"/>
          </a:xfrm>
          <a:prstGeom prst="roundRect">
            <a:avLst/>
          </a:prstGeom>
          <a:solidFill>
            <a:srgbClr val="FAD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B5894D3-931A-4BD7-9439-0511EB91FBDA}"/>
              </a:ext>
            </a:extLst>
          </p:cNvPr>
          <p:cNvSpPr/>
          <p:nvPr/>
        </p:nvSpPr>
        <p:spPr>
          <a:xfrm>
            <a:off x="610804" y="4033630"/>
            <a:ext cx="5026735" cy="15221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9111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BC217B79-C1DE-4632-976A-F11C69607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5470" y="1694665"/>
            <a:ext cx="2133439" cy="2350898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3BF58053-71CD-42D9-A6A3-68F21489CE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44210" y="618886"/>
            <a:ext cx="4826306" cy="777936"/>
          </a:xfrm>
          <a:prstGeom prst="rect">
            <a:avLst/>
          </a:prstGeom>
        </p:spPr>
      </p:pic>
      <p:sp>
        <p:nvSpPr>
          <p:cNvPr id="25" name="TextBox 15">
            <a:extLst>
              <a:ext uri="{FF2B5EF4-FFF2-40B4-BE49-F238E27FC236}">
                <a16:creationId xmlns:a16="http://schemas.microsoft.com/office/drawing/2014/main" id="{041CA3FB-720C-4F13-88A4-E8C6B3BBE7ED}"/>
              </a:ext>
            </a:extLst>
          </p:cNvPr>
          <p:cNvSpPr txBox="1"/>
          <p:nvPr/>
        </p:nvSpPr>
        <p:spPr>
          <a:xfrm>
            <a:off x="3606022" y="638537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المتباينات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887CD29-7A4E-407A-9113-60D0A31961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8119"/>
          <a:stretch/>
        </p:blipFill>
        <p:spPr>
          <a:xfrm>
            <a:off x="6257363" y="2037039"/>
            <a:ext cx="5101599" cy="403590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C794ABE-122C-4C69-B328-37BE92264B4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31" t="18515"/>
          <a:stretch/>
        </p:blipFill>
        <p:spPr>
          <a:xfrm>
            <a:off x="1378129" y="4033630"/>
            <a:ext cx="3421418" cy="17016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257993" y="401601"/>
            <a:ext cx="433152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90480" y="10464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692417"/>
              <a:ext cx="166543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مفهوم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dirty="0">
                  <a:solidFill>
                    <a:srgbClr val="C5191F"/>
                  </a:solidFill>
                  <a:latin typeface="RoxboroughCF Bold"/>
                  <a:cs typeface="Khalid Art bold" pitchFamily="2" charset="-78"/>
                </a:rPr>
                <a:t>أساسي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52639" y="3667763"/>
            <a:ext cx="1585538" cy="2506779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284B4994-A2C1-4D5A-A2E8-BDFA04E38A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FC6A9D3-5497-4977-BC26-5BAA4C2CB245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ABCCA281-372D-4781-8A1D-D274A494A1C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18A99BF-C881-4524-BCA5-D0BA39AC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27" name="TextBox 15">
            <a:extLst>
              <a:ext uri="{FF2B5EF4-FFF2-40B4-BE49-F238E27FC236}">
                <a16:creationId xmlns:a16="http://schemas.microsoft.com/office/drawing/2014/main" id="{12F60C92-5887-4690-A56E-81373D7A500B}"/>
              </a:ext>
            </a:extLst>
          </p:cNvPr>
          <p:cNvSpPr txBox="1"/>
          <p:nvPr/>
        </p:nvSpPr>
        <p:spPr>
          <a:xfrm>
            <a:off x="2619765" y="574330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تعريف المتباينة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DCBCEDE-010B-4759-8730-6E8EFD5451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971"/>
          <a:stretch/>
        </p:blipFill>
        <p:spPr>
          <a:xfrm>
            <a:off x="813772" y="2216031"/>
            <a:ext cx="8297979" cy="87359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13D3BA-0E5D-4199-87EE-AEBF7B6C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28" y="3552485"/>
            <a:ext cx="8148802" cy="129521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6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257993" y="401601"/>
            <a:ext cx="433152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90480" y="10464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692417"/>
              <a:ext cx="166543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مفهوم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أساسي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52639" y="3667763"/>
            <a:ext cx="1585538" cy="2506779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284B4994-A2C1-4D5A-A2E8-BDFA04E38A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FC6A9D3-5497-4977-BC26-5BAA4C2CB245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ABCCA281-372D-4781-8A1D-D274A494A1C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18A99BF-C881-4524-BCA5-D0BA39AC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27" name="TextBox 15">
            <a:extLst>
              <a:ext uri="{FF2B5EF4-FFF2-40B4-BE49-F238E27FC236}">
                <a16:creationId xmlns:a16="http://schemas.microsoft.com/office/drawing/2014/main" id="{12F60C92-5887-4690-A56E-81373D7A500B}"/>
              </a:ext>
            </a:extLst>
          </p:cNvPr>
          <p:cNvSpPr txBox="1"/>
          <p:nvPr/>
        </p:nvSpPr>
        <p:spPr>
          <a:xfrm>
            <a:off x="2619765" y="574330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خصائص المتباينة على </a:t>
            </a:r>
            <a:r>
              <a:rPr kumimoji="0" 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الأعدا</a:t>
            </a:r>
            <a:r>
              <a:rPr lang="ar-SA" sz="2000" b="1" dirty="0">
                <a:solidFill>
                  <a:srgbClr val="C0504D">
                    <a:lumMod val="75000"/>
                  </a:srgbClr>
                </a:solidFill>
                <a:latin typeface="AlQalam Ferdaos 1" panose="02000000000000000000" pitchFamily="2" charset="-78"/>
                <a:cs typeface="Khalid Art bold" pitchFamily="2" charset="-78"/>
              </a:rPr>
              <a:t>د الحقيقية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DBC0E2-FF65-426A-840A-AB41D136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16" y="1830139"/>
            <a:ext cx="7425794" cy="39402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75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693592"/>
            <a:ext cx="10820400" cy="4772460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8" name="Picture 13">
            <a:extLst>
              <a:ext uri="{FF2B5EF4-FFF2-40B4-BE49-F238E27FC236}">
                <a16:creationId xmlns:a16="http://schemas.microsoft.com/office/drawing/2014/main" id="{964A124A-7F87-4095-A15F-DB3B69CB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56114" y="738628"/>
            <a:ext cx="6589303" cy="4534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25640A-932F-431E-845B-EAC506AAD693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المتباينات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D82C969-2E18-4EC5-BB65-13C7F0739D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647" y="2562378"/>
            <a:ext cx="9266235" cy="30148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257993" y="401601"/>
            <a:ext cx="433152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90480" y="10464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692417"/>
              <a:ext cx="166543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4</a:t>
              </a:r>
              <a:r>
                <a:rPr lang="en-US" sz="2000" dirty="0">
                  <a:solidFill>
                    <a:srgbClr val="C5191F"/>
                  </a:solidFill>
                  <a:latin typeface="RoxboroughCF Bold"/>
                  <a:cs typeface="Khalid Art bold" pitchFamily="2" charset="-78"/>
                </a:rPr>
                <a:t>.8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6A24724B-F4B9-4022-B047-E616E532E0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24" t="6967" r="2002"/>
          <a:stretch/>
        </p:blipFill>
        <p:spPr>
          <a:xfrm>
            <a:off x="10418976" y="2430375"/>
            <a:ext cx="1194675" cy="142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52639" y="3667763"/>
            <a:ext cx="1585538" cy="2506779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284B4994-A2C1-4D5A-A2E8-BDFA04E38A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FC6A9D3-5497-4977-BC26-5BAA4C2CB245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ABCCA281-372D-4781-8A1D-D274A494A1C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18A99BF-C881-4524-BCA5-D0BA39AC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27" name="TextBox 15">
            <a:extLst>
              <a:ext uri="{FF2B5EF4-FFF2-40B4-BE49-F238E27FC236}">
                <a16:creationId xmlns:a16="http://schemas.microsoft.com/office/drawing/2014/main" id="{12F60C92-5887-4690-A56E-81373D7A500B}"/>
              </a:ext>
            </a:extLst>
          </p:cNvPr>
          <p:cNvSpPr txBox="1"/>
          <p:nvPr/>
        </p:nvSpPr>
        <p:spPr>
          <a:xfrm>
            <a:off x="2619765" y="574330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متباينة الزاوية الخارجية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8A5B28-F7E5-4C60-9EC6-9F4D4C36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4" y="2704274"/>
            <a:ext cx="7870383" cy="144945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710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405</Words>
  <Application>Microsoft Office PowerPoint</Application>
  <PresentationFormat>شاشة عريضة</PresentationFormat>
  <Paragraphs>122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8" baseType="lpstr">
      <vt:lpstr>_PDMS_Saleem_QuranFont</vt:lpstr>
      <vt:lpstr>A Rezvan-fat</vt:lpstr>
      <vt:lpstr>Aldhabi</vt:lpstr>
      <vt:lpstr>AlQalam Ferdaos 1</vt:lpstr>
      <vt:lpstr>Andalus</vt:lpstr>
      <vt:lpstr>Arabic Typesetting</vt:lpstr>
      <vt:lpstr>Arial</vt:lpstr>
      <vt:lpstr>Calibri</vt:lpstr>
      <vt:lpstr>RoxboroughCF Bold</vt:lpstr>
      <vt:lpstr>Sunday Bold</vt:lpstr>
      <vt:lpstr>Telegraf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2</cp:revision>
  <dcterms:created xsi:type="dcterms:W3CDTF">2022-01-15T13:51:22Z</dcterms:created>
  <dcterms:modified xsi:type="dcterms:W3CDTF">2022-01-15T14:52:19Z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D8CDD1B6-0434-4003-A36E-1AB47CD908AB</vt:lpwstr>
  </property>
  <property fmtid="{D5CDD505-2E9C-101B-9397-08002B2CF9AE}" pid="3" name="ArticulatePath">
    <vt:lpwstr>عرض تقديمي1</vt:lpwstr>
  </property>
</Properties>
</file>