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61" r:id="rId5"/>
    <p:sldId id="268" r:id="rId6"/>
    <p:sldId id="269" r:id="rId7"/>
    <p:sldId id="262" r:id="rId8"/>
    <p:sldId id="263" r:id="rId9"/>
    <p:sldId id="264" r:id="rId10"/>
    <p:sldId id="265" r:id="rId11"/>
    <p:sldId id="266" r:id="rId12"/>
    <p:sldId id="270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6T17:49:36.817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973 0,'-1'7,"1"0,-1 0,-1 0,1 0,-1-1,0 1,-1-1,1 1,-1-1,-1 0,-7 11,-4 4,-36 34,20-22,-106 107,-17 21,141-146,1 0,1 1,0 1,1 0,-13 29,18-34,-2 1,0-2,0 1,-1-1,0 0,-1 0,-12 11,13-15,1 0,-1-1,0 1,-1-2,0 1,0-1,0-1,0 1,-1-1,-10 2,17-5,-1-1,0 0,0 0,1 0,-1 0,0-1,0 1,1-1,-1 0,0 0,1 0,-1-1,1 1,-6-4,-5-4,1 0,-14-13,5 5,-29-26,32 26,0 1,-27-16,22 19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1:16.267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591 0,'-6'6,"0"0,-1-1,0 0,0 0,-1-1,1 1,-1-2,0 1,0-1,0 0,0-1,0 0,-14 1,-9 0,-1-1,-42-4,24 1,-8-1,-59-8,98 9,14 2,10 2,15 6,0 0,0 2,0 0,-1 1,-1 1,29 27,-4-2,-29-26,0 1,21 24,-31-31,0 0,0 0,0 1,-1-1,0 1,0 0,-1 0,0 0,0 0,1 12,0 6,-1 0,-1 0,-2 0,-6 45,7-68,-1 0,1 0,-1 0,1 0,-1 0,0-1,1 1,-1 0,0 0,0-1,0 1,0-1,-1 1,1-1,0 1,-1-1,1 0,-1 0,1 0,-1 0,0 0,1 0,-1 0,0 0,0 0,1-1,-1 1,0-1,0 0,0 1,0-1,0 0,0 0,0 0,1 0,-1 0,-3-1,-2-1,0 0,-1 0,1-1,0 0,0 0,0 0,1-1,-9-6,10 6,-12-9,-1 0,-1 1,1 1,-2 1,-40-16,41 20,14 4,0 0,1 0,-1 1,0-1,0 1,0 1,0-1,0 1,-6 0,10 0,0 0,1 0,-1 0,0 0,1 1,-1-1,1 0,-1 1,0-1,1 0,-1 1,1-1,-1 1,1-1,-1 1,1-1,0 1,-1-1,1 1,-1 0,1-1,0 1,0-1,-1 1,1 0,0-1,0 1,0 0,0-1,0 1,0 0,0-1,0 1,0 0,0-1,0 1,0 0,1 0,8 28,-8-26,5 12,1-1,1 0,0 0,1 0,1-1,18 19,8 13,-34-43,0 1,0 0,-1 0,1 0,-1 0,0 0,0 0,0 0,0 0,0 0,-1 0,0 1,1-1,-1 6,-1-8,1 0,0 0,-1 0,1 0,-1 0,1-1,-1 1,0 0,1 0,-1 0,0-1,1 1,-1 0,0-1,0 1,0-1,1 1,-1-1,0 1,0-1,0 1,0-1,0 0,0 0,0 1,0-1,0 0,0 0,0 0,0 0,0 0,0 0,0-1,0 1,0 0,-1-1,-39-11,40 11,-34-16,27 12,-1 0,1 1,-1 1,-11-4,20 9,0 1,1-1,0 1,0-1,-1 0,1 1,3 3,2 7,0-1,1 0,1 0,0 0,0-1,11 10,-18-20,0 0,0 0,0 0,1 0,-1-1,0 1,0-1,1 1,-1 0,0-1,1 0,-1 1,0-1,1 0,-1 0,1 0,-1 0,1 0,-1 0,0 0,1 0,-1-1,1 1,-1 0,0-1,1 1,-1-1,0 0,0 1,1-1,-1 0,1-1,2-2,0 1,-1-1,0 0,1 1,-2-1,1-1,4-8,6-16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1:18.280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428 585,'1'-6,"0"1,1-1,0 1,0-1,0 1,1 0,0 0,0 0,6-8,-4 5,-5 8,0-1,1 1,-1-1,0 0,1 1,-1-1,1 1,-1-1,1 1,-1-1,1 1,-1-1,1 1,-1 0,1-1,0 1,-1 0,1-1,0 1,-1 0,1 0,1-1,-2 2,1-1,-1 1,0 0,1-1,-1 1,0-1,1 1,-1 0,0-1,0 1,0 0,1-1,-1 1,0 0,0-1,0 1,0 0,0-1,0 1,0 0,-1-1,1 1,0 0,0-1,0 1,-1 0,-3 18,-1 0,-1-1,-15 34,-35 52,32-62,-88 152,-78 152,185-337,-32 80,33-79,1 1,1-1,0 1,0-1,1 1,0 17,1-27,0 0,0 1,0-1,0 1,0-1,1 1,-1-1,0 0,1 1,-1-1,1 0,0 1,-1-1,1 0,0 0,0 1,0-1,0 0,0 0,0 0,0 0,2 1,-1-1,0-1,0 1,0-1,0 1,0-1,0 0,0 1,0-1,0 0,0-1,0 1,0 0,4-1,4-3,1 1,0-2,-1 1,13-9,-23 13,13-8,-1 0,0-1,-1 0,0-1,-1 0,0-1,0 0,-1-1,10-15,-6 4,-1 0,0-1,-2 0,9-33,2-3,48-96,-40 95,-17 32,10-37,-16 44,1 1,1 0,1 0,16-27,14-20,-27 45,1 0,24-33,-36 55,0 0,0 0,0 0,-1 0,1 0,0 0,0 1,0-1,1 0,-1 0,0 1,0-1,0 1,0-1,1 1,-1-1,2 0,-2 2,0-1,0 0,-1 0,1 0,0 0,0 1,-1-1,1 0,0 1,-1-1,1 1,0-1,-1 1,1-1,-1 1,1-1,-1 1,1-1,-1 1,1 0,0 1,1 2,0 1,0 0,0 0,-1 0,0 0,0 0,1 7,1 59,-8 128,-27 70,23-208,-18 150,25-200,1-6,0 0,0 0,0-1,1 1,0 0,0 0,1 9,-1-14,0 0,0 1,0-1,0 0,1 0,-1 1,0-1,0 0,0 0,0 0,1 1,-1-1,0 0,0 0,0 0,1 0,-1 1,0-1,0 0,1 0,-1 0,0 0,0 0,1 0,-1 0,0 0,0 0,1 0,-1 0,0 0,0 0,1 0,-1 0,0 0,0 0,1 0,-1 0,0 0,0 0,1 0,-1 0,0 0,0-1,1 1,-1 0,0 0,0 0,13-11,-12 10,11-11,0-1,-1-1,-1 0,0 0,0-1,-2 0,0-1,0 0,-2 0,0 0,4-20,8-40,11-106,-25 141,-2 1,-2-1,-2 1,-10-60,-16-51,-28-147,17 126,37 164,0 0,0 1,-1-1,0 1,0 0,-1 0,0 0,0 0,-1 1,0-1,0 1,0 0,-1 1,0-1,0 1,0 0,-10-5,-7-3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1:20.613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1385 590,'-15'0,"0"0,-25 5,33-4,0 1,1 0,-1 1,1 0,0 0,0 0,0 0,-6 5,2-1,1 1,-1 0,1 0,1 1,0 0,0 0,0 1,2 0,-12 21,14-21,-1-1,0 0,-13 17,15-22,0-1,-1 0,1 0,-1 0,0-1,0 1,0-1,0 0,0 0,0 0,-8 2,-42 13,22-6,-43 8,64-17,0-1,0 0,0 0,0-1,0-1,0 0,0 0,-12-4,9 1,0-1,1 0,-1-1,1-1,1 0,-1-1,1 0,1-1,-1-1,-17-18,11 7,1 0,0-1,2-1,-23-46,34 60,0-1,0 1,1 0,0-1,0 0,1 0,-1-13,3 17,0 0,1-1,-1 1,1 0,0 0,1 0,0 0,0 0,0 0,0 0,1 0,6-8,-8 13,185-311,-180 298,1 1,1 1,0-1,1 1,17-17,-23 26,0 0,0 1,0-1,0 1,1 0,-1 0,1 0,0 1,-1-1,1 1,5-2,-6 3,0 0,0 0,0 0,-1 0,1 0,0 1,0-1,0 1,-1 0,1 0,0 0,-1 0,1 0,-1 1,1-1,-1 1,5 3,-3-1,1 1,0 0,-1 1,0-1,0 1,-1 0,0 0,0 0,0 0,-1 1,0-1,0 1,0-1,-1 1,1 10,0 12,-1 0,-3 36,2-62,-4 41,-1-1,-16 58,-33 83,25-90,-5 18,-84 193,111-292,0-1,-1 0,0 0,-17 18,21-25,-1-1,1 1,-1-2,0 1,0 0,0-1,0 0,0 0,-1 0,1-1,-1 1,0-2,-10 3,12-4,0 0,0 0,-1-1,1 1,0-1,0 0,0-1,0 1,0-1,0 1,1-1,-1 0,0-1,1 1,-1-1,1 1,-6-7,-3-4,1 0,-19-28,15 17,0-1,2 0,-15-38,23 47,-1 0,2 0,1-1,0 1,0-1,2 1,0-23,2 30,1 0,0 0,0 1,1-1,0 0,1 1,0 0,0-1,0 2,10-13,-5 8,1 0,1 0,0 1,0 0,17-12,-26 22,-1 0,0 0,1 0,-1 1,0-1,1 0,-1 0,1 1,0-1,-1 1,1 0,-1-1,1 1,0 0,-1 0,1 0,0 0,1 0,-2 1,0-1,0 1,0-1,0 1,-1 0,1-1,0 1,0 0,-1 0,1 0,-1-1,1 1,-1 0,1 0,-1 0,1 0,-1 0,0 0,1 0,-1 0,0 0,0 0,0 0,0 0,0 0,0 0,0 0,0 0,-1 2,-1 20,-1 0,-2 0,0-1,-1 0,-18 40,-60 101,60-120,22-40,-1 1,1-1,-1 0,1 1,-1-1,0 0,0-1,-1 1,1 0,0-1,-1 0,0 0,1 0,-1 0,0-1,0 1,0-1,0 0,0 0,0 0,0-1,-1 1,1-1,0 0,0-1,0 1,0-1,0 1,-5-3,0 1,0 0,0-1,0-1,1 0,-1 0,1-1,0 1,0-2,1 1,-1-1,1 0,-6-8,2 0,1 0,1-1,0 0,1 0,1-1,0 0,1 0,-7-33,6 14,1-1,3 0,0-47,3 52,2-1,1 1,1 0,2 0,1 1,1-1,2 1,1 1,25-48,-34 74,0 0,-1 0,1 1,0-1,1 1,-1 0,0 0,1 0,-1 0,1 0,0 0,3-1,-5 2,0 1,0-1,1 1,-1 0,0 0,0 0,0 0,1 0,-1 0,0 0,0 0,1 0,-1 0,0 1,0-1,0 0,0 1,0-1,1 1,-1 0,0-1,0 1,0 0,0-1,0 1,-1 0,1 0,0 0,0 0,-1 0,1 0,0 0,0 2,9 18,-4 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1:25.927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798 41,'-4'7,"0"-1,0 0,0 0,-1 0,0 0,-1-1,1 0,-1 0,0 0,-9 5,12-8,0 0,0-1,-1 1,1-1,0 1,-1-1,1 0,-1 0,0-1,1 1,-1-1,0 0,1 1,-1-2,0 1,1 0,-1-1,0 0,1 0,-1 0,1 0,-7-3,-6-6,0 1,-1 0,0 2,0 0,-1 1,-33-8,48 14,-1 0,1 0,0 0,0 0,-1 1,1-1,0 1,0 0,0 0,-1 0,1 1,0-1,1 0,-1 1,0 0,0 0,1 0,-1 0,1 0,-1 1,1-1,-3 5,-4 6,0 0,1 1,-9 23,4-11,-28 52,9-20,-48 123,75-167,3-7,0 1,-1-1,0 0,0 0,0-1,-8 12,29-19,1-4,-1 0,1-2,-1 0,25-14,-6 2,16-5,0-3,-2-1,-2-3,-1-3,74-64,-58 38,53-56,-107 104,35-36,-41 44,1 0,-1 0,1 1,0-1,-1 1,2 1,-1-1,9-3,-14 6,0 0,0 0,1 0,-1-1,0 1,1 0,-1 0,0 0,1 0,-1 0,1 0,-1 0,0 0,1 0,-1 0,0 0,1 0,-1 0,0 0,1 0,-1 0,0 0,1 0,-1 0,0 0,1 1,-1-1,0 0,1 0,-1 0,0 1,1-1,-1 0,0 0,0 1,1-1,-1 0,0 1,0-1,0 0,0 1,1-1,-1 0,0 1,0-1,0 0,0 1,0-1,0 0,0 1,0-1,0 1,0-1,0 0,0 1,0-1,0 0,0 1,0-1,-1 0,1 1,0-1,0 0,0 1,-1-1,1 0,0 0,0 1,-1-1,-14 25,-69 85,30-42,-56 94,78-105,2 1,3 2,-25 82,43-112,-1-1,-1 0,-1-1,-33 53,-22 19,47-71,16-22,0 0,-1-1,0 0,-10 10,13-14,-1 0,1 0,-1-1,1 1,-1-1,0 0,0 1,0-1,0-1,0 1,0 0,0-1,0 1,0-1,0 0,-4 0,-7-2,0 0,-1-1,1 0,1-1,-1 0,1-1,-1-1,1 0,1-1,-1 0,1-1,1-1,-1 0,2 0,-1-1,1 0,1-1,-1 0,2 0,-9-15,14 19,0 1,1 0,0-1,0 0,1 1,-1-1,2 0,-1 0,1 0,0 0,0 1,0-1,1 0,0 0,1 0,3-10,4-6,1 1,1 1,19-30,-19 34,-7 10,0 1,1-1,-1 1,2 0,-1 0,0 1,1-1,0 1,0 1,1-1,-1 1,1 0,12-5,5-2,43-27,-42 23,30-14,-53 28,1 0,-1 0,1 0,-1 0,1 0,-1 1,1-1,-1 1,1 0,-1 0,1 0,-1 0,1 0,-1 1,1-1,0 1,-1 0,5 1,-6-1,0 0,0-1,0 1,0 0,0 0,0 0,-1 0,1 0,0 0,0 0,-1 0,1 0,-1 0,1 0,-1 0,1 0,-1 2,1-1,-1 1,0-1,0 1,0-1,0 1,0-1,-1 1,1-1,-1 1,0-1,-1 3,-9 23,-28 44,15-29,-40 68,-9 18,61-104,1 0,1 0,-9 39,18-61,1 0,-1 1,0-1,-1 0,1 0,0 0,-1 0,0 0,1 0,-1 0,-1-1,1 1,0-1,-5 5,4-5,-1 0,1-1,-1 1,0 0,0-1,1 0,-1 0,0 0,0-1,0 1,-8-1,1 1,0-1,0-1,0 0,0 0,-18-6,26 6,-1 0,1-1,0 1,0-1,0 1,0-1,0 0,0 0,0 0,1-1,-1 1,1-1,-1 1,1-1,0 0,0 0,0 0,1 0,-1 0,1 0,-2-7,-1-4,2-1,0 0,1 0,0 0,1 0,4-24,2 2,15-53,2 25,-18 47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1:29.318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1794 489,'-3'-1,"1"1,0-1,-1 1,1-1,0 0,0 0,-1 0,1 0,0 0,0 0,0-1,0 1,0-1,1 1,-1-1,0 0,-1-2,-24-36,24 35,-4-7,1-1,0 0,1-1,0 1,1-1,-4-25,6 31,1 0,1 0,-1-1,2 1,-1 0,1 0,0-1,0 1,1 0,1 0,-1 0,8-14,-10 21,0 0,0 1,0-1,1 0,-1 0,0 1,1-1,-1 0,1 1,-1-1,1 0,-1 1,1-1,0 1,-1-1,1 1,-1-1,1 1,0 0,0-1,-1 1,1 0,0-1,-1 1,1 0,0 0,0 0,0-1,1 1,-2 1,1 0,0 0,0 0,0-1,0 1,0 0,-1 0,1 0,0 0,-1 1,1-1,-1 0,1 0,-1 0,0 0,1 2,2 9,-1 1,1 17,-2-18,0 5,0-1,-1 1,-3 23,2-35,0 0,0-1,0 1,-1 0,1-1,-1 0,0 1,-1-1,1 0,-1 0,0 0,0 0,0-1,0 1,-1-1,-5 4,3-2,-1 0,1-1,-1 0,0-1,0 1,-1-1,1-1,-11 3,16-4,-1-1,1 0,-1 0,1 0,-1 0,1 0,-1 0,1-1,-1 1,1-1,0 0,-1 1,1-1,0 0,0-1,-1 1,1 0,0-1,0 1,0-1,1 1,-1-1,0 0,1 0,-1 0,1 0,-1 0,1 0,0 0,-1-3,-3-6,2 1,-1-1,1 0,1 0,0-1,1 1,0 0,0-13,10-93,-6 95,-1 7,-2 1,2 0,0 0,0 0,2 1,-1-1,2 1,9-21,-13 32,0 0,0 1,0-1,0 1,0 0,0-1,1 1,-1 0,0 0,1-1,-1 1,1 0,-1 0,1 1,2-2,-2 1,-1 1,0 0,0 0,1 0,-1 0,0 0,0 0,1 0,-1 1,0-1,0 0,0 1,1-1,-1 1,0-1,0 1,2 1,0 1,1 0,-1 0,0 0,0 1,0-1,-1 1,1 0,-1 0,0 0,0 0,2 6,-1-1,-1 0,0-1,-1 1,0 0,0 0,-1 0,0 0,-1 0,0 0,0 0,-1 0,-4 13,-5 14,-25 58,-59 94,-52 55,-310 428,334-495,-212 289,228-331,-166 163,264-287,6-7,0 0,1 0,-1 0,0 0,0 0,-1-1,1 0,0 1,-1-1,0 0,1-1,-1 1,-6 1,9-3,0 0,1 0,-1 0,1-1,-1 1,0 0,1 0,-1-1,1 1,-1 0,1-1,-1 1,1 0,-1-1,1 1,-1-1,1 1,0-1,-1 1,1-1,0 1,-1-1,1 1,0-1,0 0,-1 1,1-1,0 1,0-2,-3-19,3 20,0-18,1-1,0 1,2 0,0 0,1 0,1 0,0 1,2-1,0 2,1-1,10-17,-3 12,1 1,0 0,2 1,0 1,1 1,1 0,30-20,107-71,29-22,-109 74,122-97,-158 116,48-60,-28 30,156-182,-97 109,-103 122,32-39,-43 52,-2 0,1-1,-1 0,0 1,-1-1,4-12,-6 15,-1 0,1 0,-1 0,0 0,-1-1,0 1,1 0,-1 0,-1 0,1 0,-1 1,0-1,0 0,0 1,-1-1,-3-4,-1-2,0 2,-1-1,0 1,0 0,-18-13,24 20,-1 0,1 0,0 0,-1 0,0 1,1 0,-1-1,0 1,0 0,0 0,1 0,-1 1,0-1,0 1,0-1,0 1,-1 0,1 0,0 1,0-1,0 1,0-1,1 1,-1 0,0 0,0 0,0 0,1 1,-1-1,0 1,1 0,-1-1,1 1,-2 3,-77 70,-82 102,60-62,-172 158,233-238,-1-1,-2-2,-2-2,0-2,-54 22,43-33,8-2,40-7,11-7,7-6,7-5,-1-1,-1-1,0-1,-1 0,0 0,13-21,56-101,-22 35,87-121,133-208,-266 407,-1 0,-1 0,15-42,-22 52,-1 0,-1-1,1 1,-2 0,0-1,0 1,-1-1,-1 1,-3-18,4 29,0-1,0 1,0 0,0 0,-1-1,1 1,-1 0,1 0,-1-1,1 1,-1 0,0 0,1 0,-1 0,0 0,0 0,0 0,-1-1,1 2,1 0,-1 0,0 0,1 0,-1 0,0 0,1 0,-1 0,1 0,-1 0,0 0,1 1,-1-1,0 0,1 0,-1 1,1-1,-1 0,1 1,-1-1,1 0,-1 1,1-1,-2 2,-2 3,-1 1,1-1,0 1,0 0,-3 8,-67 146,7 3,-80 299,138-422,-23 77,26-100,0-1,-1 0,-1 0,-16 24,21-36,1 0,-1 0,-1-1,1 0,-1 1,1-1,-1-1,0 1,0 0,0-1,0 0,-8 3,11-5,-1 1,0-1,1 0,-1 0,0 0,1 0,-1 0,1 0,-1 0,0 0,1-1,-1 1,0-1,1 1,-1-1,1 1,-1-1,1 0,0 0,-1 0,1 0,0 0,0 0,-1 0,1 0,0-1,0 1,0 0,0-1,1 1,-1-1,0 1,0-1,1 1,-1-1,1 1,0-1,-1-2,-3-18,0-1,1 0,2 0,0 0,2 0,3-25,-1 20,2 0,1 0,1 0,2 1,0 1,2-1,23-40,-3 15,3 1,60-69,6 4,165-149,-263 263,1 0,0-1,-1 1,1 0,0 1,1-1,-1 0,0 1,0 0,1 0,-1 0,1 0,-1 0,0 1,8-1,-9 2,-1-1,1 0,0 1,-1 0,1-1,-1 1,1 0,0 0,-1 0,0 0,1 0,-1 0,0 0,1 1,-1-1,0 0,0 1,0-1,0 1,0-1,-1 1,1-1,0 1,-1-1,1 1,-1 0,1 0,-1-1,0 1,0 0,0 0,0-1,0 3,0 2,0 1,-1 0,1-1,-2 0,1 1,-4 10,-5 10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1:32.92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1324 190,'-7'6,"-103"110,-16 33,-704 1017,608-798,198-321,20-33,4-14,0 0,0 0,0 0,0 1,0-1,0 0,0 0,0 0,0 0,0 0,0 1,0-1,0 0,0 0,0 0,0 0,0 0,0 0,0 1,0-1,0 0,1 0,-1 0,0 0,0 0,0 0,0 0,0 0,0 0,1 0,-1 1,0-1,0 0,0 0,0 0,0 0,0 0,1 0,-1 0,0 0,0 0,0 0,1 0,25-14,134-112,-137 106,1020-928,-1023 930,-14 13,-1 1,0-1,0 0,-1 0,1-1,4-7,-23-4,11 6,0 0,1 0,0 0,1-1,1 1,-1-1,3-16,-1-1,-1 19,0 0,1 0,0 0,6-19,-6 25,0 0,0 1,1 0,0-1,-1 1,1 0,1 0,-1 0,0 0,1 0,-1 1,1-1,0 1,0 0,0-1,5-2,-8 5,1 0,-1 0,0 0,0-1,1 1,-1 0,0 0,1 0,-1 0,0 0,1-1,-1 1,1 0,-1 0,0 0,1 0,-1 0,0 0,1 0,-1 0,1 1,-1-1,0 0,1 0,-1 0,0 0,1 0,-1 1,0-1,0 0,1 0,-1 0,0 1,1-1,-1 0,0 0,0 1,1-1,-1 0,0 1,0-1,0 0,0 1,1-1,-1 0,0 1,0-1,0 0,0 1,0-1,0 1,0-1,0 30,-5 11,-2 0,-22 74,-40 80,10-47,-5-2,-154 251,188-353,21-37,10-14,11-27,241-527,-146 332,-81 175,40-98,-65 145,-3 9,1-1,5-6,9-14,0-1,14-35,4-4,16-19,4 3,2 2,4 3,3 2,3 3,72-57,-90 87,-40 34,-7 9,-14 19,14-25,-43 71,-210 343,22 19,227-424,4-8,1-1,-1 1,1 0,0-1,-1 1,1 0,1 0,-1 0,0 0,0 4,10-16,130-249,-82 145,151-267,-206 377,-5 12,-14 31,-40 88,-111 244,92-202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1:34.873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1001 873,'1'-5,"-1"-1,2 0,-1 1,0 0,1-1,0 1,4-6,0-5,29-62,56-93,-45 87,-46 81,-5 6,-19 16,-874 872,886-877,15-16,27-29,244-258,25-26,17 21,-306 286,10-9,0 0,2 2,0 0,25-12,-34 24,-13 3,0 0,0 0,0 0,1 0,-1 0,0 0,0 1,0-1,0 0,1 0,-1 0,0 0,0 0,0 1,0-1,0 0,0 0,0 0,1 1,-1-1,0 0,0 0,0 0,0 1,0-1,0 0,0 0,0 0,0 1,0-1,0 0,0 0,0 0,-1 1,-11 28,6-16,-791 1400,723-1306,63-92,24-34,154-206,-15 16,79-111,486-652,-593 821,-237 267,-88 98,-447 459,-25-42,665-625,6-8,14-19,-7 12,600-966,-534 863,-33 51,100-148,-232 332,-837 1250,918-1353,10-15,0-1,0 1,0 0,0 0,1 0,-3 10,6-13,8-9,26-29,34-44,-27 28,102-122,986-1268,-1176 1482,-411 440,-54 51,493-513,-21 20,-1-1,-86 58,98-80,17-15,11 0,0 0,0-1,0 1,0-1,-1 1,1-1,0 1,0-1,0 1,0-1,0 1,0-1,0 1,0-1,0 1,1 0,-1-1,0 1,0-1,0 1,0-1,1 1,-1 0,0-1,0 1,1-1,12-22,0 1,1 1,21-24,0-1,93-118,622-689,-614 710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1:36.877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1262 1295,'0'-21,"0"12,0 1,-1-1,0 0,0 0,-1 1,0-1,0 1,-1-1,0 1,-1 0,0 0,0 1,0-1,-1 1,0 0,-7-7,10 13,1-1,-1 1,0-1,0 1,0 0,0 0,0 0,0 0,0 0,0 0,0 1,0-1,0 1,-1-1,1 1,0 0,0 0,-1 0,-1 0,-5 2,1 0,0 0,0 1,-14 6,-35 21,2 3,-94 72,37-14,4 4,4 4,4 5,6 5,4 3,-92 152,171-246,-2 2,1 1,-11 26,23-47,0 0,0 0,0 0,0 0,0 0,0 0,1 0,-1 0,0 0,0 0,0 0,0 0,0 0,0 0,1 0,-1 0,0 0,0 0,0 0,0 0,0 0,0 1,1-1,-1 0,0 0,0 0,0 0,0 0,0 0,0 0,0 0,0 1,0-1,0 0,1 0,-1 0,0 0,0 0,0 0,0 1,0-1,15-15,-12 12,498-531,-11-27,-456 519,-2-2,-2-1,36-69,-120 179,-684 997,695-997,41-63,2-4,6-12,13-28,54-113,279-619,-302 652,51-185,-96 286,-1-1,-1 1,-1 0,-1-37,-1 56,0-1,0 1,1-1,-1 1,0-1,1 0,0 1,-1-1,1 1,0 0,0-1,0 1,1 0,-1 0,1-1,-1 1,1 0,-1 0,1 1,0-1,0 0,0 1,0-1,0 1,1-1,-1 1,0 0,1 0,-1 0,4-1,-3 2,0-1,1 1,-1 0,0-1,0 1,0 1,1-1,-1 0,0 1,0 0,0-1,0 1,0 1,0-1,0 0,0 1,0-1,-1 1,1 0,0 0,-1 0,0 0,1 0,-1 1,3 3,6 12,-1 1,0-1,-2 1,0 1,-1 0,7 32,0 12,-3 0,-3 1,-3 1,-3 86,-10-25,-29 159,-33 29,46-238,-63 143,80-206,4-7,0 1,0-1,-1 0,0-1,0 1,-1-1,0 1,0-2,-9 9,14-13,-1-1,1 0,0 0,-1 0,1 1,-1-1,1 0,-1 0,1 0,-1 0,1 0,-1 0,1 0,-1 0,1 0,-1 0,1 0,-1 0,1 0,-1-1,1 1,-1 0,1 0,-1 0,1-1,0 1,-1 0,1-1,-1 1,1 0,0-1,-1 1,1 0,0-1,-1 1,1-1,0 1,0-1,0 1,-1 0,1-1,0 1,0-2,-3-6,0 0,1 0,0-1,1 1,-1-10,-4-52,4-95,17-73,-9 162,83-748,-21 226,-62 547,-3 28,0-1,-2 0,-2-34,1 58,-1 1,1-1,-1 0,1 0,0 0,-1 0,1 0,-1 1,1-1,0 0,-1 0,1 1,-1-1,1 0,0 1,0-1,-1 0,1 1,0-1,-1 0,1 1,0-1,0 1,0-1,0 1,-1-1,1 0,0 1,-18 28,-21 47,38-74,-90 201,8 4,10 4,-58 278,123-454,-28 143,31-140,1-1,3 67,1-90,2 0,0-1,0 1,1 0,1-1,0 0,1 0,1 0,0 0,0-1,15 20,2-4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1:39.033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820 632,'-20'21,"-379"416,308-336,-36 40,127-140,-1-1,1 1,0-1,-1 1,1 0,0-1,-1 1,1 0,0-1,0 1,0 0,-1 0,1-1,0 1,0 0,0-1,0 1,0 0,0 0,1-1,-1 1,0 0,0 0,0-1,1 1,-1 0,0-1,1 1,-1-1,0 1,1 0,-1-1,1 1,-1-1,1 1,0 0,17-12,-1 0,-1-1,0-1,24-25,-28 27,101-105,757-879,-783 892,-44 57,-73 91,-434 586,302-437,-210 197,320-342,-3-2,-73 48,125-93,1-1,0 1,0 0,0 0,0 0,0 0,0 1,0-1,1 0,-1 1,1-1,-1 1,1 0,0-1,0 1,0 0,1 0,-1-1,1 1,-1 0,1 6,-2 3,-39 223,-31 265,63-302,9-150,14 97,-14-141,1 4,1-1,0 1,5 13,-7-20,0 0,1 0,-1 0,0 0,1 0,-1 0,1-1,0 1,-1 0,1 0,-1 0,1-1,0 1,0 0,-1-1,1 1,0-1,0 1,0-1,0 1,0-1,0 1,0-1,0 0,0 0,0 1,0-1,0 0,0 0,0 0,0 0,0 0,0 0,0-1,0 1,0 0,0 0,1-1,7-5,-1 1,1-2,-1 1,-1-1,1 0,-1-1,-1 1,1-1,7-13,1 0,61-85,-5-3,-5-3,-5-3,-5-3,-5-2,54-193,-69 153,-33 142,-1 1,-1-1,-1 0,0 0,-2 0,-6-34,6 44,0 9,0 17,2-7,-84 464,74-426,-42 174,-16 83,67-298,3-9,7-13,-4 5,100-163,93-144,106-174,-18-12,-271 475,-8 13,1 0,9-26,-46 61,-120 131,97-97,-755 809,769-824,-6 8,-94 78,190-195,157-214,228-303,-329 443,194-233,-281 355,-21 21,0 0,0 0,0 0,0 1,0-1,0 0,0 0,0 0,0 0,0 1,0-1,0 0,0 0,0 0,0 0,0 1,0-1,0 0,0 0,1 0,-1 0,0 1,0-1,0 0,0 0,0 0,0 0,1 0,-1 0,0 0,0 1,0-1,0 0,0 0,1 0,-1 0,0 0,0 0,0 0,0 0,1 0,-1 0,0 0,0 0,0 0,1 0,-1 0,0 0,0 0,0 0,0 0,1 0,-1 0,0-1,0 1,-9 30,-112 248,11-29,-154 535,215-594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1:40.392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552 0,'0'0,"0"0,0 2,-41 116,17-56,-100 269,-131 373,254-703,3-4,6-11,5-10,186-355,-18-14,-126 271,12-32,-151 356,-457 1155,535-1337,6-20,0-1,0 1,0 0,0 0,0 0,0 0,0 0,0 0,0 0,0 0,0 0,0 0,0 0,0 0,1 0,-1 0,0 0,0 0,0 0,0 0,0 0,0 0,0 0,0 0,0 0,0 0,0 0,0 0,1 0,-1 0,0 0,0 0,0 0,0 0,0 0,0 0,0 0,0 0,0 0,0 0,0 0,0 0,0 0,0 0,1 0,-1 0,0 0,0 0,0 0,0 0,21-32,-12 18,262-434,-33-26,-229 453,24-61,-30 72,-1 1,1-1,-1 0,-1 0,0 0,-1-13,-4 13,4 10,-1 0,1 0,0 0,-1 0,1 0,-1 1,1-1,0 0,-1 0,1 0,0 1,-1-1,1 0,0 0,-1 1,1-1,0 0,0 1,-1-1,1 0,0 1,0-1,0 0,-1 1,1-1,0 1,0-1,0 0,0 1,0 0,-39 101,-28 119,-5 109,46-147,26-182,-1 0,1 1,0 0,0-1,0 1,0-1,0 1,0-1,0 1,0-1,1 1,-1-1,1 1,0 1,0-4,1 0,-1 1,0-1,0 0,0 0,1 0,-1 0,0 0,0 0,-1 0,1 0,0-1,0 1,0 0,-1-1,2-2,102-197,-97 185,26-54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6T17:49:37.868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0,'8'1,"1"-1,-1 2,0-1,0 1,0 0,-1 1,1 0,13 7,5 4,26 21,-29-19,123 84,179 118,364 179,-622-361,-28-14,1-2,1-1,0-2,45 11,-81-26,1-1,-1 0,1-1,-1 1,1-1,-1 0,1 0,10-2,2-5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6T17:49:43.944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4281 5373,'-1'0,"1"0,-1 0,1 0,-1-1,1 1,-1 0,1 0,-1 0,1-1,-1 1,1 0,-1-1,1 1,0 0,-1-1,1 1,-1-1,1 1,0 0,0-1,-1 1,1-1,0 1,0-1,-1 1,1-1,0 1,0-1,0 0,0 1,0-1,-2-22,2 20,13-508,-13 482,0-5,1 1,1-1,8-40,-9 69,1 1,-1-1,0 1,1 0,0-1,0 1,0 0,1 0,-1 1,1-1,0 0,0 1,0 0,1 0,-1 0,1 0,-1 0,1 1,0-1,0 1,0 0,0 0,1 1,-1-1,1 1,-1 0,9-1,9 0,0 2,1 0,-1 2,38 7,4-1,786 16,-680-23,188-3,237 4,-570-2,-6 0,-1 0,1 1,0 1,-1 1,0 0,29 10,-43-11,-1 0,1 0,-1 0,0 0,1 1,-1-1,0 1,0 0,-1 0,1 0,-1 0,1 1,2 4,-4-4,1-1,0 0,0 0,0 0,1 0,-1-1,1 1,-1-1,1 1,0-1,0 0,0 0,0 0,0 0,1-1,-1 1,1-1,5 2,22 2,1-1,0-2,37-2,-2 1,296 10,643 2,-907-16,0-4,-1-4,168-43,-244 48,-1-1,1-1,26-14,-44 20,0 0,0 0,0-1,0 1,0-1,0 0,-1 0,1-1,-1 1,0-1,0 0,-1 0,1 0,-1 0,1 0,-1 0,-1-1,1 1,-1-1,1 1,-1-1,0-5,-1 8,0 0,0 0,0 0,0 0,-1 0,1 0,-1 0,1 0,-1 0,0 0,1 0,-1 0,0 0,-1 1,1-1,0 0,-3-2,1 2,0-1,0 1,0 0,0 0,0 1,0-1,-1 1,1 0,-6-2,-4 1,-1 0,1 0,-1 1,-21 2,-12 4,1 2,0 3,-64 20,63-16,-466 147,-78 21,135-42,393-114,3 2,-109 68,79-42,-883 589,926-606,14-11,0 0,-2-3,-46 24,78-45,0 0,-1-1,1 1,-1-1,1 0,-1 0,0 0,0 0,1-1,-1 0,0 0,0 0,0 0,-4-1,5 0,1 0,0 0,-1 0,1-1,0 1,0-1,0 0,0 1,0-1,0 0,1 0,-1 0,0 0,1 0,0-1,0 1,-1 0,1-1,0 1,0-3,-10-26,-2 1,-1 0,-30-47,38 68,0 1,-1-1,0 1,0 1,-1-1,0 2,0-1,-1 1,0 0,0 0,0 1,-1 1,1 0,-1 0,-18-4,-154-18,127 21,1-3,0-2,-81-25,124 31,0-1,1 0,-1-1,1 0,-16-12,24 16,0 0,0 0,0 0,1 0,-1 0,0 0,1 0,-1-1,1 1,0 0,0-1,0 1,-1-4,2 4,0 0,0 0,0 0,0 0,0 1,1-1,-1 0,1 0,-1 0,1 1,0-1,-1 0,1 0,0 1,0-1,0 1,0-1,1 1,-1-1,0 1,3-2,53-41,-43 34,0 0,0 0,19-22,-22 18,0 0,-1-2,0 1,-1-1,-1 0,8-23,26-107,-2 5,-38 136,0-1,0 1,0 0,1 0,0 0,0 0,0 0,1 0,0 1,0-1,0 1,0 0,0 1,1-1,0 1,0 0,0 0,0 0,0 0,11-2,-11 3,-1 1,0 0,0-1,1 0,-1 0,-1 0,1-1,4-3,-7 5,1-1,-1 1,0-1,1 0,-1 0,0 1,0-1,0 0,0 0,-1 0,1 0,-1 0,1 0,-1 0,0 0,1-1,-1 1,0 0,0 0,-1-3,-1-8,-1 0,0-1,-1 1,0 0,-1 1,-1-1,-12-20,-63-85,54 82,-29-41,-254-344,-21 12,162 200,-43-49,203 248,-1 0,0 1,0 0,-1 1,0 0,-17-10,25 17,0 0,1-1,-1 1,0 0,0 0,0 0,0 1,0-1,0 1,0 0,0 0,0 0,0 0,0 0,0 0,0 1,0 0,0-1,0 1,0 0,0 1,1-1,-1 0,0 1,1 0,-1-1,1 1,0 0,-1 0,1 0,0 1,0-1,0 0,-2 5,-11 20,1 0,2 1,0 1,-12 48,12-39,-19 64,-37 110,46-156,-46 89,61-132,0 0,-1-1,-1 0,-17 19,21-27,1 0,-1 0,1-1,-1 0,0 1,0-2,0 1,-1-1,1 0,-1 0,1 0,-1-1,0 1,-11-1,-1-1,0-1,0-1,0 0,0-2,-18-5,10 2,-364-117,7-38,-103-86,360 172,-196-154,220 143,5-4,4-5,4-3,4-4,5-4,-127-224,177 275,2-1,3-1,3-1,2-1,3 0,2-2,4 0,1 0,0-100,16-52,0-62,-8 218,-2 1,-21-98,16 121,-2 1,-1 0,-2 1,-30-53,-86-110,45 86,9 13,70 86,0 1,1-1,0-1,0 1,2-1,-4-11,-4-12,11 33,0 0,-1 0,1 0,0 0,-1 0,1 0,-1 0,1 0,-1 0,1 0,-1 0,0 0,1 0,-1 0,0 0,0 1,0-1,0 0,0 1,-1-2,1 2,0 0,1 1,-1-1,0 0,1 1,-1-1,0 0,1 1,-1-1,1 1,-1-1,1 1,-1-1,1 1,-1-1,1 1,-1-1,1 1,0 0,-1-1,1 1,0 0,-1 0,-3 11,0 0,-4 20,-3 32,2 0,3 1,3 0,9 99,57 261,-2-154,13-3,139 337,-108-369,262 432,204 174,-570-841,412 639,-92-132,-279-448,3 0,2-3,58 55,467 387,-182-154,-96-80,-265-239,-2 1,0 1,-2 2,36 55,-142-217,-192-298,138 214,53 81,60 101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0:41.439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695 1239,'0'-3,"0"0,1-1,0 1,0 0,0 0,0 0,0 0,0 1,1-1,2-5,23-27,-16 23,30-43,-28 35,1 0,1 1,24-22,-37 39,-1 1,1 0,0 0,-1-1,1 1,0 0,0 0,0 1,0-1,0 0,3 0,-5 1,0 0,1 0,-1 0,0 0,1 0,-1 0,0 0,0 0,1 0,-1 0,0 0,0 0,1 1,-1-1,0 0,0 0,1 0,-1 0,0 1,0-1,0 0,0 0,1 0,-1 1,0-1,0 0,0 0,0 1,0-1,1 0,-1 1,-2 16,-6 2,0-1,0 0,-2-1,-16 24,4-9,-105 177,-127 193,245-388,-8 11,-24 48,36-65,2 1,0 1,0-1,0 0,1 1,0-1,1 1,0 0,1 15,1-17,-1 1,0-1,0 1,-1-1,0 1,-1-1,0 1,0-1,0 0,-1 0,-8 14,8-16,-1-1,0 0,0 0,-1 0,1-1,-1 0,0 0,0 0,0 0,-1-1,1 0,-1 0,0 0,0-1,0 1,-8 0,8-1,-1 0,1-1,0 0,-1 0,1-1,0 0,-1 0,1-1,-1 1,1-1,0-1,-1 1,-5-3,8 2,0 0,1 0,-1-1,0 1,1-1,0 0,0 0,-1 0,2 0,-1-1,0 1,1-1,0 1,-1-1,1 0,1 0,-1 0,1 0,-1 0,0-6,-1-8,0 0,1-1,1 1,1 0,0-1,2 1,0-1,1 1,0 0,7-17,-4 15,2 0,0 1,1 0,0 1,2 0,0 1,1 0,24-25,110-91,-37 37,84-96,-143 136,71-101,-51 50,-14 18,81-95,-136 182,4-4,1-1,0 1,0 0,0 0,0 1,1-1,13-6,-20 11,1 1,0 0,-1-1,1 1,0 0,0 0,-1 0,1 0,0 0,0 0,-1 0,1 0,0 0,0 0,-1 0,1 0,0 0,0 0,-1 1,1-1,0 0,-1 1,1-1,0 0,-1 1,1-1,-1 1,1-1,0 1,-1-1,1 1,-1 0,0-1,1 1,-1 0,1-1,-1 1,0 0,0-1,1 1,-1 0,0 0,0-1,0 1,0 0,0 0,0 1,1 5,-1 0,0 0,-1 13,-3 6,-2-1,0-1,-19 49,-41 68,-146 220,-31-19,207-293,-48 55,-11 15,70-92,21-24,1 1,-1-1,1 1,0 0,0 0,-5 8,8-11,-1-1,1 0,0 1,0-1,-1 1,1-1,0 1,0-1,0 0,0 1,0-1,-1 1,1-1,0 1,0-1,0 1,0-1,1 1,-1-1,0 0,0 1,0-1,0 1,0-1,0 1,1-1,-1 1,0-1,0 0,1 1,-1-1,0 0,1 1,-1-1,1 1,0-1,0 0,0 0,0 1,0-1,0 0,0 0,0 0,0-1,0 1,1 0,-1 0,0 0,0-1,0 1,0-1,-1 1,3-1,6-5,1 0,-1-1,0 0,-1-1,1 1,10-15,44-61,-52 67,234-367,-77 114,-128 208,85-98,-119 152,-1 0,-1 0,1-1,-1 1,0-1,-1 0,5-14,-6 14,1 0,0 0,0 1,1-1,0 1,0 0,9-11,8-5,-19 21,-3 3,-53 53,-314 326,35 32,297-366,-85 119,98-130,1 2,-30 68,37-53,12-41,0 0,0-1,-1 1,0-1,-11 20,13-28,0 1,0-1,0 1,-1-1,1 0,-1 0,1 0,-1 0,0-1,0 1,0-1,0 1,0-1,0 0,0 0,0-1,0 1,0 0,-1-1,1 0,0 0,0 0,0 0,-1-1,-3 0,5 1,0-1,0 1,0-1,0 0,0 0,0 0,1 0,-1 0,0 0,0 0,1 0,-1-1,1 1,-1-1,1 1,0-1,-1 1,1-1,0 0,0 0,0 0,0 0,1 1,-2-4,0-4,0 0,0 0,0 0,1-11,1-5,0 0,2-1,1 1,1 0,1 1,2-1,0 1,13-28,12-20,54-89,26-15,1-1,-103 160,130-247,-126 230,-1 0,-1-1,-2-1,-2 0,-1 0,2-39,-7 47,-1-3,2 0,11-55,-12 77,1 0,0 1,0 0,1-1,0 1,0 0,1 1,0-1,1 1,-1 0,1 0,1 1,-1-1,11-6,-15 11,1 0,0 0,0 1,0-1,0 1,1 0,-1 0,0 0,0 0,1 0,-1 1,1 0,-1-1,0 1,1 0,3 1,-4 0,-1-1,1 1,-1 0,1 0,-1 0,0 0,1 1,-1-1,0 1,0-1,0 1,0 0,0 0,0-1,-1 1,1 1,-1-1,1 0,-1 0,0 0,2 5,2 7,-1 0,0 0,-1 1,-1 0,0-1,-1 1,-1 16,-2 7,-11 63,-4-16,-32 89,-41 80,80-225,-170 405,30-77,135-318,2-1,1 2,-7 48,18-69,1-20,0 1,0 0,0 0,0 0,0 0,0 0,0 0,0 0,0 0,0 0,0 0,0 0,0 0,0-1,0 1,0 0,0 0,0 0,0 0,0 0,0 0,0 0,1 0,-1 0,0 0,0 0,0 0,0 0,0 0,0 0,0 0,0 0,0 0,0 0,0 0,0 0,1 0,-1 0,0 0,0 0,0 0,0 0,0 0,0 0,0 0,0 0,0 0,0 0,0 0,1 0,-1 0,0 0,0 0,0 0,0 0,0 0,0 0,0 1,0-1,0 0,0 0,0 0,0 0,0 0,14-30,-8 17,77-134,-25 50,21-54,43-76,41-53,137-209,274-276,-563 750,-6 9,-3 4,1 0,-2-1,1 1,0 0,0-1,-1 1,1-1,-1 0,0 1,0-1,0 0,1-5,-2 8,0 0,0-1,-1 1,1 0,0 0,0 0,-1 0,1 0,0-1,0 1,-1 0,1 0,0 0,0 0,-1 0,1 0,0 0,0 0,-1 0,1 0,0 0,-1 0,1 0,0 0,0 0,-1 0,1 0,0 0,0 0,-1 0,1 1,0-1,0 0,-1 0,1 0,0 0,0 1,0-1,-1 0,1 1,-7 4,0 0,0 1,1 0,0 0,0 1,-5 8,4-6,-88 118,-95 169,98-147,-109 165,-121 196,288-447,3 0,2 3,-24 87,50-145,-1 1,1-1,-1 0,-9 14,12-20,0-1,0 0,0 0,0 0,0 0,0 0,0 0,-1 0,1 0,0 0,-1 0,1-1,-1 1,1 0,-3 0,3-1,0 0,0 0,0-1,-1 1,1 0,0 0,0-1,0 1,0-1,0 1,0-1,0 1,0-1,0 0,0 1,0-1,0 0,1 0,-1 0,0 0,0 0,1 1,-1-1,0-2,-4-5,1 0,0-1,0 0,1 0,0 0,-3-15,-6-61,11 74,-3-22,3 0,0-1,3 1,0 0,10-46,-6 55,1 0,0 0,2 0,1 1,1 1,1 0,25-37,-9 22,-4 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0:55.983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845 572,'0'1,"-1"0,0 1,1-1,-1 0,0 0,0 1,0-1,1 0,-1 0,-1 0,1 0,0 0,0 0,0 0,0-1,-1 1,1 0,0-1,-1 1,-1 0,-8 5,-34 28,-64 61,-31 50,14-14,45-50,-50 49,127-126,0-1,-1 1,0-1,0 1,0-2,0 1,-8 3,12-5,-1-1,1 1,-1-1,1 0,0 0,-1 0,1 1,-1-1,1-1,0 1,-1 0,1 0,-1 0,1-1,0 1,-1-1,1 1,0-1,-1 1,1-1,0 0,0 0,0 1,-1-1,1 0,0 0,0 0,1 0,-1-1,0 1,0 0,0 0,1 0,-2-3,-1-2,1-1,0 1,0-1,1 1,0-1,0 0,0 0,1 1,0-1,0 0,1 0,1-7,3-11,17-46,-10 33,54-128,-23 61,-20 37,-17 47,1 0,0 1,2 0,0 0,16-22,124-208,-145 244,1-4,1 0,0 1,1-1,0 1,0 1,1 0,0 0,1 0,0 1,0 0,0 1,1 0,0 0,0 1,0 0,1 1,0 0,0 1,0 0,0 1,18-2,57 6,-63 0,1-1,0-1,0-2,28-4,-40 2,-1 0,1-1,-1 0,0-1,0-1,-1 1,18-16,-16 13,-1 0,1 1,1 1,19-9,-31 15,-1 0,1 1,0 0,0-1,0 1,0-1,-1 1,1 0,0 0,0-1,0 1,0 0,0 0,0 0,0 0,0 0,0 0,0 0,0 1,-1-1,1 0,0 0,0 1,0-1,0 0,0 1,-1-1,1 1,0-1,0 1,-1 0,1-1,0 1,-1 0,1-1,-1 1,1 0,-1 0,1 0,-1-1,1 1,-1 0,0 0,1 0,-1 0,0 0,0 0,0 0,0-1,0 1,0 0,0 0,0 1,0 8,-1 0,-1 0,1-1,-4 11,3-15,-134 442,-28-8,137-359,-21 102,0 2,38-155,-1-1,-2 0,-1 0,-1-2,-1 0,-1-1,-1 0,-2-2,-32 31,51-52,-1 0,0 0,0 0,0 0,-1-1,1 1,0-1,-1 0,1 0,-1 1,1-1,-1-1,1 1,-1 0,0-1,1 1,-1-1,-5 0,4-1,0 0,0 0,1 0,-1-1,0 1,1-1,-1 0,1 0,0 0,0-1,0 1,-5-6,-5-5,1-1,0 0,1-1,1 0,1 0,0-2,1 1,0-1,2 0,-8-27,6 10,1-1,2 1,1-1,2-58,4 61,1 1,2 0,1 0,2 0,0 0,16-33,90-170,-83 176,3-3,-10 18,22-54,-37 75,121-283,-107 258,15-50,-37 95,0 0,0 0,0-1,0 1,0 0,0 0,1 1,-1-1,1 0,-1 0,3-1,-4 3,0-1,1 1,-1 0,0 0,0 0,1 0,-1 0,0 0,0 0,1-1,-1 1,0 0,0 0,1 0,-1 0,0 0,0 0,1 0,-1 0,0 0,0 1,1-1,-1 0,0 0,0 0,1 0,-1 0,0 0,0 0,1 1,-1-1,0 0,0 0,1 1,3 17,-3-10,-2 1,1-1,-1 1,-1-1,0 1,0-1,0 1,-1-1,-5 9,-7 13,-19 29,32-55,-200 288,37-57,134-189,-195 329,222-368,0 1,0 0,1 0,0 0,1 0,-1 1,1-1,1 1,0-1,0 1,1 0,0 0,0-1,1 1,0 0,1-1,-1 1,2-1,-1 0,5 10,12 22,-7-17,12 37,-22-54,-1 0,1 1,-1-1,0 1,0-1,-1 1,0-1,0 1,0-1,-3 13,3-18,0-1,0 1,0-1,-1 1,1-1,0 1,0-1,0 0,0 1,-1-1,1 1,0-1,0 1,-1-1,1 0,0 1,-1-1,1 1,0-1,-1 0,1 0,-1 1,1-1,-1 0,1 0,0 1,-1-1,1 0,-1 0,1 0,-1 0,1 0,-1 0,0 0,0 0,-1 0,1-1,-1 0,1 1,0-1,-1 0,1 0,0 1,0-1,0 0,-2-2,-3-3,1-1,0 1,-7-12,-2-11,1 1,2-2,0 1,-7-40,-15-124,25 120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0:59.210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965 405,'-1'5,"0"-1,0 0,0 1,0-1,-1 0,0 0,0 0,0 0,-4 4,-3 8,-60 128,-49 90,112-223,-6 9,0 0,-28 33,35-49,1-1,-1 1,0-1,0 0,0-1,0 1,0-1,-1 0,-8 2,-22 9,12 0,0 1,1 1,-31 26,-55 61,7-7,93-88,-1 1,0-2,0 1,0-1,-1-1,0 0,-14 5,24-10,1 0,-1 1,0-1,1 0,-1 0,0 0,1 0,-1 0,0 1,1-1,-1 0,0-1,1 1,-1 0,0 0,1 0,-1 0,0 0,1-1,-1 1,1 0,-1-1,0 1,1 0,-1-1,0 0,0 0,1 0,0 0,-1 0,1 0,0 0,0 0,-1 0,1 0,0 0,0 0,0 0,0 0,1 0,-1 0,0-2,2-4,1 0,0 0,5-12,-2 7,1 0,0 0,1 0,0 1,1 0,0 0,19-16,-5 5,-1 0,-2-1,31-42,-2 1,207-276,-171 223,-21 34,-32 43,-2-1,26-46,-46 69,90-157,-96 169,1 0,-1 1,1-1,0 1,1 0,-1 0,1 1,6-5,-11 8,1 0,-1 0,0 0,1 1,-1-1,1 0,-1 1,1-1,-1 1,1-1,-1 1,1 0,-1-1,1 1,0 0,-1 0,1 0,-1 0,1 1,0-1,-1 0,1 1,-1-1,1 1,-1-1,1 1,-1 0,1 0,-1-1,0 1,0 0,1 0,-1 0,0 1,0-1,0 0,0 0,0 1,1 2,0 0,0 0,0 1,-1-1,0 0,0 1,0 0,0-1,-1 1,0-1,0 1,0 6,-3 7,-7 29,6-30,-91 313,46-171,-299 887,339-1020,-52 161,58-179,0 0,0-1,0 0,-1 1,0-1,0-1,-1 1,0 0,0-1,0 0,-1-1,0 1,0-1,-11 7,5-4,1-1,-1-1,-1 0,1-1,-1 0,0 0,-26 4,32-8,0-1,0 0,0 0,0-1,1 1,-1-1,0-1,0 0,1 0,-1 0,1 0,-1-1,1 0,0-1,0 1,-10-9,-5-6,1-1,-34-41,37 41,0 0,1-2,1 0,0-1,-19-40,27 47,1 0,1-1,1 0,0 1,1-1,1-1,0 1,1-30,4 18,1 0,1 1,1 0,2 0,1 0,0 1,2 0,2 1,0 1,1-1,24-29,-25 39,0 2,0-1,2 1,-1 1,23-13,-14 9,27-26,31-41,-77 78,1 0,1 0,-1 0,0 1,13-7,-17 10,0 1,0-1,0 1,0-1,0 0,0 1,0 0,0-1,1 1,-1 0,0 0,0 0,0-1,1 1,-1 0,0 1,0-1,0 0,1 0,-1 0,0 1,0-1,0 1,0-1,0 1,1-1,-1 1,0 0,0-1,0 1,-1 0,1 0,0 0,0-1,0 1,-1 0,1 0,0 0,-1 1,1-1,-1 0,1 2,3 11,-1 1,0-1,-2 1,1 0,-2 0,-2 27,1-6,-3 86,-6 0,-5-1,-37 143,49-251,-30 104,27-99,-1-1,0-1,-1 1,-17 24,23-38,0 0,-1 0,1-1,-1 1,1-1,-1 0,0 0,-4 3,6-4,1-1,-1 0,0 0,1 1,-1-1,0 0,1 0,-1 0,0 0,1 0,-1 0,0 0,1 0,-1 0,0 0,1 0,-1 0,0-1,1 1,-2-1,1 1,0-1,0 0,0 0,0 0,1 0,-1 0,0 0,0 0,1 0,-1 0,1-1,-1 1,1 0,0 0,-1-2,-2-13,1 1,1-1,1 1,0-1,1 1,1-1,3-16,-1 0,43-273,-9 66,-12 50,55-350,-76 514,0 0,1 1,2-1,0 1,2 1,0 0,18-29,9-18,-15 28,-13 25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1:03.128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956 287,'1'12,"0"-1,0 0,4 12,-3-15,0 0,0 0,-1 0,-1 0,1 0,-1 1,-1 9,-3 7,2-11,0 1,-6 16,6-27,1 1,-1-1,0 0,0 0,-1 0,1 0,-1 0,0-1,0 1,0-1,-4 4,-32 24,12-11,-30 31,47-41,0-2,-1 1,0-1,0-1,-1 0,0-1,0 0,-1 0,1-2,-1 1,0-2,0 0,-19 2,22-3,0-2,0 1,0-1,0-1,0 0,0 0,1-1,-1 0,0-1,1 0,-1-1,1 0,0 0,1 0,-1-2,1 1,0-1,0 0,-8-8,-2-6,-2 1,0 1,-39-27,33 27,0-1,2-2,0 0,-36-44,49 54,-1 0,-14-10,-6-6,39 33,0 1,0-1,0 1,0 0,-1 0,0 1,0 0,-1 0,0 0,-1 1,7 15,-8-6,0 0,-1-1,0 1,-2 0,0 0,-1 0,-1 0,-4 20,-42 143,44-169,-56 181,58-185,0 0,0 1,0-1,1 1,0 9,1-16,0 0,0-1,0 1,1 0,-1 0,0 0,1 0,0 0,-1-1,1 1,0 0,0-1,0 1,0 0,0-1,0 1,0-1,1 0,-1 1,0-1,1 0,-1 0,1 0,-1 0,1 0,0 0,0 0,2 0,3 1,0 0,0 0,0-1,0-1,0 1,0-1,1 0,-1-1,0 1,0-1,0-1,0 0,0 0,12-5,-10 3,0-1,0 0,0-1,-1 0,0 0,0-1,0 0,-1 0,11-14,108-171,-22 31,-32 63,-20 29,56-99,-78 115,-10 19,25-59,-18 8,2-4,-20 75,-9 14,0 0,0-1,0 1,0 0,0 0,1 0,-1 0,0 0,0 0,0 0,0 0,0 0,1 0,-1 0,0 0,0 0,0 0,0 0,1 0,-1 0,0 0,0 0,0 0,0 0,0 0,1 0,-1 0,0 0,0 1,0-1,0 0,0 0,0 0,0 0,1 0,-1 0,0 0,0 1,0-1,0 0,0 0,0 0,0 0,0 0,0 0,0 1,1 2,0 0,-1 0,1 0,-1 0,0 0,0 0,0 0,-1 4,-5 35,-2 0,-24 77,-43 79,70-186,-291 651,272-615,-60 130,77-159,1 1,0 0,2 0,0 1,1-1,1 1,1 28,2-35,1-1,1 1,0-1,0 0,9 21,33 58,-41-84,0 1,0-1,-1 1,2 11,-4-18,-1 1,1 0,-1-1,0 1,0 0,0-1,0 1,-1 4,0-6,1 0,0 0,-1 0,1-1,0 1,-1 0,1 0,-1-1,1 1,-1 0,1-1,-1 1,0-1,1 1,-1 0,0-1,0 0,1 1,-1-1,0 1,0-1,1 0,-1 1,0-1,0 0,-1 0,0 0,-1 0,1 0,0 0,-1-1,1 1,0-1,-1 1,1-1,0 0,0 0,-1 0,1 0,0 0,0-1,0 1,-3-3,-29-31,33 33,-12-15,1 0,0-1,1-1,1 0,1 0,1-1,1 0,-7-30,2-2,3 0,-3-66,9-284,6 199,-4 168,2-45,5 60,-6 20,1-1,-1 1,0 0,1-1,-1 1,0 0,1-1,-1 1,0 0,1-1,-1 1,1 0,-1 0,1-1,-1 1,0 0,1 0,-1 0,1 0,-1 0,1 0,-1 0,1 0,1 0,-1 1,0-1,1 1,-1 0,0 0,0 0,1-1,-1 1,0 0,0 1,0-1,0 0,0 0,-1 0,1 0,0 1,0-1,-1 0,1 1,-1-1,1 1,-1 1,5 14,-1 0,-1 0,0 1,0 33,-9 74,3-88,-80 606,71-571,5-31,-2 1,-1-1,-18 42,28-82,-1 0,1-1,0 1,0 0,0-1,0 1,-1 0,1-1,0 1,-1-1,1 1,0 0,-1-1,1 1,-1-1,1 1,-1-1,1 1,-1-1,1 1,-1-1,1 0,-2 1,-2-19,8-286,24 2,-20 226,76-523,-45 353,-38 237,1 1,-1 0,0-1,0 1,-1-1,0 1,-2-10,2 16,-1 1,1-1,-1 0,0 0,0 1,0-1,1 0,-1 1,-1-1,1 1,0 0,0-1,0 1,-1 0,1-1,-1 1,1 0,-1 0,1 0,-1 1,0-1,1 0,-1 1,0-1,0 1,0-1,1 1,-1 0,0-1,0 1,0 0,-3 1,-14-1,1 2,0 0,-1 0,1 2,0 0,0 2,-27 11,20-5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1:07.667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1045 1033,'-3'3,"0"0,0-1,0 0,-1 1,1-1,-1-1,1 1,-1 0,0-1,0 0,0 0,0 0,0 0,0-1,0 1,-6-1,-5-1,-1-1,-29-7,14 3,24 5,0 0,0-1,0 0,0 0,0 0,1-1,-1 0,-11-8,15 8,0 1,0-1,0-1,0 1,0 0,1-1,0 1,0-1,0 0,0 0,0 0,1 0,0 0,-1 0,2 0,-2-8,1-5,0 1,1-1,1 1,1-1,0 1,1 0,8-27,5-4,28-55,-26 63,2 1,2 1,1 1,1 2,36-40,-46 59,0 1,1 1,0 0,1 1,1 0,0 2,0 0,1 1,0 0,1 2,0 0,0 1,25-4,-26 6,1 0,-1-2,0 0,0 0,0-2,-1 0,0-1,27-20,-13 4,-1 0,-2-2,32-37,-60 63,1 0,-1 0,1 0,-1 1,1-1,0 0,-1 1,1-1,0 1,-1-1,1 0,0 1,0 0,0-1,0 1,-1-1,1 1,0 0,0 0,0 0,0-1,0 1,0 0,0 0,0 0,0 0,0 1,0-1,0 0,0 1,0 0,0 0,-1-1,1 1,-1 0,1 0,0 0,-1 0,0 0,1 0,-1 0,0 1,1-1,-1 0,0 0,0 0,0 0,0 0,0 0,0 0,0 0,-1 0,1 1,0-1,-1 2,-4 12,0 0,-1 0,-1 0,-12 21,1-3,-32 55,-4-2,-4-2,-117 131,143-181,-1 0,-1-2,-1-2,-2-1,-2-2,0-2,-69 34,61-39,23-10,-36 20,52-26,1 2,0-1,0 1,0 0,1 0,-1 0,2 1,-8 10,6-5,1 1,1-1,0 1,0 0,2 0,-4 16,2-8,-10 28,7-24,1 1,2-1,0 1,1 0,2 0,1 0,3 45,-2-70,1 7,-1-1,2 1,2 13,-3-20,-1 0,0 0,0 0,0 0,1 0,-1 0,1 0,-1 0,1 0,-1 0,1 0,-1 0,1-1,0 1,-1 0,1 0,0-1,0 1,-1 0,1-1,0 1,0-1,0 1,0-1,0 0,0 1,0-1,0 0,0 0,0 1,0-1,0 0,0 0,0 0,0 0,0 0,0-1,0 1,0 0,1-1,2-1,0 0,0 0,-1-1,1 0,-1 1,0-1,0-1,0 1,0 0,3-5,26-44,-21 33,-2 5,0 0,2 1,-1 0,23-20,54-36,-48 40,-22 15,-1-1,-1 0,0-2,0 1,-2-2,21-33,50-124,-45 87,-32 74,90-201,-69 145,21-82,-35 103,2 0,2 0,38-70,-53 115,-1 0,0 1,1-1,0 0,0 1,0 0,0 0,1 0,-1 0,1 0,4-2,-6 4,-1 0,0 1,1-1,-1 1,1 0,-1-1,1 1,-1 0,1 0,-1 0,1 0,0 0,-1 0,1 0,-1 0,1 1,-1-1,1 1,-1-1,0 1,1-1,-1 1,1 0,-1 0,0 0,0 0,1 0,-1 0,0 0,0 0,0 0,0 0,0 1,-1-1,2 2,0 0,0 1,-1-1,0 0,1 0,-1 1,0-1,0 1,-1-1,1 1,-1-1,0 1,0-1,0 1,0 0,-1-1,1 1,-2 5,-3 4,0 0,0 1,-9 13,5-9,-187 417,129-282,-38 92,-76 268,164-461,-2 0,-2-2,-32 54,-93 134,136-222,-14 22,3-4,0-2,-36 41,51-66,-1 0,1 0,-1-1,0 0,0-1,-1 0,0 0,0 0,0-1,0 0,-1-1,0 0,0 0,1-1,-15 2,18-4,0 0,-1 0,1-1,0 0,0 0,-1-1,1 1,0-1,0 0,1-1,-7-2,-8-7,-23-20,19 15,16 12,1 0,-1-1,1 1,0-1,1-1,0 1,0-1,0 0,1 0,-6-11,6 7,0 0,1-1,0 0,1 1,1-1,-1-20,1 0,2 0,2 0,0 0,3 0,14-52,5 11,42-84,-60 141,201-408,-167 349,120-199,-109 190,-47 73,0 1,-1-1,0 0,0 0,-1 0,1-15,-3 25,-1-1,0 1,0-1,0 1,0-1,0 1,0-1,0 1,0-1,-1 1,1-1,-1 1,1-1,-1 1,1-1,-1 1,-1-2,2 2,-1 1,1 0,-1-1,1 1,-1 0,1 0,0 0,-1-1,1 1,-1 0,1 0,-1 0,1 0,-1 0,1 0,-1 0,1 0,-1 0,1 0,-1 0,0 1,-16 9,1 6,2 1,0 0,1 1,1 0,-17 33,5-9,-13 19,-319 577,320-551,4 0,-23 102,49-167,1-6,-3 16,-22 52,27-77,0 0,-1 0,1 0,-1-1,-1 0,1 0,-1 0,0 0,-1-1,1 0,-1 0,0 0,-8 5,13-10,1 0,-1 1,1-1,-1 1,1-1,-1 0,0 0,1 1,-1-1,1 0,-1 0,0 0,1 0,-1 0,0 1,1-1,-1 0,0-1,1 1,-1 0,0 0,1 0,-1 0,1 0,-1-1,0 1,1 0,-1-1,1 1,-2-1,1 0,1 0,-1-1,1 1,-1 0,1-1,0 1,0 0,-1-1,1 1,0 0,0-1,0 1,0 0,1-2,1-7,0-1,0 1,5-11,18-35,2 1,3 1,38-52,-59 92,157-229,18 13,-155 198,1 2,41-32,-52 48,0 1,0 1,1 1,1 1,39-14,-13 7,-13 5,67-14,-99 25,0 1,1-1,-1 1,0 0,1 0,-1 0,1 0,-1 0,0 1,1-1,-1 1,0-1,1 1,-1 0,0 0,0 0,0 0,0 0,0 0,2 2,-2-1,-1 1,1-1,-1 0,0 0,0 0,0 1,0-1,0 0,-1 1,1-1,-1 1,0-1,1 1,-1-1,0 1,0-1,-1 1,1-1,-1 4,-3 10,0-1,-1 1,-1-2,0 1,-1-1,-10 16,-1 4,-139 234,113-203,-103 115,118-150,-3 6,-1-2,-2-1,-55 39,77-62,-12 9,24-19,0 1,0 0,0-1,0 1,-1 0,1-1,0 1,0-1,0 0,0 1,-1-1,1 0,0 0,0 0,-1 0,0 0,1 0,0-1,0 0,1 0,-1 0,1 0,-1 1,1-1,-1 0,1 0,-1 0,1 0,0 0,-1 0,1 0,0 0,0 0,0-1,0 1,0 0,0 0,0 0,0 0,1 0,-1 0,1-1,7-31,-8 31,13-38,2 1,26-49,49-68,22-48,-98 174,-1-1,-2 0,-2-1,0 0,4-35,-13 62,4-15,-2 1,0-1,-1 0,-1 0,-1 1,-4-27,5 46,0-1,-1 1,1-1,0 1,0-1,0 0,0 1,-1-1,1 1,0-1,0 1,-1-1,1 1,0-1,-1 1,1 0,-1-1,1 1,-1-1,1 1,0 0,-1-1,1 1,-1 0,0 0,1-1,-1 1,1 0,-1 0,-1 0,1 0,0 1,0-1,0 0,0 1,0-1,0 1,0-1,0 1,0-1,0 1,0 0,0 0,0 0,-30 38,27-32,-70 95,-69 127,111-170,-25 49,51-94,0 1,1 0,0 0,2 0,-4 24,14-48,4-14,-9 20,130-255,-77 152,-31 60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11:12.503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3390 1271,'-1'0,"0"1,1-1,-1 0,0 0,0 1,0-1,0 1,1-1,-1 0,0 1,0-1,1 1,-1 0,0-1,1 1,-1 0,1-1,-1 1,1 0,-1 0,1-1,-1 2,-9 24,5-14,-5 13,-2-1,-1-1,-17 23,-16 12,-2-2,-3-2,-72 58,103-95,0-1,-2-1,1-1,-29 13,39-21,-1-2,0 1,0-1,-1-1,1 0,-1-1,0 0,1-1,-1-1,-16-1,24 1,0-2,0 1,1 0,-1-1,0 0,1 0,-8-4,9 3,-1 1,0 0,0 0,1 1,-1-1,-1 1,1 0,0 0,0 0,0 0,-8 1,1 2,1 0,0 1,0 0,0 1,0 0,1 1,-1 0,1 1,-9 6,-287 199,189-129,-60 51,-31 21,195-146,7-4,0 0,0-1,0 0,0 0,-1 0,1 0,-1-1,0 0,-11 3,17-5,-1 0,1 0,0 0,-1 0,1-1,0 1,-1 0,1 0,0 0,0 0,-1 0,1 0,0 0,-1-1,1 1,0 0,0 0,0 0,-1 0,1-1,0 1,0 0,0 0,-1-1,1 1,0 0,0 0,0-1,0 1,0 0,0-1,-1 1,1 0,0 0,0-1,0 1,0 0,0-1,0 1,0 0,0-1,0 1,0 0,1 0,-1-1,0 1,0 0,0-1,7-15,3 3,1-1,0 2,1-1,1 2,-1 0,2 0,20-12,25-22,165-126,-128 100,-78 56,-1-1,-1 0,27-35,19-21,-27 36,-1-2,53-78,-60 78,2 1,1 2,3 0,0 3,2 0,1 3,2 1,52-31,111-64,-194 119,0 0,1 0,0 1,-1 0,1 0,0 1,15-3,-20 5,0-1,1 1,-1 0,0 0,0 0,0 0,0 1,1-1,-1 1,0 0,0 0,0 0,0 0,0 0,-1 1,1-1,0 1,-1 0,1 0,-1 0,1 0,2 5,3 4,-1 1,0 1,-1 0,0 0,-2 0,1 0,-1 1,-1 0,2 20,0 17,-2 63,-6-57,-1 0,-4-1,-1 1,-3-2,-27 76,11-56,-3-1,-3-2,-55 85,44-89,-97 111,-75 44,203-207,11-13,1 1,-1-1,0 0,0 0,0 0,0-1,-1 1,1-1,-1 0,1 0,-9 3,12-5,-1 0,0 0,0 0,1 0,-1-1,0 1,1 0,-1-1,0 1,0 0,1-1,-1 1,1-1,-1 1,1-1,-1 1,0-1,1 1,0-1,-1 0,1 1,-1-1,1 0,0 1,-1-1,1 0,0 1,0-1,0 0,-1 0,1 1,0-1,0 0,0-1,-2-32,1 29,-1-44,3-1,1 1,2-1,3 1,2 0,29-94,-12 80,1 1,54-86,88-104,-147 212,-19 33,1-1,0 1,1 0,9-12,-14 19,0 0,0-1,0 1,0 0,0 0,0 0,0 0,0 0,0 0,0-1,0 1,0 0,0 0,0 0,0 0,1 0,-1 0,0 0,0 0,0 0,0 0,0-1,0 1,0 0,1 0,-1 0,0 0,0 0,0 0,0 0,0 0,0 0,1 0,-1 0,0 0,0 0,0 0,0 0,0 0,0 0,1 0,-1 0,0 0,0 0,0 1,0-1,0 0,0 0,0 0,1 0,-1 0,0 0,0 0,0 0,0 0,0 0,0 1,0 10,-8 17,-17 21,-2-1,-2-1,-48 59,53-73,-553 633,559-647,-12 13,-1-1,-1-1,-59 41,88-69,0 0,1-1,-1 1,0-1,0 0,0 0,0 0,0 0,-1 0,1-1,0 1,-4-1,5 0,1-1,0 1,0 0,0-1,0 1,0-1,0 1,0-1,0 0,0 1,0-1,0 0,1 0,-1 0,0 0,0 0,1 1,-1-1,0 0,1-1,-1 1,1 0,0 0,-1 0,1 0,0 0,0 0,-1 0,1-1,0 1,0 0,0 0,0 0,1 0,-1-2,1-14,1 1,0 0,1 0,1 0,1 0,10-24,52-92,-31 67,106-212,149-276,-190 381,138-179,198-149,-148 219,16-16,-272 260,-18 20,0 1,1 0,0 1,23-16,-37 30,0 0,-1 0,1 0,0 0,0 0,0 0,0 1,0-1,0 1,0-1,-1 1,4 0,-5 0,0 0,1 0,-1 0,0 0,0 0,0 0,1 0,-1 0,0 0,0 1,0-1,1 0,-1 0,0 0,0 0,0 0,0 0,1 1,-1-1,0 0,0 0,0 0,0 0,0 1,0-1,1 0,-1 0,0 0,0 1,0-1,0 0,0 0,0 0,0 1,-7 12,-84 82,-617 673,698-758,-144 147,128-127,1 1,2 1,-30 53,40-56,1 1,2 0,-11 50,-7 21,12-57,9-27,1 0,0 0,1 1,1 0,-2 24,6-36,1-1,0 1,0 0,0 0,1-1,0 1,0-1,0 0,1 1,0-1,0 0,0 0,8 7,-9-8,1 0,1-1,-1 0,0 1,1-1,-1-1,1 1,0 0,0-1,0 0,0 0,1 0,-1-1,1 1,-1-1,1 0,6 1,-6-3,-1 0,1 0,-1 0,1 0,-1-1,0 1,1-1,-1 0,0-1,0 1,0-1,-1 0,1 1,-1-2,1 1,-1 0,5-7,5-8,0 0,14-29,-14 23,104-193,-4 6,-45 82,56-154,-91 204,-27 65,38-82,-39 86,1 0,0 0,1 1,0 0,0 0,16-14,-22 22,0 0,0 1,0-1,0 0,0 0,0 0,1 1,-1-1,0 1,1-1,-1 1,0-1,1 1,-1 0,0 0,1-1,-1 1,1 0,-1 0,0 1,1-1,-1 0,3 1,-2 0,0 0,0 0,-1 1,1-1,0 0,-1 1,1 0,-1-1,0 1,1 0,-1 0,0-1,2 5,1 4,0 1,-1 0,0 0,3 17,-2 12,-1-1,-2 0,-2 0,-10 70,-46 151,48-230,-3 0,-27 52,-5 14,38-82,1 0,-2-1,0 0,0 0,-2 0,1-1,-1 0,-13 11,-6 10,0 1,3 2,-36 62,11-15,-438 569,252-379,-536 472,-74-90,592-489,56-53,144-86,-1-2,-82 25,117-44,-32 5,44-10,1-1,0 1,-1-1,1-1,-1 1,1-1,-10-3,-2-3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jfif"/><Relationship Id="rId7" Type="http://schemas.openxmlformats.org/officeDocument/2006/relationships/image" Target="../media/image23.jpg"/><Relationship Id="rId2" Type="http://schemas.openxmlformats.org/officeDocument/2006/relationships/image" Target="../media/image24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.jfif"/><Relationship Id="rId4" Type="http://schemas.openxmlformats.org/officeDocument/2006/relationships/image" Target="../media/image25.jpg"/><Relationship Id="rId9" Type="http://schemas.openxmlformats.org/officeDocument/2006/relationships/image" Target="../media/image27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9.xml"/><Relationship Id="rId18" Type="http://schemas.openxmlformats.org/officeDocument/2006/relationships/image" Target="../media/image12.png"/><Relationship Id="rId26" Type="http://schemas.openxmlformats.org/officeDocument/2006/relationships/image" Target="../media/image16.png"/><Relationship Id="rId3" Type="http://schemas.openxmlformats.org/officeDocument/2006/relationships/customXml" Target="../ink/ink4.xml"/><Relationship Id="rId21" Type="http://schemas.openxmlformats.org/officeDocument/2006/relationships/customXml" Target="../ink/ink13.xml"/><Relationship Id="rId34" Type="http://schemas.openxmlformats.org/officeDocument/2006/relationships/image" Target="../media/image20.png"/><Relationship Id="rId7" Type="http://schemas.openxmlformats.org/officeDocument/2006/relationships/customXml" Target="../ink/ink6.xml"/><Relationship Id="rId12" Type="http://schemas.openxmlformats.org/officeDocument/2006/relationships/image" Target="../media/image9.png"/><Relationship Id="rId17" Type="http://schemas.openxmlformats.org/officeDocument/2006/relationships/customXml" Target="../ink/ink11.xml"/><Relationship Id="rId25" Type="http://schemas.openxmlformats.org/officeDocument/2006/relationships/customXml" Target="../ink/ink15.xml"/><Relationship Id="rId33" Type="http://schemas.openxmlformats.org/officeDocument/2006/relationships/customXml" Target="../ink/ink19.xml"/><Relationship Id="rId2" Type="http://schemas.openxmlformats.org/officeDocument/2006/relationships/image" Target="../media/image2.jfif"/><Relationship Id="rId16" Type="http://schemas.openxmlformats.org/officeDocument/2006/relationships/image" Target="../media/image11.png"/><Relationship Id="rId20" Type="http://schemas.openxmlformats.org/officeDocument/2006/relationships/image" Target="../media/image13.png"/><Relationship Id="rId29" Type="http://schemas.openxmlformats.org/officeDocument/2006/relationships/customXml" Target="../ink/ink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customXml" Target="../ink/ink8.xml"/><Relationship Id="rId24" Type="http://schemas.openxmlformats.org/officeDocument/2006/relationships/image" Target="../media/image15.png"/><Relationship Id="rId32" Type="http://schemas.openxmlformats.org/officeDocument/2006/relationships/image" Target="../media/image19.png"/><Relationship Id="rId5" Type="http://schemas.openxmlformats.org/officeDocument/2006/relationships/customXml" Target="../ink/ink5.xml"/><Relationship Id="rId15" Type="http://schemas.openxmlformats.org/officeDocument/2006/relationships/customXml" Target="../ink/ink10.xml"/><Relationship Id="rId23" Type="http://schemas.openxmlformats.org/officeDocument/2006/relationships/customXml" Target="../ink/ink14.xml"/><Relationship Id="rId28" Type="http://schemas.openxmlformats.org/officeDocument/2006/relationships/image" Target="../media/image17.png"/><Relationship Id="rId10" Type="http://schemas.openxmlformats.org/officeDocument/2006/relationships/image" Target="../media/image8.png"/><Relationship Id="rId19" Type="http://schemas.openxmlformats.org/officeDocument/2006/relationships/customXml" Target="../ink/ink12.xml"/><Relationship Id="rId31" Type="http://schemas.openxmlformats.org/officeDocument/2006/relationships/customXml" Target="../ink/ink18.xml"/><Relationship Id="rId4" Type="http://schemas.openxmlformats.org/officeDocument/2006/relationships/image" Target="../media/image5.png"/><Relationship Id="rId9" Type="http://schemas.openxmlformats.org/officeDocument/2006/relationships/customXml" Target="../ink/ink7.xml"/><Relationship Id="rId14" Type="http://schemas.openxmlformats.org/officeDocument/2006/relationships/image" Target="../media/image10.png"/><Relationship Id="rId22" Type="http://schemas.openxmlformats.org/officeDocument/2006/relationships/image" Target="../media/image14.png"/><Relationship Id="rId27" Type="http://schemas.openxmlformats.org/officeDocument/2006/relationships/customXml" Target="../ink/ink16.xml"/><Relationship Id="rId30" Type="http://schemas.openxmlformats.org/officeDocument/2006/relationships/image" Target="../media/image18.png"/><Relationship Id="rId8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f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ABDC39-CB8C-4567-918C-CCEE3A1B64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Unit4</a:t>
            </a:r>
            <a:br>
              <a:rPr lang="en-US" dirty="0"/>
            </a:br>
            <a:r>
              <a:rPr lang="en-US" dirty="0"/>
              <a:t>lesson1</a:t>
            </a: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1CD95EA-91E9-460D-8CC0-146B4D68A5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err="1"/>
              <a:t>p.P</a:t>
            </a:r>
            <a:r>
              <a:rPr lang="en-US" sz="1800" dirty="0"/>
              <a:t> by teacher: Huda </a:t>
            </a:r>
            <a:r>
              <a:rPr lang="en-US" sz="1800" dirty="0" err="1"/>
              <a:t>alatwi</a:t>
            </a:r>
            <a:r>
              <a:rPr lang="ar-SA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1881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4904B40-D5B6-4C8E-8E24-A7A0B73EE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548" y="625550"/>
            <a:ext cx="5362354" cy="5362354"/>
          </a:xfrm>
          <a:prstGeom prst="rect">
            <a:avLst/>
          </a:prstGeom>
        </p:spPr>
      </p:pic>
      <p:sp>
        <p:nvSpPr>
          <p:cNvPr id="4" name="فقاعة الكلام: بيضاوية 3">
            <a:extLst>
              <a:ext uri="{FF2B5EF4-FFF2-40B4-BE49-F238E27FC236}">
                <a16:creationId xmlns:a16="http://schemas.microsoft.com/office/drawing/2014/main" id="{ADB246F7-4A73-4896-B4E0-B44CB26CE729}"/>
              </a:ext>
            </a:extLst>
          </p:cNvPr>
          <p:cNvSpPr/>
          <p:nvPr/>
        </p:nvSpPr>
        <p:spPr>
          <a:xfrm>
            <a:off x="6645349" y="468577"/>
            <a:ext cx="4157330" cy="255358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438CAEA5-F316-43E6-A581-F4B16585D473}"/>
              </a:ext>
            </a:extLst>
          </p:cNvPr>
          <p:cNvSpPr txBox="1"/>
          <p:nvPr/>
        </p:nvSpPr>
        <p:spPr>
          <a:xfrm>
            <a:off x="6932428" y="1483760"/>
            <a:ext cx="42530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/>
              <a:t>This is my little brother</a:t>
            </a:r>
            <a:endParaRPr lang="ar-SA" sz="2800" dirty="0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50A207CB-DBB2-4E93-97C8-9B614918404E}"/>
              </a:ext>
            </a:extLst>
          </p:cNvPr>
          <p:cNvSpPr txBox="1"/>
          <p:nvPr/>
        </p:nvSpPr>
        <p:spPr>
          <a:xfrm>
            <a:off x="6096000" y="3785191"/>
            <a:ext cx="50894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His</a:t>
            </a:r>
            <a:r>
              <a:rPr lang="en-US" sz="3200" dirty="0"/>
              <a:t> name is </a:t>
            </a:r>
            <a:r>
              <a:rPr lang="en-US" sz="3200" dirty="0" err="1"/>
              <a:t>mohammed</a:t>
            </a:r>
            <a:endParaRPr lang="ar-SA" sz="3200" dirty="0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7E6C4A7-2297-43A2-A39A-C700059C2931}"/>
              </a:ext>
            </a:extLst>
          </p:cNvPr>
          <p:cNvSpPr txBox="1"/>
          <p:nvPr/>
        </p:nvSpPr>
        <p:spPr>
          <a:xfrm>
            <a:off x="5883349" y="4484313"/>
            <a:ext cx="446213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He</a:t>
            </a:r>
            <a:r>
              <a:rPr lang="en-US" sz="3200" dirty="0"/>
              <a:t> is</a:t>
            </a:r>
            <a:r>
              <a:rPr lang="en-US" sz="3200" dirty="0">
                <a:highlight>
                  <a:srgbClr val="FFFF00"/>
                </a:highlight>
              </a:rPr>
              <a:t> one </a:t>
            </a:r>
            <a:r>
              <a:rPr lang="en-US" sz="3200" dirty="0"/>
              <a:t>years old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60872584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E319A36-4FBF-453C-AF02-2CB57A6F8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636" y="85061"/>
            <a:ext cx="4585364" cy="6594132"/>
          </a:xfrm>
          <a:prstGeom prst="rect">
            <a:avLst/>
          </a:prstGeom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24E472DB-53F4-4FE8-8544-75C66DD86B77}"/>
              </a:ext>
            </a:extLst>
          </p:cNvPr>
          <p:cNvSpPr/>
          <p:nvPr/>
        </p:nvSpPr>
        <p:spPr>
          <a:xfrm>
            <a:off x="1010093" y="6145619"/>
            <a:ext cx="5231219" cy="5335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فقاعة التفكير: على شكل سحابة 4">
            <a:extLst>
              <a:ext uri="{FF2B5EF4-FFF2-40B4-BE49-F238E27FC236}">
                <a16:creationId xmlns:a16="http://schemas.microsoft.com/office/drawing/2014/main" id="{D92D9D25-4D85-47B2-BFDC-6CBF33BB78D0}"/>
              </a:ext>
            </a:extLst>
          </p:cNvPr>
          <p:cNvSpPr/>
          <p:nvPr/>
        </p:nvSpPr>
        <p:spPr>
          <a:xfrm>
            <a:off x="5758859" y="178807"/>
            <a:ext cx="5231219" cy="348747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0C8B19F6-DF3D-43A9-90AF-574CA80BD101}"/>
              </a:ext>
            </a:extLst>
          </p:cNvPr>
          <p:cNvSpPr txBox="1"/>
          <p:nvPr/>
        </p:nvSpPr>
        <p:spPr>
          <a:xfrm>
            <a:off x="6419850" y="1009650"/>
            <a:ext cx="366712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Ok this was my family ages , now can you tell me </a:t>
            </a:r>
            <a:endParaRPr lang="ar-SA" dirty="0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42F68F5-16B5-451A-84AC-9FD2C82D8975}"/>
              </a:ext>
            </a:extLst>
          </p:cNvPr>
          <p:cNvSpPr txBox="1"/>
          <p:nvPr/>
        </p:nvSpPr>
        <p:spPr>
          <a:xfrm>
            <a:off x="6419849" y="1888917"/>
            <a:ext cx="366712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old are you ?</a:t>
            </a:r>
            <a:endParaRPr lang="ar-SA" sz="3600" dirty="0"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9676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:a16="http://schemas.microsoft.com/office/drawing/2014/main" id="{26E5D925-F368-4E95-AC4B-646B1723D259}"/>
              </a:ext>
            </a:extLst>
          </p:cNvPr>
          <p:cNvSpPr txBox="1"/>
          <p:nvPr/>
        </p:nvSpPr>
        <p:spPr>
          <a:xfrm>
            <a:off x="5019675" y="1318141"/>
            <a:ext cx="7172325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dirty="0"/>
              <a:t>الهدف الديني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B36FD786-ADEC-4E57-B51D-D084B60DD165}"/>
              </a:ext>
            </a:extLst>
          </p:cNvPr>
          <p:cNvSpPr txBox="1"/>
          <p:nvPr/>
        </p:nvSpPr>
        <p:spPr>
          <a:xfrm>
            <a:off x="2762249" y="3143250"/>
            <a:ext cx="812482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/>
              <a:t>قال رسول الله ﷺ: لا تزول قدما عبد يوم القيامة حتى يسأل عن عمره فيم أفناه؟ وعن علمه فيم فعل فيه؟ وعن ماله من أين اكتسبه؟ وفيم أنفقه؟ وعن جسمه فيم أبلاه؟[</a:t>
            </a:r>
            <a:r>
              <a:rPr lang="ar-SA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07198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8DD1C8D0-4807-46E5-A2CB-D0B06F0E8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774" y="4556938"/>
            <a:ext cx="2066925" cy="220980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0CEB6C1E-4ED6-419E-806F-B39678562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8699" y="4617965"/>
            <a:ext cx="1432918" cy="2087746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753F2D80-AE1E-45CF-ACFF-4F292C4B27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7006" y="4762947"/>
            <a:ext cx="1979428" cy="197942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DB010C8-42CA-4DCE-BEFF-E968FD9BE3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84737" y="4590275"/>
            <a:ext cx="2143125" cy="2143125"/>
          </a:xfrm>
          <a:prstGeom prst="rect">
            <a:avLst/>
          </a:prstGeom>
        </p:spPr>
      </p:pic>
      <p:pic>
        <p:nvPicPr>
          <p:cNvPr id="5" name="صورة 4" descr="صورة تحتوي على رسم&#10;&#10;تم إنشاء الوصف تلقائياً">
            <a:extLst>
              <a:ext uri="{FF2B5EF4-FFF2-40B4-BE49-F238E27FC236}">
                <a16:creationId xmlns:a16="http://schemas.microsoft.com/office/drawing/2014/main" id="{908B2566-0176-41AB-A19B-087627570B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98068" y="4643999"/>
            <a:ext cx="1804256" cy="2007553"/>
          </a:xfrm>
          <a:prstGeom prst="rect">
            <a:avLst/>
          </a:prstGeom>
        </p:spPr>
      </p:pic>
      <p:pic>
        <p:nvPicPr>
          <p:cNvPr id="7" name="صورة 6" descr="صورة تحتوي على لعبة, دمية, ساعة حائط&#10;&#10;تم إنشاء الوصف تلقائياً">
            <a:extLst>
              <a:ext uri="{FF2B5EF4-FFF2-40B4-BE49-F238E27FC236}">
                <a16:creationId xmlns:a16="http://schemas.microsoft.com/office/drawing/2014/main" id="{7AFB613A-2371-4CAF-A1FD-905858D074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86006" y="4643999"/>
            <a:ext cx="1432918" cy="2061277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0F292136-150B-4772-B3E9-0E46CD59F2F1}"/>
              </a:ext>
            </a:extLst>
          </p:cNvPr>
          <p:cNvSpPr txBox="1"/>
          <p:nvPr/>
        </p:nvSpPr>
        <p:spPr>
          <a:xfrm>
            <a:off x="3490812" y="767451"/>
            <a:ext cx="8199120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endParaRPr lang="ar-SA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15F7E77-C2BA-4F45-B3A9-956B296649C0}"/>
              </a:ext>
            </a:extLst>
          </p:cNvPr>
          <p:cNvSpPr txBox="1"/>
          <p:nvPr/>
        </p:nvSpPr>
        <p:spPr>
          <a:xfrm>
            <a:off x="2242224" y="2516030"/>
            <a:ext cx="8153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/>
              <a:t>Draw your family and tell me your family ages in video </a:t>
            </a:r>
            <a:endParaRPr lang="ar-SA" sz="2800" dirty="0"/>
          </a:p>
        </p:txBody>
      </p:sp>
      <p:pic>
        <p:nvPicPr>
          <p:cNvPr id="12" name="رسم 11" descr="كاميرا">
            <a:extLst>
              <a:ext uri="{FF2B5EF4-FFF2-40B4-BE49-F238E27FC236}">
                <a16:creationId xmlns:a16="http://schemas.microsoft.com/office/drawing/2014/main" id="{59DED191-F3AD-4F55-804F-9816859AB04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8800" y="29718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557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26ADEF2-2BA7-419F-A580-9C6541A73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146248-6675-4D3A-B34A-7363E28C91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D03EF74-60CA-4541-B461-58FC381AC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BC9E678D-5F5E-4C9B-8866-63BB77ED3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901" y="3741641"/>
            <a:ext cx="10134198" cy="1857901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 rtl="0"/>
            <a:r>
              <a:rPr lang="ar-SA" sz="7200" dirty="0"/>
              <a:t>هنا </a:t>
            </a:r>
            <a:r>
              <a:rPr lang="ar-SA" sz="7200" dirty="0" err="1"/>
              <a:t>حطيت</a:t>
            </a:r>
            <a:r>
              <a:rPr lang="ar-SA" sz="7200" dirty="0"/>
              <a:t> فيديو لكن حذفته عشان الموسيقى</a:t>
            </a:r>
            <a:endParaRPr lang="en-US" sz="7200" dirty="0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5FC4BB8-9948-4730-AB3B-3A198A46F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73314" y="5715000"/>
            <a:ext cx="8045373" cy="6606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 rtl="0"/>
            <a:r>
              <a:rPr lang="ar-SA" dirty="0" err="1">
                <a:solidFill>
                  <a:schemeClr val="tx2"/>
                </a:solidFill>
              </a:rPr>
              <a:t>انتو</a:t>
            </a:r>
            <a:r>
              <a:rPr lang="ar-SA">
                <a:solidFill>
                  <a:schemeClr val="tx2"/>
                </a:solidFill>
              </a:rPr>
              <a:t> اختاروا بكيفكم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BEC0922B-4962-4510-9EB8-809BE7591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id="{AB8C5376-1508-4BE8-B17D-4E7F8CA8B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801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A45472-7B12-4ED2-B257-21ED11EC9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Today we </a:t>
            </a:r>
            <a:r>
              <a:rPr lang="en-US" dirty="0" err="1"/>
              <a:t>gonna</a:t>
            </a:r>
            <a:r>
              <a:rPr lang="en-US" dirty="0"/>
              <a:t> talk about how you can ask any body about his age?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3DD0B1C-BA51-49F8-AB86-65514CFB0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How old are you?</a:t>
            </a:r>
            <a:endParaRPr lang="ar-SA" sz="115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740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فقاعة التفكير: على شكل سحابة 1">
            <a:extLst>
              <a:ext uri="{FF2B5EF4-FFF2-40B4-BE49-F238E27FC236}">
                <a16:creationId xmlns:a16="http://schemas.microsoft.com/office/drawing/2014/main" id="{10EC7A4E-78C0-4761-86A0-F65E6470A54F}"/>
              </a:ext>
            </a:extLst>
          </p:cNvPr>
          <p:cNvSpPr/>
          <p:nvPr/>
        </p:nvSpPr>
        <p:spPr>
          <a:xfrm>
            <a:off x="7376949" y="553612"/>
            <a:ext cx="4528658" cy="359092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6E3F331-49BE-49B6-A11A-F2636C2A1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567" y="142875"/>
            <a:ext cx="4528658" cy="651258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حبر 5">
                <a:extLst>
                  <a:ext uri="{FF2B5EF4-FFF2-40B4-BE49-F238E27FC236}">
                    <a16:creationId xmlns:a16="http://schemas.microsoft.com/office/drawing/2014/main" id="{F34F9135-B69A-491A-BA72-5FFDD74E42B0}"/>
                  </a:ext>
                </a:extLst>
              </p14:cNvPr>
              <p14:cNvContentPartPr/>
              <p14:nvPr/>
            </p14:nvContentPartPr>
            <p14:xfrm>
              <a:off x="3350034" y="6081405"/>
              <a:ext cx="350640" cy="285480"/>
            </p14:xfrm>
          </p:contentPart>
        </mc:Choice>
        <mc:Fallback xmlns="">
          <p:pic>
            <p:nvPicPr>
              <p:cNvPr id="6" name="حبر 5">
                <a:extLst>
                  <a:ext uri="{FF2B5EF4-FFF2-40B4-BE49-F238E27FC236}">
                    <a16:creationId xmlns:a16="http://schemas.microsoft.com/office/drawing/2014/main" id="{F34F9135-B69A-491A-BA72-5FFDD74E42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96034" y="5973405"/>
                <a:ext cx="458280" cy="50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حبر 6">
                <a:extLst>
                  <a:ext uri="{FF2B5EF4-FFF2-40B4-BE49-F238E27FC236}">
                    <a16:creationId xmlns:a16="http://schemas.microsoft.com/office/drawing/2014/main" id="{9A28A0D1-CF9A-4C4A-A783-CB260F943BD3}"/>
                  </a:ext>
                </a:extLst>
              </p14:cNvPr>
              <p14:cNvContentPartPr/>
              <p14:nvPr/>
            </p14:nvContentPartPr>
            <p14:xfrm>
              <a:off x="2105154" y="5985645"/>
              <a:ext cx="625680" cy="342720"/>
            </p14:xfrm>
          </p:contentPart>
        </mc:Choice>
        <mc:Fallback xmlns="">
          <p:pic>
            <p:nvPicPr>
              <p:cNvPr id="7" name="حبر 6">
                <a:extLst>
                  <a:ext uri="{FF2B5EF4-FFF2-40B4-BE49-F238E27FC236}">
                    <a16:creationId xmlns:a16="http://schemas.microsoft.com/office/drawing/2014/main" id="{9A28A0D1-CF9A-4C4A-A783-CB260F943BD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51154" y="5877645"/>
                <a:ext cx="733320" cy="55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حبر 7">
                <a:extLst>
                  <a:ext uri="{FF2B5EF4-FFF2-40B4-BE49-F238E27FC236}">
                    <a16:creationId xmlns:a16="http://schemas.microsoft.com/office/drawing/2014/main" id="{2FE0C68E-1FE2-4264-A73F-5E10CBEA220D}"/>
                  </a:ext>
                </a:extLst>
              </p14:cNvPr>
              <p14:cNvContentPartPr/>
              <p14:nvPr/>
            </p14:nvContentPartPr>
            <p14:xfrm>
              <a:off x="5221314" y="4508925"/>
              <a:ext cx="3312000" cy="2357280"/>
            </p14:xfrm>
          </p:contentPart>
        </mc:Choice>
        <mc:Fallback xmlns="">
          <p:pic>
            <p:nvPicPr>
              <p:cNvPr id="8" name="حبر 7">
                <a:extLst>
                  <a:ext uri="{FF2B5EF4-FFF2-40B4-BE49-F238E27FC236}">
                    <a16:creationId xmlns:a16="http://schemas.microsoft.com/office/drawing/2014/main" id="{2FE0C68E-1FE2-4264-A73F-5E10CBEA220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167314" y="4400925"/>
                <a:ext cx="3419640" cy="257292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مستطيل 9">
            <a:extLst>
              <a:ext uri="{FF2B5EF4-FFF2-40B4-BE49-F238E27FC236}">
                <a16:creationId xmlns:a16="http://schemas.microsoft.com/office/drawing/2014/main" id="{52B94C52-5433-4DE6-848E-CED706807DC3}"/>
              </a:ext>
            </a:extLst>
          </p:cNvPr>
          <p:cNvSpPr/>
          <p:nvPr/>
        </p:nvSpPr>
        <p:spPr>
          <a:xfrm>
            <a:off x="2732161" y="6081404"/>
            <a:ext cx="4529470" cy="6337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2108567-C29F-472A-B8F9-0C3DE9064BA0}"/>
              </a:ext>
            </a:extLst>
          </p:cNvPr>
          <p:cNvSpPr txBox="1"/>
          <p:nvPr/>
        </p:nvSpPr>
        <p:spPr>
          <a:xfrm>
            <a:off x="7953375" y="1417959"/>
            <a:ext cx="3362325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Hello nice to meet you my name is Huda I will told you my family ages</a:t>
            </a:r>
            <a:endParaRPr lang="ar-S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8370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فقاعة الكلام: بيضاوية 1">
            <a:extLst>
              <a:ext uri="{FF2B5EF4-FFF2-40B4-BE49-F238E27FC236}">
                <a16:creationId xmlns:a16="http://schemas.microsoft.com/office/drawing/2014/main" id="{102BEB8D-2218-49CD-97F9-44890EFC8DA7}"/>
              </a:ext>
            </a:extLst>
          </p:cNvPr>
          <p:cNvSpPr/>
          <p:nvPr/>
        </p:nvSpPr>
        <p:spPr>
          <a:xfrm>
            <a:off x="6634716" y="393405"/>
            <a:ext cx="4093535" cy="249865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3EC1264-E9E2-450A-BA0E-B70784D0F920}"/>
              </a:ext>
            </a:extLst>
          </p:cNvPr>
          <p:cNvSpPr txBox="1"/>
          <p:nvPr/>
        </p:nvSpPr>
        <p:spPr>
          <a:xfrm>
            <a:off x="7262036" y="1350342"/>
            <a:ext cx="31153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/>
              <a:t>This is my mom</a:t>
            </a:r>
            <a:endParaRPr lang="ar-SA" sz="3200" dirty="0"/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5EC9C433-A753-4A5B-AA69-B278CAE75D7A}"/>
              </a:ext>
            </a:extLst>
          </p:cNvPr>
          <p:cNvSpPr txBox="1"/>
          <p:nvPr/>
        </p:nvSpPr>
        <p:spPr>
          <a:xfrm>
            <a:off x="6248400" y="4129345"/>
            <a:ext cx="468541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She</a:t>
            </a:r>
            <a:r>
              <a:rPr lang="en-US" sz="3200" dirty="0"/>
              <a:t> is </a:t>
            </a:r>
            <a:r>
              <a:rPr lang="en-US" sz="3200" dirty="0">
                <a:highlight>
                  <a:srgbClr val="FFFF00"/>
                </a:highlight>
              </a:rPr>
              <a:t>thirty-four</a:t>
            </a:r>
            <a:r>
              <a:rPr lang="en-US" sz="3200" dirty="0"/>
              <a:t> years old</a:t>
            </a:r>
            <a:endParaRPr lang="ar-SA" sz="3200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41908AD4-31E3-4C5D-BBB1-22A76D0DE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186" y="1350342"/>
            <a:ext cx="4606613" cy="462406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حبر 6">
                <a:extLst>
                  <a:ext uri="{FF2B5EF4-FFF2-40B4-BE49-F238E27FC236}">
                    <a16:creationId xmlns:a16="http://schemas.microsoft.com/office/drawing/2014/main" id="{F65BF94B-4C5F-4AAB-99A8-2A285AE27F32}"/>
                  </a:ext>
                </a:extLst>
              </p14:cNvPr>
              <p14:cNvContentPartPr/>
              <p14:nvPr/>
            </p14:nvContentPartPr>
            <p14:xfrm>
              <a:off x="4535320" y="1036960"/>
              <a:ext cx="614880" cy="814320"/>
            </p14:xfrm>
          </p:contentPart>
        </mc:Choice>
        <mc:Fallback>
          <p:pic>
            <p:nvPicPr>
              <p:cNvPr id="7" name="حبر 6">
                <a:extLst>
                  <a:ext uri="{FF2B5EF4-FFF2-40B4-BE49-F238E27FC236}">
                    <a16:creationId xmlns:a16="http://schemas.microsoft.com/office/drawing/2014/main" id="{F65BF94B-4C5F-4AAB-99A8-2A285AE27F3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81680" y="929320"/>
                <a:ext cx="722520" cy="102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حبر 7">
                <a:extLst>
                  <a:ext uri="{FF2B5EF4-FFF2-40B4-BE49-F238E27FC236}">
                    <a16:creationId xmlns:a16="http://schemas.microsoft.com/office/drawing/2014/main" id="{6B724EE2-CDEE-45AA-BFF1-CD616748401B}"/>
                  </a:ext>
                </a:extLst>
              </p14:cNvPr>
              <p14:cNvContentPartPr/>
              <p14:nvPr/>
            </p14:nvContentPartPr>
            <p14:xfrm>
              <a:off x="5527840" y="2557600"/>
              <a:ext cx="408600" cy="624960"/>
            </p14:xfrm>
          </p:contentPart>
        </mc:Choice>
        <mc:Fallback>
          <p:pic>
            <p:nvPicPr>
              <p:cNvPr id="8" name="حبر 7">
                <a:extLst>
                  <a:ext uri="{FF2B5EF4-FFF2-40B4-BE49-F238E27FC236}">
                    <a16:creationId xmlns:a16="http://schemas.microsoft.com/office/drawing/2014/main" id="{6B724EE2-CDEE-45AA-BFF1-CD616748401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64840" y="2494600"/>
                <a:ext cx="534240" cy="75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حبر 8">
                <a:extLst>
                  <a:ext uri="{FF2B5EF4-FFF2-40B4-BE49-F238E27FC236}">
                    <a16:creationId xmlns:a16="http://schemas.microsoft.com/office/drawing/2014/main" id="{E122601C-1BF9-4C1D-A6CA-DED1AA4EA255}"/>
                  </a:ext>
                </a:extLst>
              </p14:cNvPr>
              <p14:cNvContentPartPr/>
              <p14:nvPr/>
            </p14:nvContentPartPr>
            <p14:xfrm>
              <a:off x="4549720" y="3460840"/>
              <a:ext cx="413640" cy="744840"/>
            </p14:xfrm>
          </p:contentPart>
        </mc:Choice>
        <mc:Fallback>
          <p:pic>
            <p:nvPicPr>
              <p:cNvPr id="9" name="حبر 8">
                <a:extLst>
                  <a:ext uri="{FF2B5EF4-FFF2-40B4-BE49-F238E27FC236}">
                    <a16:creationId xmlns:a16="http://schemas.microsoft.com/office/drawing/2014/main" id="{E122601C-1BF9-4C1D-A6CA-DED1AA4EA25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87080" y="3397840"/>
                <a:ext cx="539280" cy="87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حبر 9">
                <a:extLst>
                  <a:ext uri="{FF2B5EF4-FFF2-40B4-BE49-F238E27FC236}">
                    <a16:creationId xmlns:a16="http://schemas.microsoft.com/office/drawing/2014/main" id="{F3782967-5099-4860-8B31-93B4462F1730}"/>
                  </a:ext>
                </a:extLst>
              </p14:cNvPr>
              <p14:cNvContentPartPr/>
              <p14:nvPr/>
            </p14:nvContentPartPr>
            <p14:xfrm>
              <a:off x="5162440" y="1826440"/>
              <a:ext cx="350280" cy="663480"/>
            </p14:xfrm>
          </p:contentPart>
        </mc:Choice>
        <mc:Fallback>
          <p:pic>
            <p:nvPicPr>
              <p:cNvPr id="10" name="حبر 9">
                <a:extLst>
                  <a:ext uri="{FF2B5EF4-FFF2-40B4-BE49-F238E27FC236}">
                    <a16:creationId xmlns:a16="http://schemas.microsoft.com/office/drawing/2014/main" id="{F3782967-5099-4860-8B31-93B4462F173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099440" y="1763800"/>
                <a:ext cx="475920" cy="78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" name="حبر 10">
                <a:extLst>
                  <a:ext uri="{FF2B5EF4-FFF2-40B4-BE49-F238E27FC236}">
                    <a16:creationId xmlns:a16="http://schemas.microsoft.com/office/drawing/2014/main" id="{A86DCBC9-11E8-4639-924B-43104AD28305}"/>
                  </a:ext>
                </a:extLst>
              </p14:cNvPr>
              <p14:cNvContentPartPr/>
              <p14:nvPr/>
            </p14:nvContentPartPr>
            <p14:xfrm>
              <a:off x="4490320" y="1171960"/>
              <a:ext cx="588960" cy="841680"/>
            </p14:xfrm>
          </p:contentPart>
        </mc:Choice>
        <mc:Fallback>
          <p:pic>
            <p:nvPicPr>
              <p:cNvPr id="11" name="حبر 10">
                <a:extLst>
                  <a:ext uri="{FF2B5EF4-FFF2-40B4-BE49-F238E27FC236}">
                    <a16:creationId xmlns:a16="http://schemas.microsoft.com/office/drawing/2014/main" id="{A86DCBC9-11E8-4639-924B-43104AD2830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427320" y="1108960"/>
                <a:ext cx="714600" cy="967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مجموعة 16">
            <a:extLst>
              <a:ext uri="{FF2B5EF4-FFF2-40B4-BE49-F238E27FC236}">
                <a16:creationId xmlns:a16="http://schemas.microsoft.com/office/drawing/2014/main" id="{73DA04CD-2724-4B6B-8D2E-441AB0310A06}"/>
              </a:ext>
            </a:extLst>
          </p:cNvPr>
          <p:cNvGrpSpPr/>
          <p:nvPr/>
        </p:nvGrpSpPr>
        <p:grpSpPr>
          <a:xfrm>
            <a:off x="4165960" y="3677200"/>
            <a:ext cx="1929960" cy="2366280"/>
            <a:chOff x="4165960" y="3677200"/>
            <a:chExt cx="1929960" cy="2366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2" name="حبر 11">
                  <a:extLst>
                    <a:ext uri="{FF2B5EF4-FFF2-40B4-BE49-F238E27FC236}">
                      <a16:creationId xmlns:a16="http://schemas.microsoft.com/office/drawing/2014/main" id="{C18C02C8-C28D-47E5-B37B-EF41EDEE72F9}"/>
                    </a:ext>
                  </a:extLst>
                </p14:cNvPr>
                <p14:cNvContentPartPr/>
                <p14:nvPr/>
              </p14:nvContentPartPr>
              <p14:xfrm>
                <a:off x="4235440" y="3677200"/>
                <a:ext cx="1430280" cy="1628640"/>
              </p14:xfrm>
            </p:contentPart>
          </mc:Choice>
          <mc:Fallback>
            <p:pic>
              <p:nvPicPr>
                <p:cNvPr id="12" name="حبر 11">
                  <a:extLst>
                    <a:ext uri="{FF2B5EF4-FFF2-40B4-BE49-F238E27FC236}">
                      <a16:creationId xmlns:a16="http://schemas.microsoft.com/office/drawing/2014/main" id="{C18C02C8-C28D-47E5-B37B-EF41EDEE72F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172800" y="3614560"/>
                  <a:ext cx="1555920" cy="175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3" name="حبر 12">
                  <a:extLst>
                    <a:ext uri="{FF2B5EF4-FFF2-40B4-BE49-F238E27FC236}">
                      <a16:creationId xmlns:a16="http://schemas.microsoft.com/office/drawing/2014/main" id="{929021EF-7766-46DF-B47C-8A75D281508A}"/>
                    </a:ext>
                  </a:extLst>
                </p14:cNvPr>
                <p14:cNvContentPartPr/>
                <p14:nvPr/>
              </p14:nvContentPartPr>
              <p14:xfrm>
                <a:off x="4165960" y="5201440"/>
                <a:ext cx="212760" cy="273960"/>
              </p14:xfrm>
            </p:contentPart>
          </mc:Choice>
          <mc:Fallback>
            <p:pic>
              <p:nvPicPr>
                <p:cNvPr id="13" name="حبر 12">
                  <a:extLst>
                    <a:ext uri="{FF2B5EF4-FFF2-40B4-BE49-F238E27FC236}">
                      <a16:creationId xmlns:a16="http://schemas.microsoft.com/office/drawing/2014/main" id="{929021EF-7766-46DF-B47C-8A75D281508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103320" y="5138440"/>
                  <a:ext cx="338400" cy="39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4" name="حبر 13">
                  <a:extLst>
                    <a:ext uri="{FF2B5EF4-FFF2-40B4-BE49-F238E27FC236}">
                      <a16:creationId xmlns:a16="http://schemas.microsoft.com/office/drawing/2014/main" id="{7EE598C5-E780-4CD0-A695-2289AB69FD29}"/>
                    </a:ext>
                  </a:extLst>
                </p14:cNvPr>
                <p14:cNvContentPartPr/>
                <p14:nvPr/>
              </p14:nvContentPartPr>
              <p14:xfrm>
                <a:off x="4651600" y="5488720"/>
                <a:ext cx="276120" cy="554760"/>
              </p14:xfrm>
            </p:contentPart>
          </mc:Choice>
          <mc:Fallback>
            <p:pic>
              <p:nvPicPr>
                <p:cNvPr id="14" name="حبر 13">
                  <a:extLst>
                    <a:ext uri="{FF2B5EF4-FFF2-40B4-BE49-F238E27FC236}">
                      <a16:creationId xmlns:a16="http://schemas.microsoft.com/office/drawing/2014/main" id="{7EE598C5-E780-4CD0-A695-2289AB69FD29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588960" y="5425720"/>
                  <a:ext cx="401760" cy="68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5" name="حبر 14">
                  <a:extLst>
                    <a:ext uri="{FF2B5EF4-FFF2-40B4-BE49-F238E27FC236}">
                      <a16:creationId xmlns:a16="http://schemas.microsoft.com/office/drawing/2014/main" id="{5C68FEC5-89EF-49D1-967D-ABE48CE32886}"/>
                    </a:ext>
                  </a:extLst>
                </p14:cNvPr>
                <p14:cNvContentPartPr/>
                <p14:nvPr/>
              </p14:nvContentPartPr>
              <p14:xfrm>
                <a:off x="5597320" y="4613200"/>
                <a:ext cx="498600" cy="452880"/>
              </p14:xfrm>
            </p:contentPart>
          </mc:Choice>
          <mc:Fallback>
            <p:pic>
              <p:nvPicPr>
                <p:cNvPr id="15" name="حبر 14">
                  <a:extLst>
                    <a:ext uri="{FF2B5EF4-FFF2-40B4-BE49-F238E27FC236}">
                      <a16:creationId xmlns:a16="http://schemas.microsoft.com/office/drawing/2014/main" id="{5C68FEC5-89EF-49D1-967D-ABE48CE32886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534680" y="4550560"/>
                  <a:ext cx="624240" cy="578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8" name="حبر 17">
                <a:extLst>
                  <a:ext uri="{FF2B5EF4-FFF2-40B4-BE49-F238E27FC236}">
                    <a16:creationId xmlns:a16="http://schemas.microsoft.com/office/drawing/2014/main" id="{ABB61C34-E1B6-43BE-A501-2B212D8F3659}"/>
                  </a:ext>
                </a:extLst>
              </p14:cNvPr>
              <p14:cNvContentPartPr/>
              <p14:nvPr/>
            </p14:nvContentPartPr>
            <p14:xfrm>
              <a:off x="2435440" y="1386880"/>
              <a:ext cx="372240" cy="403560"/>
            </p14:xfrm>
          </p:contentPart>
        </mc:Choice>
        <mc:Fallback>
          <p:pic>
            <p:nvPicPr>
              <p:cNvPr id="18" name="حبر 17">
                <a:extLst>
                  <a:ext uri="{FF2B5EF4-FFF2-40B4-BE49-F238E27FC236}">
                    <a16:creationId xmlns:a16="http://schemas.microsoft.com/office/drawing/2014/main" id="{ABB61C34-E1B6-43BE-A501-2B212D8F365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372440" y="1324240"/>
                <a:ext cx="497880" cy="52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9" name="حبر 18">
                <a:extLst>
                  <a:ext uri="{FF2B5EF4-FFF2-40B4-BE49-F238E27FC236}">
                    <a16:creationId xmlns:a16="http://schemas.microsoft.com/office/drawing/2014/main" id="{1353AB57-85DB-4E2D-9781-2D3575517D8C}"/>
                  </a:ext>
                </a:extLst>
              </p14:cNvPr>
              <p14:cNvContentPartPr/>
              <p14:nvPr/>
            </p14:nvContentPartPr>
            <p14:xfrm>
              <a:off x="1081120" y="2414680"/>
              <a:ext cx="645840" cy="912240"/>
            </p14:xfrm>
          </p:contentPart>
        </mc:Choice>
        <mc:Fallback>
          <p:pic>
            <p:nvPicPr>
              <p:cNvPr id="19" name="حبر 18">
                <a:extLst>
                  <a:ext uri="{FF2B5EF4-FFF2-40B4-BE49-F238E27FC236}">
                    <a16:creationId xmlns:a16="http://schemas.microsoft.com/office/drawing/2014/main" id="{1353AB57-85DB-4E2D-9781-2D3575517D8C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018120" y="2351680"/>
                <a:ext cx="771480" cy="103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0" name="حبر 19">
                <a:extLst>
                  <a:ext uri="{FF2B5EF4-FFF2-40B4-BE49-F238E27FC236}">
                    <a16:creationId xmlns:a16="http://schemas.microsoft.com/office/drawing/2014/main" id="{E046C1DA-A04F-4759-B07F-325EBC021B50}"/>
                  </a:ext>
                </a:extLst>
              </p14:cNvPr>
              <p14:cNvContentPartPr/>
              <p14:nvPr/>
            </p14:nvContentPartPr>
            <p14:xfrm>
              <a:off x="1655680" y="3056560"/>
              <a:ext cx="696960" cy="741600"/>
            </p14:xfrm>
          </p:contentPart>
        </mc:Choice>
        <mc:Fallback>
          <p:pic>
            <p:nvPicPr>
              <p:cNvPr id="20" name="حبر 19">
                <a:extLst>
                  <a:ext uri="{FF2B5EF4-FFF2-40B4-BE49-F238E27FC236}">
                    <a16:creationId xmlns:a16="http://schemas.microsoft.com/office/drawing/2014/main" id="{E046C1DA-A04F-4759-B07F-325EBC021B50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593040" y="2993920"/>
                <a:ext cx="822600" cy="86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1" name="حبر 20">
                <a:extLst>
                  <a:ext uri="{FF2B5EF4-FFF2-40B4-BE49-F238E27FC236}">
                    <a16:creationId xmlns:a16="http://schemas.microsoft.com/office/drawing/2014/main" id="{5866EDBA-2A42-4F46-94AC-47FCECA23404}"/>
                  </a:ext>
                </a:extLst>
              </p14:cNvPr>
              <p14:cNvContentPartPr/>
              <p14:nvPr/>
            </p14:nvContentPartPr>
            <p14:xfrm>
              <a:off x="1284520" y="4670080"/>
              <a:ext cx="661320" cy="701640"/>
            </p14:xfrm>
          </p:contentPart>
        </mc:Choice>
        <mc:Fallback>
          <p:pic>
            <p:nvPicPr>
              <p:cNvPr id="21" name="حبر 20">
                <a:extLst>
                  <a:ext uri="{FF2B5EF4-FFF2-40B4-BE49-F238E27FC236}">
                    <a16:creationId xmlns:a16="http://schemas.microsoft.com/office/drawing/2014/main" id="{5866EDBA-2A42-4F46-94AC-47FCECA23404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221880" y="4607080"/>
                <a:ext cx="786960" cy="82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2" name="حبر 21">
                <a:extLst>
                  <a:ext uri="{FF2B5EF4-FFF2-40B4-BE49-F238E27FC236}">
                    <a16:creationId xmlns:a16="http://schemas.microsoft.com/office/drawing/2014/main" id="{2E095FC4-E252-4712-85F2-15F3913ED946}"/>
                  </a:ext>
                </a:extLst>
              </p14:cNvPr>
              <p14:cNvContentPartPr/>
              <p14:nvPr/>
            </p14:nvContentPartPr>
            <p14:xfrm>
              <a:off x="2328160" y="3386320"/>
              <a:ext cx="454680" cy="822240"/>
            </p14:xfrm>
          </p:contentPart>
        </mc:Choice>
        <mc:Fallback>
          <p:pic>
            <p:nvPicPr>
              <p:cNvPr id="22" name="حبر 21">
                <a:extLst>
                  <a:ext uri="{FF2B5EF4-FFF2-40B4-BE49-F238E27FC236}">
                    <a16:creationId xmlns:a16="http://schemas.microsoft.com/office/drawing/2014/main" id="{2E095FC4-E252-4712-85F2-15F3913ED946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2265520" y="3323320"/>
                <a:ext cx="580320" cy="947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مجموعة 24">
            <a:extLst>
              <a:ext uri="{FF2B5EF4-FFF2-40B4-BE49-F238E27FC236}">
                <a16:creationId xmlns:a16="http://schemas.microsoft.com/office/drawing/2014/main" id="{396D0F45-04F1-423A-9963-A2B54489CCB6}"/>
              </a:ext>
            </a:extLst>
          </p:cNvPr>
          <p:cNvGrpSpPr/>
          <p:nvPr/>
        </p:nvGrpSpPr>
        <p:grpSpPr>
          <a:xfrm>
            <a:off x="1907680" y="4969240"/>
            <a:ext cx="974520" cy="1240920"/>
            <a:chOff x="1907680" y="4969240"/>
            <a:chExt cx="974520" cy="1240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3" name="حبر 22">
                  <a:extLst>
                    <a:ext uri="{FF2B5EF4-FFF2-40B4-BE49-F238E27FC236}">
                      <a16:creationId xmlns:a16="http://schemas.microsoft.com/office/drawing/2014/main" id="{0CDFB8D7-C74C-47CD-9DF9-E341317B4C7F}"/>
                    </a:ext>
                  </a:extLst>
                </p14:cNvPr>
                <p14:cNvContentPartPr/>
                <p14:nvPr/>
              </p14:nvContentPartPr>
              <p14:xfrm>
                <a:off x="1907680" y="4969240"/>
                <a:ext cx="510480" cy="977760"/>
              </p14:xfrm>
            </p:contentPart>
          </mc:Choice>
          <mc:Fallback>
            <p:pic>
              <p:nvPicPr>
                <p:cNvPr id="23" name="حبر 22">
                  <a:extLst>
                    <a:ext uri="{FF2B5EF4-FFF2-40B4-BE49-F238E27FC236}">
                      <a16:creationId xmlns:a16="http://schemas.microsoft.com/office/drawing/2014/main" id="{0CDFB8D7-C74C-47CD-9DF9-E341317B4C7F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844680" y="4906600"/>
                  <a:ext cx="636120" cy="11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4" name="حبر 23">
                  <a:extLst>
                    <a:ext uri="{FF2B5EF4-FFF2-40B4-BE49-F238E27FC236}">
                      <a16:creationId xmlns:a16="http://schemas.microsoft.com/office/drawing/2014/main" id="{CA0A73F2-6796-4E2D-A609-04CE6817DC3A}"/>
                    </a:ext>
                  </a:extLst>
                </p14:cNvPr>
                <p14:cNvContentPartPr/>
                <p14:nvPr/>
              </p14:nvContentPartPr>
              <p14:xfrm>
                <a:off x="2654320" y="5595280"/>
                <a:ext cx="227880" cy="614880"/>
              </p14:xfrm>
            </p:contentPart>
          </mc:Choice>
          <mc:Fallback>
            <p:pic>
              <p:nvPicPr>
                <p:cNvPr id="24" name="حبر 23">
                  <a:extLst>
                    <a:ext uri="{FF2B5EF4-FFF2-40B4-BE49-F238E27FC236}">
                      <a16:creationId xmlns:a16="http://schemas.microsoft.com/office/drawing/2014/main" id="{CA0A73F2-6796-4E2D-A609-04CE6817DC3A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591680" y="5532280"/>
                  <a:ext cx="353520" cy="7405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670301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فقاعة الكلام: بيضاوية 1">
            <a:extLst>
              <a:ext uri="{FF2B5EF4-FFF2-40B4-BE49-F238E27FC236}">
                <a16:creationId xmlns:a16="http://schemas.microsoft.com/office/drawing/2014/main" id="{83FEEADF-34D5-4711-B7D9-DCA534571BF6}"/>
              </a:ext>
            </a:extLst>
          </p:cNvPr>
          <p:cNvSpPr/>
          <p:nvPr/>
        </p:nvSpPr>
        <p:spPr>
          <a:xfrm>
            <a:off x="6751675" y="180754"/>
            <a:ext cx="3934046" cy="260497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0E0AF239-EF96-4399-9FD4-713D8CAA769A}"/>
              </a:ext>
            </a:extLst>
          </p:cNvPr>
          <p:cNvSpPr txBox="1"/>
          <p:nvPr/>
        </p:nvSpPr>
        <p:spPr>
          <a:xfrm>
            <a:off x="7373678" y="1190854"/>
            <a:ext cx="309407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/>
              <a:t>This is  my dad</a:t>
            </a:r>
            <a:endParaRPr lang="ar-SA" sz="3200" dirty="0"/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742394A-1A76-42F3-AB22-EC470C95761F}"/>
              </a:ext>
            </a:extLst>
          </p:cNvPr>
          <p:cNvSpPr txBox="1"/>
          <p:nvPr/>
        </p:nvSpPr>
        <p:spPr>
          <a:xfrm>
            <a:off x="6259033" y="4072271"/>
            <a:ext cx="47704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He</a:t>
            </a:r>
            <a:r>
              <a:rPr lang="en-US" sz="3200" dirty="0"/>
              <a:t> is</a:t>
            </a:r>
            <a:r>
              <a:rPr lang="en-US" sz="3200" dirty="0">
                <a:highlight>
                  <a:srgbClr val="FFFF00"/>
                </a:highlight>
              </a:rPr>
              <a:t> forty </a:t>
            </a:r>
            <a:r>
              <a:rPr lang="en-US" sz="3200" dirty="0"/>
              <a:t> years old</a:t>
            </a:r>
            <a:endParaRPr lang="ar-SA" sz="3200" dirty="0"/>
          </a:p>
        </p:txBody>
      </p:sp>
      <p:pic>
        <p:nvPicPr>
          <p:cNvPr id="6" name="صورة 5" descr="صورة تحتوي على رسم&#10;&#10;تم إنشاء الوصف تلقائياً">
            <a:extLst>
              <a:ext uri="{FF2B5EF4-FFF2-40B4-BE49-F238E27FC236}">
                <a16:creationId xmlns:a16="http://schemas.microsoft.com/office/drawing/2014/main" id="{02905805-B747-44DC-88D4-A6667706E4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346" y="1084716"/>
            <a:ext cx="4416573" cy="491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58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FBCA261-052D-48D7-BAF1-1F6427692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076" y="701749"/>
            <a:ext cx="3434097" cy="5002009"/>
          </a:xfrm>
          <a:prstGeom prst="rect">
            <a:avLst/>
          </a:prstGeom>
        </p:spPr>
      </p:pic>
      <p:sp>
        <p:nvSpPr>
          <p:cNvPr id="5" name="فقاعة الكلام: بيضاوية 4">
            <a:extLst>
              <a:ext uri="{FF2B5EF4-FFF2-40B4-BE49-F238E27FC236}">
                <a16:creationId xmlns:a16="http://schemas.microsoft.com/office/drawing/2014/main" id="{A7B751F5-FD0E-47EC-A37B-0FAC4A3C9C71}"/>
              </a:ext>
            </a:extLst>
          </p:cNvPr>
          <p:cNvSpPr/>
          <p:nvPr/>
        </p:nvSpPr>
        <p:spPr>
          <a:xfrm>
            <a:off x="6096000" y="223276"/>
            <a:ext cx="5029200" cy="243485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FF5D5F2E-F141-4BCA-A385-7D5952C7F843}"/>
              </a:ext>
            </a:extLst>
          </p:cNvPr>
          <p:cNvSpPr txBox="1"/>
          <p:nvPr/>
        </p:nvSpPr>
        <p:spPr>
          <a:xfrm>
            <a:off x="6574465" y="1148317"/>
            <a:ext cx="430618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/>
              <a:t>This is my grandma</a:t>
            </a:r>
            <a:endParaRPr lang="ar-SA" sz="3600" dirty="0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61F53C2B-DFDB-446B-9378-05DBA89EECD0}"/>
              </a:ext>
            </a:extLst>
          </p:cNvPr>
          <p:cNvSpPr txBox="1"/>
          <p:nvPr/>
        </p:nvSpPr>
        <p:spPr>
          <a:xfrm>
            <a:off x="6514214" y="3732027"/>
            <a:ext cx="545095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He </a:t>
            </a:r>
            <a:r>
              <a:rPr lang="en-US" sz="3600" dirty="0"/>
              <a:t>is </a:t>
            </a:r>
            <a:r>
              <a:rPr lang="en-US" sz="3600" dirty="0">
                <a:highlight>
                  <a:srgbClr val="FFFF00"/>
                </a:highlight>
              </a:rPr>
              <a:t>seventy</a:t>
            </a:r>
            <a:r>
              <a:rPr lang="en-US" sz="3600" dirty="0"/>
              <a:t> years old</a:t>
            </a: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3211734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فقاعة الكلام: بيضاوية 1">
            <a:extLst>
              <a:ext uri="{FF2B5EF4-FFF2-40B4-BE49-F238E27FC236}">
                <a16:creationId xmlns:a16="http://schemas.microsoft.com/office/drawing/2014/main" id="{BDCDE0BE-2BE7-4F82-925E-D696C84CCFCB}"/>
              </a:ext>
            </a:extLst>
          </p:cNvPr>
          <p:cNvSpPr/>
          <p:nvPr/>
        </p:nvSpPr>
        <p:spPr>
          <a:xfrm>
            <a:off x="6411433" y="786809"/>
            <a:ext cx="4093534" cy="206271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7CDE3914-B0A5-442A-8AF2-0CB388AB87E5}"/>
              </a:ext>
            </a:extLst>
          </p:cNvPr>
          <p:cNvSpPr txBox="1"/>
          <p:nvPr/>
        </p:nvSpPr>
        <p:spPr>
          <a:xfrm>
            <a:off x="6788888" y="1523815"/>
            <a:ext cx="3338623" cy="5887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/>
              <a:t>This is my grandpa</a:t>
            </a:r>
            <a:endParaRPr lang="ar-SA" sz="3200" dirty="0"/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047D4D27-681E-4D59-8D8C-8884DCDF2B2E}"/>
              </a:ext>
            </a:extLst>
          </p:cNvPr>
          <p:cNvSpPr txBox="1"/>
          <p:nvPr/>
        </p:nvSpPr>
        <p:spPr>
          <a:xfrm>
            <a:off x="6251944" y="4391247"/>
            <a:ext cx="47208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He</a:t>
            </a:r>
            <a:r>
              <a:rPr lang="en-US" sz="3200" dirty="0"/>
              <a:t> is </a:t>
            </a:r>
            <a:r>
              <a:rPr lang="en-US" sz="3200" dirty="0">
                <a:highlight>
                  <a:srgbClr val="FFFF00"/>
                </a:highlight>
              </a:rPr>
              <a:t>seventy five </a:t>
            </a:r>
            <a:r>
              <a:rPr lang="en-US" sz="3200" dirty="0"/>
              <a:t>years old</a:t>
            </a:r>
            <a:endParaRPr lang="ar-SA" sz="3200" dirty="0"/>
          </a:p>
        </p:txBody>
      </p:sp>
      <p:pic>
        <p:nvPicPr>
          <p:cNvPr id="6" name="صورة 5" descr="صورة تحتوي على لعبة, دمية, ساعة حائط&#10;&#10;تم إنشاء الوصف تلقائياً">
            <a:extLst>
              <a:ext uri="{FF2B5EF4-FFF2-40B4-BE49-F238E27FC236}">
                <a16:creationId xmlns:a16="http://schemas.microsoft.com/office/drawing/2014/main" id="{C6011864-C1F5-4E23-860A-852CBED76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21" y="1231663"/>
            <a:ext cx="5161279" cy="554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28550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38C9829-1838-4C93-B0F5-59729914E0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409586" y="820977"/>
            <a:ext cx="4878800" cy="5216045"/>
          </a:xfrm>
          <a:prstGeom prst="rect">
            <a:avLst/>
          </a:prstGeom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D43227D5-14CA-44F6-9D4D-AB897633B499}"/>
              </a:ext>
            </a:extLst>
          </p:cNvPr>
          <p:cNvSpPr/>
          <p:nvPr/>
        </p:nvSpPr>
        <p:spPr>
          <a:xfrm>
            <a:off x="1408042" y="5692599"/>
            <a:ext cx="4880344" cy="4465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فقاعة الكلام: بيضاوية 4">
            <a:extLst>
              <a:ext uri="{FF2B5EF4-FFF2-40B4-BE49-F238E27FC236}">
                <a16:creationId xmlns:a16="http://schemas.microsoft.com/office/drawing/2014/main" id="{B8117AC5-8C86-4622-8928-118E9E754A2C}"/>
              </a:ext>
            </a:extLst>
          </p:cNvPr>
          <p:cNvSpPr/>
          <p:nvPr/>
        </p:nvSpPr>
        <p:spPr>
          <a:xfrm>
            <a:off x="6812425" y="160601"/>
            <a:ext cx="4184684" cy="224347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9DA0EF6-C7AA-4733-8061-1FD6A45FB275}"/>
              </a:ext>
            </a:extLst>
          </p:cNvPr>
          <p:cNvSpPr txBox="1"/>
          <p:nvPr/>
        </p:nvSpPr>
        <p:spPr>
          <a:xfrm>
            <a:off x="7262037" y="1020726"/>
            <a:ext cx="328546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/>
              <a:t>This is my big sister</a:t>
            </a:r>
            <a:endParaRPr lang="ar-SA" sz="2800" dirty="0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0EE27DAC-E9AA-4AD7-9468-C52F994C20E0}"/>
              </a:ext>
            </a:extLst>
          </p:cNvPr>
          <p:cNvSpPr txBox="1"/>
          <p:nvPr/>
        </p:nvSpPr>
        <p:spPr>
          <a:xfrm>
            <a:off x="6812425" y="3912781"/>
            <a:ext cx="44368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She</a:t>
            </a:r>
            <a:r>
              <a:rPr lang="en-US" sz="3200" dirty="0"/>
              <a:t> is </a:t>
            </a:r>
            <a:r>
              <a:rPr lang="en-US" sz="3200" dirty="0">
                <a:highlight>
                  <a:srgbClr val="FFFF00"/>
                </a:highlight>
              </a:rPr>
              <a:t>sixteen</a:t>
            </a:r>
            <a:r>
              <a:rPr lang="en-US" sz="3200" dirty="0"/>
              <a:t> years old  </a:t>
            </a:r>
            <a:endParaRPr lang="ar-SA" sz="3200" dirty="0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27155EA6-0FB1-4D6C-9163-F61CCCEBF21E}"/>
              </a:ext>
            </a:extLst>
          </p:cNvPr>
          <p:cNvSpPr txBox="1"/>
          <p:nvPr/>
        </p:nvSpPr>
        <p:spPr>
          <a:xfrm>
            <a:off x="6974958" y="3125972"/>
            <a:ext cx="38074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Her</a:t>
            </a:r>
            <a:r>
              <a:rPr lang="en-US" sz="3200" dirty="0"/>
              <a:t> name is Sara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101034686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الشارة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192</Words>
  <Application>Microsoft Office PowerPoint</Application>
  <PresentationFormat>شاشة عريضة</PresentationFormat>
  <Paragraphs>27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Gill Sans MT</vt:lpstr>
      <vt:lpstr>Impact</vt:lpstr>
      <vt:lpstr>الشارة</vt:lpstr>
      <vt:lpstr>Unit4 lesson1</vt:lpstr>
      <vt:lpstr>هنا حطيت فيديو لكن حذفته عشان الموسيقى</vt:lpstr>
      <vt:lpstr>Today we gonna talk about how you can ask any body about his age?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Unit4 lesson1</dc:title>
  <dc:creator>هدى العطوي</dc:creator>
  <cp:lastModifiedBy>هدى العطوي</cp:lastModifiedBy>
  <cp:revision>7</cp:revision>
  <dcterms:created xsi:type="dcterms:W3CDTF">2020-10-27T09:01:00Z</dcterms:created>
  <dcterms:modified xsi:type="dcterms:W3CDTF">2020-10-27T10:12:11Z</dcterms:modified>
</cp:coreProperties>
</file>