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96" r:id="rId2"/>
    <p:sldMasterId id="2147483739" r:id="rId3"/>
  </p:sldMasterIdLst>
  <p:notesMasterIdLst>
    <p:notesMasterId r:id="rId27"/>
  </p:notesMasterIdLst>
  <p:sldIdLst>
    <p:sldId id="257" r:id="rId4"/>
    <p:sldId id="324" r:id="rId5"/>
    <p:sldId id="404" r:id="rId6"/>
    <p:sldId id="264" r:id="rId7"/>
    <p:sldId id="265" r:id="rId8"/>
    <p:sldId id="268" r:id="rId9"/>
    <p:sldId id="269" r:id="rId10"/>
    <p:sldId id="405" r:id="rId11"/>
    <p:sldId id="270" r:id="rId12"/>
    <p:sldId id="293" r:id="rId13"/>
    <p:sldId id="273" r:id="rId14"/>
    <p:sldId id="274" r:id="rId15"/>
    <p:sldId id="406" r:id="rId16"/>
    <p:sldId id="276" r:id="rId17"/>
    <p:sldId id="278" r:id="rId18"/>
    <p:sldId id="280" r:id="rId19"/>
    <p:sldId id="294" r:id="rId20"/>
    <p:sldId id="407" r:id="rId21"/>
    <p:sldId id="284" r:id="rId22"/>
    <p:sldId id="285" r:id="rId23"/>
    <p:sldId id="287" r:id="rId24"/>
    <p:sldId id="288" r:id="rId25"/>
    <p:sldId id="39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360621C-CC19-4EA9-A321-39D256F301FB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D05D52A-293D-4B5E-90AE-91373D81A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93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11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56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09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4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14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93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10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6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46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2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86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663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8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8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05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71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2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42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437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8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61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458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341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148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479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64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225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18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446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922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367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48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986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458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57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00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973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35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7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669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18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13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02918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82974187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94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0134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501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5220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088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75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635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199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777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7427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945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36134814"/>
      </p:ext>
    </p:extLst>
  </p:cSld>
  <p:clrMapOvr>
    <a:masterClrMapping/>
  </p:clrMapOvr>
  <p:transition spd="med" advClick="0" advTm="2000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4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51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87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92D0949-EAF4-4565-BF35-4A4DD7506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624137"/>
            <a:ext cx="8362950" cy="1609725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1663733" y="3359546"/>
            <a:ext cx="26034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64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41" y="839168"/>
            <a:ext cx="5902161" cy="563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692817" y="2043153"/>
            <a:ext cx="30331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Turn around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573764" y="2924100"/>
            <a:ext cx="41705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Touch the ground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659364" y="4028070"/>
            <a:ext cx="39140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Show  your shoe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964056" y="4897865"/>
            <a:ext cx="26093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You’re out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We Can 2 (2020) WB_CD 2_05">
            <a:hlinkClick r:id="" action="ppaction://media"/>
            <a:extLst>
              <a:ext uri="{FF2B5EF4-FFF2-40B4-BE49-F238E27FC236}">
                <a16:creationId xmlns:a16="http://schemas.microsoft.com/office/drawing/2014/main" id="{DADADB46-5821-4A40-9C88-1E716557C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5353" y="1117464"/>
            <a:ext cx="925689" cy="9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78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2" y="2168014"/>
            <a:ext cx="8346135" cy="17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572322" y="2865867"/>
            <a:ext cx="47281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j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45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01" y="1400859"/>
            <a:ext cx="5209156" cy="211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D4C19B0-DF0B-4D3E-A2F2-482533B46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61" y="3598606"/>
            <a:ext cx="4737320" cy="284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36" y="933241"/>
            <a:ext cx="3089688" cy="34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753385" y="1448835"/>
            <a:ext cx="2475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bicycle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775687" y="2349028"/>
            <a:ext cx="20215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robot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A8E371A-C9EC-416F-B04A-218C06BD6C8F}"/>
              </a:ext>
            </a:extLst>
          </p:cNvPr>
          <p:cNvSpPr txBox="1"/>
          <p:nvPr/>
        </p:nvSpPr>
        <p:spPr>
          <a:xfrm>
            <a:off x="2859258" y="3757421"/>
            <a:ext cx="15095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puzzle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FEF055D-9689-4D91-A068-598B2F389F2D}"/>
              </a:ext>
            </a:extLst>
          </p:cNvPr>
          <p:cNvSpPr txBox="1"/>
          <p:nvPr/>
        </p:nvSpPr>
        <p:spPr>
          <a:xfrm>
            <a:off x="2816445" y="4652271"/>
            <a:ext cx="19474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Footballs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6F00734-6D4C-4EB1-8FF8-D1ED4FF93439}"/>
              </a:ext>
            </a:extLst>
          </p:cNvPr>
          <p:cNvSpPr txBox="1"/>
          <p:nvPr/>
        </p:nvSpPr>
        <p:spPr>
          <a:xfrm>
            <a:off x="2814516" y="5490541"/>
            <a:ext cx="35411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computer  games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2 (2020) WB_CD 2_06">
            <a:hlinkClick r:id="" action="ppaction://media"/>
            <a:extLst>
              <a:ext uri="{FF2B5EF4-FFF2-40B4-BE49-F238E27FC236}">
                <a16:creationId xmlns:a16="http://schemas.microsoft.com/office/drawing/2014/main" id="{D37DB6DF-8115-4913-BE2A-0502302A7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5942" y="1244769"/>
            <a:ext cx="862901" cy="86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88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8" y="2761826"/>
            <a:ext cx="8395798" cy="165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775110" y="3322652"/>
            <a:ext cx="681339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49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30" y="1372510"/>
            <a:ext cx="6401939" cy="19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23" y="961756"/>
            <a:ext cx="5016418" cy="54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976382" y="1893368"/>
            <a:ext cx="608388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shirt , a skirt , a T-shirt,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trousers,  and cell  phones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7FCADD1-AFBA-427D-A892-EBFB18D61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857" y="3322213"/>
            <a:ext cx="6224411" cy="3147205"/>
          </a:xfrm>
          <a:prstGeom prst="rect">
            <a:avLst/>
          </a:prstGeom>
        </p:spPr>
      </p:pic>
      <p:pic>
        <p:nvPicPr>
          <p:cNvPr id="4" name="We Can 2 (2020) WB_CD 2_07">
            <a:hlinkClick r:id="" action="ppaction://media"/>
            <a:extLst>
              <a:ext uri="{FF2B5EF4-FFF2-40B4-BE49-F238E27FC236}">
                <a16:creationId xmlns:a16="http://schemas.microsoft.com/office/drawing/2014/main" id="{CFE330B2-84B7-4F2B-9285-0C5FD2C83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2302" y="1372510"/>
            <a:ext cx="905933" cy="9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58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3" y="2792996"/>
            <a:ext cx="8841672" cy="172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527720" y="3316455"/>
            <a:ext cx="375796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l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14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79" y="1092565"/>
            <a:ext cx="5739441" cy="26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211797" y="1602744"/>
            <a:ext cx="466313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  says   k ,  k ,  kiwi .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  says   l , l ,  lion .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  says  m , m ,   monkey  .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 says  n ,  n ,  nest 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79EF54-3B29-40D8-8C98-64BC12EF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18" y="3763673"/>
            <a:ext cx="5582616" cy="262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We Can 2 (2020) WB_CD 2_08">
            <a:hlinkClick r:id="" action="ppaction://media"/>
            <a:extLst>
              <a:ext uri="{FF2B5EF4-FFF2-40B4-BE49-F238E27FC236}">
                <a16:creationId xmlns:a16="http://schemas.microsoft.com/office/drawing/2014/main" id="{0F18DF5B-5816-4A12-952A-992441370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3119" y="1587718"/>
            <a:ext cx="895837" cy="8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57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3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5" y="2532292"/>
            <a:ext cx="7627529" cy="161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281527" y="3193931"/>
            <a:ext cx="36352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  </a:t>
            </a:r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46" y="959555"/>
            <a:ext cx="6476733" cy="545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353783" y="2364089"/>
            <a:ext cx="35585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B  C  D  E  F  G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405961" y="2849841"/>
            <a:ext cx="2832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1   2  3  4  5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364785" y="4399250"/>
            <a:ext cx="36185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  I  J  K  L  M  N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349376" y="4922726"/>
            <a:ext cx="35585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6  7  8   9  10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2 (2020) WB_CD 2_09">
            <a:hlinkClick r:id="" action="ppaction://media"/>
            <a:extLst>
              <a:ext uri="{FF2B5EF4-FFF2-40B4-BE49-F238E27FC236}">
                <a16:creationId xmlns:a16="http://schemas.microsoft.com/office/drawing/2014/main" id="{155D5736-6D31-402C-8C81-32F1F80EB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7255" y="1634067"/>
            <a:ext cx="890740" cy="8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17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7" y="2418501"/>
            <a:ext cx="8478570" cy="177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862254" y="3155797"/>
            <a:ext cx="35237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55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23" y="865779"/>
            <a:ext cx="6741936" cy="564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853036" y="1374218"/>
            <a:ext cx="34680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How  many 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do  you  have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375168" y="1720870"/>
            <a:ext cx="29885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 have  one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918520" y="4873910"/>
            <a:ext cx="34903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How  many 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do  you  have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000759" y="5587311"/>
            <a:ext cx="30599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have two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We Can 2 (2020) WB_CD 2_02">
            <a:hlinkClick r:id="" action="ppaction://media"/>
            <a:extLst>
              <a:ext uri="{FF2B5EF4-FFF2-40B4-BE49-F238E27FC236}">
                <a16:creationId xmlns:a16="http://schemas.microsoft.com/office/drawing/2014/main" id="{529B2661-7B17-45C5-A420-3CC52F0E7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3584" y="1569901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13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1" y="2259351"/>
            <a:ext cx="8695426" cy="180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839946" y="2899320"/>
            <a:ext cx="49622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g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55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87" y="1049867"/>
            <a:ext cx="6615217" cy="549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992081" y="1579431"/>
            <a:ext cx="395007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 marbles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do I have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6415947" y="1793617"/>
            <a:ext cx="15439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Seven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006843" y="3187106"/>
            <a:ext cx="25164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 ! Three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2 (2020) WB_CD 2_03">
            <a:hlinkClick r:id="" action="ppaction://media"/>
            <a:extLst>
              <a:ext uri="{FF2B5EF4-FFF2-40B4-BE49-F238E27FC236}">
                <a16:creationId xmlns:a16="http://schemas.microsoft.com/office/drawing/2014/main" id="{760E2AD8-2924-4582-8BCD-CAF087565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5618" y="1049867"/>
            <a:ext cx="793044" cy="7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39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9" y="2344366"/>
            <a:ext cx="8623171" cy="16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806497" y="2865865"/>
            <a:ext cx="49734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h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99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67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28" y="1026225"/>
            <a:ext cx="6878341" cy="30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009425" y="1407801"/>
            <a:ext cx="648615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Robot  bear , robot  bear ,</a:t>
            </a:r>
            <a:endParaRPr lang="en-US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turn  around 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976106" y="2764991"/>
            <a:ext cx="670505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Robot  bear , robot  bear ,</a:t>
            </a:r>
            <a:endParaRPr lang="en-US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touch  the  ground 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765C324-E8C8-4CE9-9040-9652C358B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022" y="4122181"/>
            <a:ext cx="5971824" cy="2440721"/>
          </a:xfrm>
          <a:prstGeom prst="rect">
            <a:avLst/>
          </a:prstGeom>
        </p:spPr>
      </p:pic>
      <p:pic>
        <p:nvPicPr>
          <p:cNvPr id="5" name="We Can 2 (2020) WB_CD 2_04">
            <a:hlinkClick r:id="" action="ppaction://media"/>
            <a:extLst>
              <a:ext uri="{FF2B5EF4-FFF2-40B4-BE49-F238E27FC236}">
                <a16:creationId xmlns:a16="http://schemas.microsoft.com/office/drawing/2014/main" id="{CE4EC4B8-405F-4233-B5A6-B1E57C35E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1983" y="1284112"/>
            <a:ext cx="778656" cy="7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5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208</Words>
  <Application>Microsoft Office PowerPoint</Application>
  <PresentationFormat>عرض على الشاشة (4:3)</PresentationFormat>
  <Paragraphs>77</Paragraphs>
  <Slides>23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23</vt:i4>
      </vt:variant>
    </vt:vector>
  </HeadingPairs>
  <TitlesOfParts>
    <vt:vector size="37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60</cp:revision>
  <dcterms:created xsi:type="dcterms:W3CDTF">2016-02-09T18:07:58Z</dcterms:created>
  <dcterms:modified xsi:type="dcterms:W3CDTF">2023-11-28T18:47:31Z</dcterms:modified>
</cp:coreProperties>
</file>