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96" r:id="rId2"/>
    <p:sldMasterId id="2147483739" r:id="rId3"/>
  </p:sldMasterIdLst>
  <p:notesMasterIdLst>
    <p:notesMasterId r:id="rId27"/>
  </p:notesMasterIdLst>
  <p:sldIdLst>
    <p:sldId id="257" r:id="rId4"/>
    <p:sldId id="324" r:id="rId5"/>
    <p:sldId id="404" r:id="rId6"/>
    <p:sldId id="263" r:id="rId7"/>
    <p:sldId id="264" r:id="rId8"/>
    <p:sldId id="266" r:id="rId9"/>
    <p:sldId id="267" r:id="rId10"/>
    <p:sldId id="405" r:id="rId11"/>
    <p:sldId id="269" r:id="rId12"/>
    <p:sldId id="289" r:id="rId13"/>
    <p:sldId id="272" r:id="rId14"/>
    <p:sldId id="273" r:id="rId15"/>
    <p:sldId id="406" r:id="rId16"/>
    <p:sldId id="275" r:id="rId17"/>
    <p:sldId id="276" r:id="rId18"/>
    <p:sldId id="278" r:id="rId19"/>
    <p:sldId id="279" r:id="rId20"/>
    <p:sldId id="407" r:id="rId21"/>
    <p:sldId id="286" r:id="rId22"/>
    <p:sldId id="281" r:id="rId23"/>
    <p:sldId id="283" r:id="rId24"/>
    <p:sldId id="284" r:id="rId25"/>
    <p:sldId id="395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111" d="100"/>
          <a:sy n="111" d="100"/>
        </p:scale>
        <p:origin x="15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360621C-CC19-4EA9-A321-39D256F301FB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D05D52A-293D-4B5E-90AE-91373D81A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93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11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56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09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94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14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937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10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06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467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2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861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663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8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78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405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715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29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142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437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8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661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458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341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148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479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64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225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184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446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2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922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367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480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986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458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57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00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973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35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79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669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18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913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029182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82974187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94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01347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501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5220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088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475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635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1199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777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7427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945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61060637"/>
      </p:ext>
    </p:extLst>
  </p:cSld>
  <p:clrMapOvr>
    <a:masterClrMapping/>
  </p:clrMapOvr>
  <p:transition spd="med" advClick="0" advTm="2000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748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51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16/05/45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87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0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5" y="2570782"/>
            <a:ext cx="8459257" cy="17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1940585" y="3219670"/>
            <a:ext cx="327845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q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02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60" y="857956"/>
            <a:ext cx="6348302" cy="561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380754" y="1384608"/>
            <a:ext cx="532955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Who took  the  cookies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from the  cookie jar 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13">
            <a:hlinkClick r:id="" action="ppaction://media"/>
            <a:extLst>
              <a:ext uri="{FF2B5EF4-FFF2-40B4-BE49-F238E27FC236}">
                <a16:creationId xmlns:a16="http://schemas.microsoft.com/office/drawing/2014/main" id="{A95C7BE8-173C-4A62-9637-14616659A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813" y="13846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27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7" y="2528778"/>
            <a:ext cx="8747185" cy="179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650381" y="3289608"/>
            <a:ext cx="244211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27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4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379" y="751775"/>
            <a:ext cx="4131734" cy="42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875" y="1171794"/>
            <a:ext cx="5107196" cy="323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677404" y="1247912"/>
            <a:ext cx="2105920" cy="2616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Orange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Pizza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Soup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Kabsa 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Apple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CDFF703-2003-4780-8165-55D27F8EE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52" y="4052711"/>
            <a:ext cx="5291660" cy="251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2 (2020) WB_CD 2_14">
            <a:hlinkClick r:id="" action="ppaction://media"/>
            <a:extLst>
              <a:ext uri="{FF2B5EF4-FFF2-40B4-BE49-F238E27FC236}">
                <a16:creationId xmlns:a16="http://schemas.microsoft.com/office/drawing/2014/main" id="{EB3B1E21-3D82-471C-B9BC-3A7C435EC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2488" y="1623534"/>
            <a:ext cx="951653" cy="9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25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6" y="2495611"/>
            <a:ext cx="9005977" cy="187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750740" y="3332700"/>
            <a:ext cx="22971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3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45" y="891822"/>
            <a:ext cx="6186676" cy="55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163201" y="1228210"/>
            <a:ext cx="612353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1   2   3   4   5</a:t>
            </a:r>
          </a:p>
          <a:p>
            <a:pPr algn="l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6   7   8   9   10 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241120" y="3065877"/>
            <a:ext cx="612353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10   9   8   7   6</a:t>
            </a:r>
          </a:p>
          <a:p>
            <a:pPr algn="l" rtl="0"/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5   4   3   2   1</a:t>
            </a:r>
            <a:endParaRPr lang="ar-SA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15">
            <a:hlinkClick r:id="" action="ppaction://media"/>
            <a:extLst>
              <a:ext uri="{FF2B5EF4-FFF2-40B4-BE49-F238E27FC236}">
                <a16:creationId xmlns:a16="http://schemas.microsoft.com/office/drawing/2014/main" id="{12674BAB-1157-49F2-BB68-EBD11A146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7228" y="1622776"/>
            <a:ext cx="925689" cy="9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70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3" y="2893545"/>
            <a:ext cx="8887824" cy="170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255263" y="3418327"/>
            <a:ext cx="286586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dirty="0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  </a:t>
            </a:r>
            <a:r>
              <a:rPr lang="en-US" sz="6000" dirty="0" err="1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</a:t>
            </a:r>
            <a:r>
              <a:rPr lang="en-US" sz="6000" dirty="0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  </a:t>
            </a:r>
            <a:r>
              <a:rPr lang="en-US" sz="6000" dirty="0" err="1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</a:t>
            </a:r>
            <a:r>
              <a:rPr lang="en-US" sz="6000" dirty="0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  </a:t>
            </a:r>
            <a:r>
              <a:rPr lang="en-US" sz="6000" dirty="0" err="1">
                <a:solidFill>
                  <a:srgbClr val="FF0000"/>
                </a:solidFill>
                <a:latin typeface="Abadi" panose="020B0604020104020204" pitchFamily="34" charset="0"/>
                <a:cs typeface="Arial" panose="020B0604020202020204" pitchFamily="34" charset="0"/>
              </a:rPr>
              <a:t>t</a:t>
            </a:r>
            <a:endParaRPr lang="ar-SA" sz="6000" dirty="0">
              <a:solidFill>
                <a:srgbClr val="FF0000"/>
              </a:solidFill>
              <a:latin typeface="Abadi" panose="020B06040201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67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80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1" y="778886"/>
            <a:ext cx="5983112" cy="3172226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45090" y="1501147"/>
            <a:ext cx="5537753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O says o , o , octopus .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 says p , p , parrot .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Q says q , q, quilt .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 says r, r, rabbit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C9418F-141D-4EEB-A837-255D3C7D7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89" y="3951112"/>
            <a:ext cx="5444135" cy="257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2 (2020) WB_CD 2_16">
            <a:hlinkClick r:id="" action="ppaction://media"/>
            <a:extLst>
              <a:ext uri="{FF2B5EF4-FFF2-40B4-BE49-F238E27FC236}">
                <a16:creationId xmlns:a16="http://schemas.microsoft.com/office/drawing/2014/main" id="{1F02EA6C-1BA3-4413-B367-69AA3CA9D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5900" y="1408289"/>
            <a:ext cx="790222" cy="7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2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1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1763688" y="2996952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4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77" y="2954669"/>
            <a:ext cx="8473053" cy="170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983815" y="3638875"/>
            <a:ext cx="3010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u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71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19" y="812800"/>
            <a:ext cx="6227220" cy="566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653699" y="1702602"/>
            <a:ext cx="374710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B    C  D   E   F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 B   C  D   E   F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731756" y="3084941"/>
            <a:ext cx="392869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G   H  I  J   K   L</a:t>
            </a:r>
          </a:p>
          <a:p>
            <a:pPr algn="l" rtl="0"/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G   H  I  J   K   L</a:t>
            </a:r>
            <a:endParaRPr lang="ar-SA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2647906" y="4444976"/>
            <a:ext cx="418187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3300"/>
                </a:solidFill>
                <a:latin typeface="Comic Sans MS" panose="030F0702030302020204" pitchFamily="66" charset="0"/>
              </a:rPr>
              <a:t>M  N   O   P   Q   R</a:t>
            </a:r>
          </a:p>
          <a:p>
            <a:pPr algn="l" rtl="0"/>
            <a:r>
              <a:rPr lang="en-US" sz="3200" dirty="0">
                <a:solidFill>
                  <a:srgbClr val="003300"/>
                </a:solidFill>
                <a:latin typeface="Comic Sans MS" panose="030F0702030302020204" pitchFamily="66" charset="0"/>
              </a:rPr>
              <a:t>M  N   O   P   Q   R</a:t>
            </a:r>
            <a:endParaRPr lang="ar-SA" sz="3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17">
            <a:hlinkClick r:id="" action="ppaction://media"/>
            <a:extLst>
              <a:ext uri="{FF2B5EF4-FFF2-40B4-BE49-F238E27FC236}">
                <a16:creationId xmlns:a16="http://schemas.microsoft.com/office/drawing/2014/main" id="{40F6B698-3A83-46BC-9E02-134823B16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0112" y="1279268"/>
            <a:ext cx="846667" cy="8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2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4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4" y="2349633"/>
            <a:ext cx="8855918" cy="185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628079" y="3144644"/>
            <a:ext cx="294392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v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71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45" y="745017"/>
            <a:ext cx="3756597" cy="42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135" y="1192304"/>
            <a:ext cx="4447823" cy="284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705619" y="1271240"/>
            <a:ext cx="40112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Do you  like  pizza ?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044558" y="3291118"/>
            <a:ext cx="357073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Yes , I like pizza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28FBC1-6D68-4425-8D5D-03CD5C966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90" y="4010359"/>
            <a:ext cx="5713716" cy="235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We Can 2 (2020) WB_CD 2_10">
            <a:hlinkClick r:id="" action="ppaction://media"/>
            <a:extLst>
              <a:ext uri="{FF2B5EF4-FFF2-40B4-BE49-F238E27FC236}">
                <a16:creationId xmlns:a16="http://schemas.microsoft.com/office/drawing/2014/main" id="{E00E5695-8FEE-464F-B6B6-CA1EF1D7C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437" y="1101869"/>
            <a:ext cx="891822" cy="8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2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2" y="2467687"/>
            <a:ext cx="8368209" cy="180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013171" y="3178234"/>
            <a:ext cx="363127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o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44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709" y="815853"/>
            <a:ext cx="3663713" cy="36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14" y="1302797"/>
            <a:ext cx="5782005" cy="237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2234924" y="1498528"/>
            <a:ext cx="292409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 pizza 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and  kabsa 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2471757-1FAA-4D9B-ADAA-BD8DE8B7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50" y="3714042"/>
            <a:ext cx="6269104" cy="272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78E4377-C02B-4CBA-AD91-AA145C3CFDFD}"/>
              </a:ext>
            </a:extLst>
          </p:cNvPr>
          <p:cNvSpPr txBox="1"/>
          <p:nvPr/>
        </p:nvSpPr>
        <p:spPr>
          <a:xfrm>
            <a:off x="3996269" y="4122160"/>
            <a:ext cx="401292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 like   macaroni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and   sandwiches 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11">
            <a:hlinkClick r:id="" action="ppaction://media"/>
            <a:extLst>
              <a:ext uri="{FF2B5EF4-FFF2-40B4-BE49-F238E27FC236}">
                <a16:creationId xmlns:a16="http://schemas.microsoft.com/office/drawing/2014/main" id="{13BB894C-FDEF-423F-A666-52ABD385D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5041" y="1184834"/>
            <a:ext cx="958819" cy="95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0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7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4" y="2429209"/>
            <a:ext cx="8633077" cy="195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ربع نص 4"/>
          <p:cNvSpPr txBox="1"/>
          <p:nvPr/>
        </p:nvSpPr>
        <p:spPr>
          <a:xfrm>
            <a:off x="2263697" y="3396142"/>
            <a:ext cx="357954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P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04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75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76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9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95" y="961172"/>
            <a:ext cx="6473952" cy="198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295252" y="1452552"/>
            <a:ext cx="5963930" cy="14927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Who  took  the  cookies </a:t>
            </a:r>
          </a:p>
          <a:p>
            <a:pPr algn="l" rtl="0"/>
            <a:endParaRPr 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from the  cookie  jar ?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967114B-A18E-4163-BE67-6C6B01E71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033" y="3081867"/>
            <a:ext cx="6280213" cy="3426885"/>
          </a:xfrm>
          <a:prstGeom prst="rect">
            <a:avLst/>
          </a:prstGeom>
        </p:spPr>
      </p:pic>
      <p:pic>
        <p:nvPicPr>
          <p:cNvPr id="6" name="We Can 2 (2020) WB_CD 2_12">
            <a:hlinkClick r:id="" action="ppaction://media"/>
            <a:extLst>
              <a:ext uri="{FF2B5EF4-FFF2-40B4-BE49-F238E27FC236}">
                <a16:creationId xmlns:a16="http://schemas.microsoft.com/office/drawing/2014/main" id="{811966E2-9F46-43C4-B1E3-9E0F4F53B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419" y="1198239"/>
            <a:ext cx="846667" cy="8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4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2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196</Words>
  <Application>Microsoft Office PowerPoint</Application>
  <PresentationFormat>عرض على الشاشة (4:3)</PresentationFormat>
  <Paragraphs>74</Paragraphs>
  <Slides>23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23</vt:i4>
      </vt:variant>
    </vt:vector>
  </HeadingPairs>
  <TitlesOfParts>
    <vt:vector size="38" baseType="lpstr">
      <vt:lpstr>Abadi</vt:lpstr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زايد</cp:lastModifiedBy>
  <cp:revision>62</cp:revision>
  <dcterms:created xsi:type="dcterms:W3CDTF">2016-02-09T18:07:58Z</dcterms:created>
  <dcterms:modified xsi:type="dcterms:W3CDTF">2023-11-28T18:48:07Z</dcterms:modified>
</cp:coreProperties>
</file>