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720" r:id="rId2"/>
    <p:sldMasterId id="2147483871" r:id="rId3"/>
  </p:sldMasterIdLst>
  <p:notesMasterIdLst>
    <p:notesMasterId r:id="rId25"/>
  </p:notesMasterIdLst>
  <p:sldIdLst>
    <p:sldId id="257" r:id="rId4"/>
    <p:sldId id="324" r:id="rId5"/>
    <p:sldId id="404" r:id="rId6"/>
    <p:sldId id="273" r:id="rId7"/>
    <p:sldId id="276" r:id="rId8"/>
    <p:sldId id="277" r:id="rId9"/>
    <p:sldId id="405" r:id="rId10"/>
    <p:sldId id="278" r:id="rId11"/>
    <p:sldId id="279" r:id="rId12"/>
    <p:sldId id="280" r:id="rId13"/>
    <p:sldId id="281" r:id="rId14"/>
    <p:sldId id="406" r:id="rId15"/>
    <p:sldId id="284" r:id="rId16"/>
    <p:sldId id="285" r:id="rId17"/>
    <p:sldId id="286" r:id="rId18"/>
    <p:sldId id="407" r:id="rId19"/>
    <p:sldId id="288" r:id="rId20"/>
    <p:sldId id="282" r:id="rId21"/>
    <p:sldId id="283" r:id="rId22"/>
    <p:sldId id="289" r:id="rId23"/>
    <p:sldId id="395" r:id="rId24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6"/>
    </p:embeddedFont>
    <p:embeddedFont>
      <p:font typeface="Calibri" panose="020F0502020204030204" pitchFamily="34" charset="0"/>
      <p:regular r:id="rId27"/>
      <p:bold r:id="rId28"/>
    </p:embeddedFont>
    <p:embeddedFont>
      <p:font typeface="Calibri Light" panose="020F0302020204030204" pitchFamily="34" charset="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Concert One" pitchFamily="2" charset="0"/>
      <p:regular r:id="rId34"/>
    </p:embeddedFont>
    <p:embeddedFont>
      <p:font typeface="Kristen ITC" panose="03050502040202030202" pitchFamily="66" charset="0"/>
      <p:regular r:id="rId35"/>
    </p:embeddedFont>
    <p:embeddedFont>
      <p:font typeface="Roboto Mono Regular" panose="00000009000000000000" pitchFamily="49" charset="0"/>
      <p:regular r:id="rId36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05" d="100"/>
          <a:sy n="105" d="100"/>
        </p:scale>
        <p:origin x="171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D75B572-F853-4E46-9A66-AA4CD72F8317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AF140E-A50B-4CDD-8226-88E21602DC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677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573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403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01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355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250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50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2238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706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976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7747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53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409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62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368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668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97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085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696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404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596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69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217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989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963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642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17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549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355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404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224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7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7840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515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369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5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051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700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78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0903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8743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83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2889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62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466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4700148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33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23839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7425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9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60642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524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6366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69796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66193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22080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9322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95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2" r:id="rId32"/>
    <p:sldLayoutId id="2147483753" r:id="rId33"/>
    <p:sldLayoutId id="2147483754" r:id="rId34"/>
    <p:sldLayoutId id="2147483755" r:id="rId35"/>
    <p:sldLayoutId id="2147483756" r:id="rId36"/>
    <p:sldLayoutId id="2147483757" r:id="rId37"/>
    <p:sldLayoutId id="2147483758" r:id="rId38"/>
    <p:sldLayoutId id="2147483759" r:id="rId39"/>
    <p:sldLayoutId id="2147483760" r:id="rId40"/>
    <p:sldLayoutId id="2147483761" r:id="rId41"/>
    <p:sldLayoutId id="2147483762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33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54.xml"/><Relationship Id="rId7" Type="http://schemas.microsoft.com/office/2007/relationships/hdphoto" Target="../media/hdphoto4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0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17" y="908720"/>
            <a:ext cx="5658197" cy="58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77355"/>
            <a:ext cx="7128792" cy="58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1396157" y="2276871"/>
            <a:ext cx="7140888" cy="4032449"/>
            <a:chOff x="1403648" y="2204863"/>
            <a:chExt cx="7140888" cy="4032449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2204863"/>
              <a:ext cx="6561534" cy="4013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6561" y="5694387"/>
              <a:ext cx="28479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مربع نص 2"/>
          <p:cNvSpPr txBox="1"/>
          <p:nvPr/>
        </p:nvSpPr>
        <p:spPr>
          <a:xfrm>
            <a:off x="2044229" y="2564904"/>
            <a:ext cx="25202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September</a:t>
            </a:r>
            <a:endParaRPr lang="ar-SA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708525" y="3212976"/>
            <a:ext cx="170062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winter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2260253" y="4653136"/>
            <a:ext cx="18722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March </a:t>
            </a:r>
            <a:endParaRPr lang="ar-SA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3340373" y="5373216"/>
            <a:ext cx="194421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summer</a:t>
            </a:r>
            <a:endParaRPr lang="ar-SA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5428605" y="2257708"/>
            <a:ext cx="11521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fall </a:t>
            </a:r>
            <a:endParaRPr lang="ar-SA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5500613" y="4293096"/>
            <a:ext cx="17281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spring </a:t>
            </a:r>
            <a:endParaRPr lang="ar-SA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We Can 3 (2020) WB_CD 2_29">
            <a:hlinkClick r:id="" action="ppaction://media"/>
            <a:extLst>
              <a:ext uri="{FF2B5EF4-FFF2-40B4-BE49-F238E27FC236}">
                <a16:creationId xmlns:a16="http://schemas.microsoft.com/office/drawing/2014/main" id="{E5C6DCC5-2EB6-40C9-BB4F-420F49FC2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6921" y="2519318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1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5" grpId="0"/>
      <p:bldP spid="18" grpId="0"/>
      <p:bldP spid="21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50482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6" y="1556792"/>
            <a:ext cx="8515359" cy="28289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شكل حر 6"/>
          <p:cNvSpPr/>
          <p:nvPr/>
        </p:nvSpPr>
        <p:spPr>
          <a:xfrm>
            <a:off x="1609855" y="3374120"/>
            <a:ext cx="1405523" cy="579549"/>
          </a:xfrm>
          <a:custGeom>
            <a:avLst/>
            <a:gdLst>
              <a:gd name="connsiteX0" fmla="*/ 12883 w 1405523"/>
              <a:gd name="connsiteY0" fmla="*/ 579549 h 579549"/>
              <a:gd name="connsiteX1" fmla="*/ 38641 w 1405523"/>
              <a:gd name="connsiteY1" fmla="*/ 399245 h 579549"/>
              <a:gd name="connsiteX2" fmla="*/ 77277 w 1405523"/>
              <a:gd name="connsiteY2" fmla="*/ 386366 h 579549"/>
              <a:gd name="connsiteX3" fmla="*/ 180308 w 1405523"/>
              <a:gd name="connsiteY3" fmla="*/ 231819 h 579549"/>
              <a:gd name="connsiteX4" fmla="*/ 244703 w 1405523"/>
              <a:gd name="connsiteY4" fmla="*/ 180304 h 579549"/>
              <a:gd name="connsiteX5" fmla="*/ 283339 w 1405523"/>
              <a:gd name="connsiteY5" fmla="*/ 154546 h 579549"/>
              <a:gd name="connsiteX6" fmla="*/ 321976 w 1405523"/>
              <a:gd name="connsiteY6" fmla="*/ 141667 h 579549"/>
              <a:gd name="connsiteX7" fmla="*/ 360613 w 1405523"/>
              <a:gd name="connsiteY7" fmla="*/ 103031 h 579549"/>
              <a:gd name="connsiteX8" fmla="*/ 437886 w 1405523"/>
              <a:gd name="connsiteY8" fmla="*/ 90152 h 579549"/>
              <a:gd name="connsiteX9" fmla="*/ 502280 w 1405523"/>
              <a:gd name="connsiteY9" fmla="*/ 77273 h 579549"/>
              <a:gd name="connsiteX10" fmla="*/ 579553 w 1405523"/>
              <a:gd name="connsiteY10" fmla="*/ 38636 h 579549"/>
              <a:gd name="connsiteX11" fmla="*/ 824252 w 1405523"/>
              <a:gd name="connsiteY11" fmla="*/ 0 h 579549"/>
              <a:gd name="connsiteX12" fmla="*/ 1300770 w 1405523"/>
              <a:gd name="connsiteY12" fmla="*/ 25758 h 579549"/>
              <a:gd name="connsiteX13" fmla="*/ 1339407 w 1405523"/>
              <a:gd name="connsiteY13" fmla="*/ 51515 h 579549"/>
              <a:gd name="connsiteX14" fmla="*/ 1365165 w 1405523"/>
              <a:gd name="connsiteY14" fmla="*/ 90152 h 579549"/>
              <a:gd name="connsiteX15" fmla="*/ 1378044 w 1405523"/>
              <a:gd name="connsiteY15" fmla="*/ 244698 h 579549"/>
              <a:gd name="connsiteX16" fmla="*/ 1378044 w 1405523"/>
              <a:gd name="connsiteY16" fmla="*/ 399245 h 579549"/>
              <a:gd name="connsiteX17" fmla="*/ 1339407 w 1405523"/>
              <a:gd name="connsiteY17" fmla="*/ 412124 h 579549"/>
              <a:gd name="connsiteX18" fmla="*/ 1249255 w 1405523"/>
              <a:gd name="connsiteY18" fmla="*/ 437881 h 579549"/>
              <a:gd name="connsiteX19" fmla="*/ 1210618 w 1405523"/>
              <a:gd name="connsiteY19" fmla="*/ 463639 h 579549"/>
              <a:gd name="connsiteX20" fmla="*/ 1017435 w 1405523"/>
              <a:gd name="connsiteY20" fmla="*/ 489397 h 579549"/>
              <a:gd name="connsiteX21" fmla="*/ 270460 w 1405523"/>
              <a:gd name="connsiteY21" fmla="*/ 515155 h 579549"/>
              <a:gd name="connsiteX22" fmla="*/ 231824 w 1405523"/>
              <a:gd name="connsiteY22" fmla="*/ 528034 h 579549"/>
              <a:gd name="connsiteX23" fmla="*/ 141672 w 1405523"/>
              <a:gd name="connsiteY23" fmla="*/ 566670 h 579549"/>
              <a:gd name="connsiteX24" fmla="*/ 12883 w 1405523"/>
              <a:gd name="connsiteY24" fmla="*/ 579549 h 57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05523" h="579549">
                <a:moveTo>
                  <a:pt x="12883" y="579549"/>
                </a:moveTo>
                <a:cubicBezTo>
                  <a:pt x="1017" y="496490"/>
                  <a:pt x="-18025" y="474800"/>
                  <a:pt x="38641" y="399245"/>
                </a:cubicBezTo>
                <a:cubicBezTo>
                  <a:pt x="46786" y="388385"/>
                  <a:pt x="64398" y="390659"/>
                  <a:pt x="77277" y="386366"/>
                </a:cubicBezTo>
                <a:cubicBezTo>
                  <a:pt x="138520" y="202638"/>
                  <a:pt x="51683" y="424752"/>
                  <a:pt x="180308" y="231819"/>
                </a:cubicBezTo>
                <a:cubicBezTo>
                  <a:pt x="213597" y="181887"/>
                  <a:pt x="191382" y="198078"/>
                  <a:pt x="244703" y="180304"/>
                </a:cubicBezTo>
                <a:cubicBezTo>
                  <a:pt x="257582" y="171718"/>
                  <a:pt x="269495" y="161468"/>
                  <a:pt x="283339" y="154546"/>
                </a:cubicBezTo>
                <a:cubicBezTo>
                  <a:pt x="295481" y="148475"/>
                  <a:pt x="310680" y="149197"/>
                  <a:pt x="321976" y="141667"/>
                </a:cubicBezTo>
                <a:cubicBezTo>
                  <a:pt x="337131" y="131564"/>
                  <a:pt x="343969" y="110428"/>
                  <a:pt x="360613" y="103031"/>
                </a:cubicBezTo>
                <a:cubicBezTo>
                  <a:pt x="384475" y="92426"/>
                  <a:pt x="412194" y="94823"/>
                  <a:pt x="437886" y="90152"/>
                </a:cubicBezTo>
                <a:cubicBezTo>
                  <a:pt x="459423" y="86236"/>
                  <a:pt x="480815" y="81566"/>
                  <a:pt x="502280" y="77273"/>
                </a:cubicBezTo>
                <a:cubicBezTo>
                  <a:pt x="528038" y="64394"/>
                  <a:pt x="552433" y="48322"/>
                  <a:pt x="579553" y="38636"/>
                </a:cubicBezTo>
                <a:cubicBezTo>
                  <a:pt x="668605" y="6832"/>
                  <a:pt x="727670" y="8780"/>
                  <a:pt x="824252" y="0"/>
                </a:cubicBezTo>
                <a:cubicBezTo>
                  <a:pt x="983091" y="8586"/>
                  <a:pt x="1142488" y="9930"/>
                  <a:pt x="1300770" y="25758"/>
                </a:cubicBezTo>
                <a:cubicBezTo>
                  <a:pt x="1316172" y="27298"/>
                  <a:pt x="1328462" y="40570"/>
                  <a:pt x="1339407" y="51515"/>
                </a:cubicBezTo>
                <a:cubicBezTo>
                  <a:pt x="1350352" y="62460"/>
                  <a:pt x="1356579" y="77273"/>
                  <a:pt x="1365165" y="90152"/>
                </a:cubicBezTo>
                <a:cubicBezTo>
                  <a:pt x="1369458" y="141667"/>
                  <a:pt x="1371212" y="193458"/>
                  <a:pt x="1378044" y="244698"/>
                </a:cubicBezTo>
                <a:cubicBezTo>
                  <a:pt x="1388624" y="324053"/>
                  <a:pt x="1434200" y="258852"/>
                  <a:pt x="1378044" y="399245"/>
                </a:cubicBezTo>
                <a:cubicBezTo>
                  <a:pt x="1373002" y="411850"/>
                  <a:pt x="1352460" y="408394"/>
                  <a:pt x="1339407" y="412124"/>
                </a:cubicBezTo>
                <a:cubicBezTo>
                  <a:pt x="1226189" y="444472"/>
                  <a:pt x="1341904" y="406999"/>
                  <a:pt x="1249255" y="437881"/>
                </a:cubicBezTo>
                <a:cubicBezTo>
                  <a:pt x="1236376" y="446467"/>
                  <a:pt x="1224462" y="456717"/>
                  <a:pt x="1210618" y="463639"/>
                </a:cubicBezTo>
                <a:cubicBezTo>
                  <a:pt x="1158402" y="489747"/>
                  <a:pt x="1050474" y="487265"/>
                  <a:pt x="1017435" y="489397"/>
                </a:cubicBezTo>
                <a:cubicBezTo>
                  <a:pt x="731423" y="507850"/>
                  <a:pt x="596161" y="506804"/>
                  <a:pt x="270460" y="515155"/>
                </a:cubicBezTo>
                <a:cubicBezTo>
                  <a:pt x="257581" y="519448"/>
                  <a:pt x="244302" y="522686"/>
                  <a:pt x="231824" y="528034"/>
                </a:cubicBezTo>
                <a:cubicBezTo>
                  <a:pt x="120423" y="575776"/>
                  <a:pt x="232280" y="536467"/>
                  <a:pt x="141672" y="566670"/>
                </a:cubicBezTo>
                <a:lnTo>
                  <a:pt x="12883" y="579549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>
            <a:off x="3002435" y="3538628"/>
            <a:ext cx="1350624" cy="631065"/>
          </a:xfrm>
          <a:custGeom>
            <a:avLst/>
            <a:gdLst>
              <a:gd name="connsiteX0" fmla="*/ 1350624 w 1350624"/>
              <a:gd name="connsiteY0" fmla="*/ 528034 h 631065"/>
              <a:gd name="connsiteX1" fmla="*/ 1324866 w 1350624"/>
              <a:gd name="connsiteY1" fmla="*/ 463639 h 631065"/>
              <a:gd name="connsiteX2" fmla="*/ 1286230 w 1350624"/>
              <a:gd name="connsiteY2" fmla="*/ 425003 h 631065"/>
              <a:gd name="connsiteX3" fmla="*/ 1273351 w 1350624"/>
              <a:gd name="connsiteY3" fmla="*/ 321972 h 631065"/>
              <a:gd name="connsiteX4" fmla="*/ 1260472 w 1350624"/>
              <a:gd name="connsiteY4" fmla="*/ 283335 h 631065"/>
              <a:gd name="connsiteX5" fmla="*/ 1221835 w 1350624"/>
              <a:gd name="connsiteY5" fmla="*/ 257577 h 631065"/>
              <a:gd name="connsiteX6" fmla="*/ 1208957 w 1350624"/>
              <a:gd name="connsiteY6" fmla="*/ 218941 h 631065"/>
              <a:gd name="connsiteX7" fmla="*/ 1093047 w 1350624"/>
              <a:gd name="connsiteY7" fmla="*/ 128789 h 631065"/>
              <a:gd name="connsiteX8" fmla="*/ 1054410 w 1350624"/>
              <a:gd name="connsiteY8" fmla="*/ 103031 h 631065"/>
              <a:gd name="connsiteX9" fmla="*/ 977137 w 1350624"/>
              <a:gd name="connsiteY9" fmla="*/ 77273 h 631065"/>
              <a:gd name="connsiteX10" fmla="*/ 938500 w 1350624"/>
              <a:gd name="connsiteY10" fmla="*/ 51515 h 631065"/>
              <a:gd name="connsiteX11" fmla="*/ 629407 w 1350624"/>
              <a:gd name="connsiteY11" fmla="*/ 25758 h 631065"/>
              <a:gd name="connsiteX12" fmla="*/ 449103 w 1350624"/>
              <a:gd name="connsiteY12" fmla="*/ 0 h 631065"/>
              <a:gd name="connsiteX13" fmla="*/ 24100 w 1350624"/>
              <a:gd name="connsiteY13" fmla="*/ 12879 h 631065"/>
              <a:gd name="connsiteX14" fmla="*/ 24100 w 1350624"/>
              <a:gd name="connsiteY14" fmla="*/ 425003 h 631065"/>
              <a:gd name="connsiteX15" fmla="*/ 36979 w 1350624"/>
              <a:gd name="connsiteY15" fmla="*/ 463639 h 631065"/>
              <a:gd name="connsiteX16" fmla="*/ 49858 w 1350624"/>
              <a:gd name="connsiteY16" fmla="*/ 515155 h 631065"/>
              <a:gd name="connsiteX17" fmla="*/ 88495 w 1350624"/>
              <a:gd name="connsiteY17" fmla="*/ 540913 h 631065"/>
              <a:gd name="connsiteX18" fmla="*/ 152889 w 1350624"/>
              <a:gd name="connsiteY18" fmla="*/ 618186 h 631065"/>
              <a:gd name="connsiteX19" fmla="*/ 204404 w 1350624"/>
              <a:gd name="connsiteY19" fmla="*/ 631065 h 631065"/>
              <a:gd name="connsiteX20" fmla="*/ 1105926 w 1350624"/>
              <a:gd name="connsiteY20" fmla="*/ 618186 h 631065"/>
              <a:gd name="connsiteX21" fmla="*/ 1183199 w 1350624"/>
              <a:gd name="connsiteY21" fmla="*/ 592428 h 631065"/>
              <a:gd name="connsiteX22" fmla="*/ 1221835 w 1350624"/>
              <a:gd name="connsiteY22" fmla="*/ 566670 h 631065"/>
              <a:gd name="connsiteX23" fmla="*/ 1260472 w 1350624"/>
              <a:gd name="connsiteY23" fmla="*/ 553791 h 631065"/>
              <a:gd name="connsiteX24" fmla="*/ 1286230 w 1350624"/>
              <a:gd name="connsiteY24" fmla="*/ 412124 h 63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50624" h="631065">
                <a:moveTo>
                  <a:pt x="1350624" y="528034"/>
                </a:moveTo>
                <a:cubicBezTo>
                  <a:pt x="1342038" y="506569"/>
                  <a:pt x="1337119" y="483243"/>
                  <a:pt x="1324866" y="463639"/>
                </a:cubicBezTo>
                <a:cubicBezTo>
                  <a:pt x="1315213" y="448194"/>
                  <a:pt x="1292454" y="442120"/>
                  <a:pt x="1286230" y="425003"/>
                </a:cubicBezTo>
                <a:cubicBezTo>
                  <a:pt x="1274402" y="392476"/>
                  <a:pt x="1279542" y="356025"/>
                  <a:pt x="1273351" y="321972"/>
                </a:cubicBezTo>
                <a:cubicBezTo>
                  <a:pt x="1270922" y="308615"/>
                  <a:pt x="1268953" y="293936"/>
                  <a:pt x="1260472" y="283335"/>
                </a:cubicBezTo>
                <a:cubicBezTo>
                  <a:pt x="1250803" y="271248"/>
                  <a:pt x="1234714" y="266163"/>
                  <a:pt x="1221835" y="257577"/>
                </a:cubicBezTo>
                <a:cubicBezTo>
                  <a:pt x="1217542" y="244698"/>
                  <a:pt x="1217291" y="229657"/>
                  <a:pt x="1208957" y="218941"/>
                </a:cubicBezTo>
                <a:cubicBezTo>
                  <a:pt x="1148146" y="140755"/>
                  <a:pt x="1156529" y="149949"/>
                  <a:pt x="1093047" y="128789"/>
                </a:cubicBezTo>
                <a:cubicBezTo>
                  <a:pt x="1080168" y="120203"/>
                  <a:pt x="1068555" y="109318"/>
                  <a:pt x="1054410" y="103031"/>
                </a:cubicBezTo>
                <a:cubicBezTo>
                  <a:pt x="1029599" y="92004"/>
                  <a:pt x="999728" y="92334"/>
                  <a:pt x="977137" y="77273"/>
                </a:cubicBezTo>
                <a:cubicBezTo>
                  <a:pt x="964258" y="68687"/>
                  <a:pt x="953516" y="55269"/>
                  <a:pt x="938500" y="51515"/>
                </a:cubicBezTo>
                <a:cubicBezTo>
                  <a:pt x="894847" y="40602"/>
                  <a:pt x="634935" y="26127"/>
                  <a:pt x="629407" y="25758"/>
                </a:cubicBezTo>
                <a:cubicBezTo>
                  <a:pt x="590956" y="19349"/>
                  <a:pt x="481339" y="0"/>
                  <a:pt x="449103" y="0"/>
                </a:cubicBezTo>
                <a:cubicBezTo>
                  <a:pt x="307370" y="0"/>
                  <a:pt x="165768" y="8586"/>
                  <a:pt x="24100" y="12879"/>
                </a:cubicBezTo>
                <a:cubicBezTo>
                  <a:pt x="-16677" y="175984"/>
                  <a:pt x="1928" y="81348"/>
                  <a:pt x="24100" y="425003"/>
                </a:cubicBezTo>
                <a:cubicBezTo>
                  <a:pt x="24974" y="438550"/>
                  <a:pt x="33250" y="450586"/>
                  <a:pt x="36979" y="463639"/>
                </a:cubicBezTo>
                <a:cubicBezTo>
                  <a:pt x="41842" y="480658"/>
                  <a:pt x="40040" y="500427"/>
                  <a:pt x="49858" y="515155"/>
                </a:cubicBezTo>
                <a:cubicBezTo>
                  <a:pt x="58444" y="528034"/>
                  <a:pt x="75616" y="532327"/>
                  <a:pt x="88495" y="540913"/>
                </a:cubicBezTo>
                <a:cubicBezTo>
                  <a:pt x="104909" y="565534"/>
                  <a:pt x="126190" y="602930"/>
                  <a:pt x="152889" y="618186"/>
                </a:cubicBezTo>
                <a:cubicBezTo>
                  <a:pt x="168257" y="626968"/>
                  <a:pt x="187232" y="626772"/>
                  <a:pt x="204404" y="631065"/>
                </a:cubicBezTo>
                <a:cubicBezTo>
                  <a:pt x="504911" y="626772"/>
                  <a:pt x="805622" y="630040"/>
                  <a:pt x="1105926" y="618186"/>
                </a:cubicBezTo>
                <a:cubicBezTo>
                  <a:pt x="1133056" y="617115"/>
                  <a:pt x="1183199" y="592428"/>
                  <a:pt x="1183199" y="592428"/>
                </a:cubicBezTo>
                <a:cubicBezTo>
                  <a:pt x="1196078" y="583842"/>
                  <a:pt x="1207991" y="573592"/>
                  <a:pt x="1221835" y="566670"/>
                </a:cubicBezTo>
                <a:cubicBezTo>
                  <a:pt x="1233977" y="560599"/>
                  <a:pt x="1253879" y="565658"/>
                  <a:pt x="1260472" y="553791"/>
                </a:cubicBezTo>
                <a:cubicBezTo>
                  <a:pt x="1289354" y="501805"/>
                  <a:pt x="1286230" y="463045"/>
                  <a:pt x="1286230" y="41212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>
            <a:off x="4378817" y="3503714"/>
            <a:ext cx="695459" cy="593971"/>
          </a:xfrm>
          <a:custGeom>
            <a:avLst/>
            <a:gdLst>
              <a:gd name="connsiteX0" fmla="*/ 695459 w 695459"/>
              <a:gd name="connsiteY0" fmla="*/ 194147 h 593971"/>
              <a:gd name="connsiteX1" fmla="*/ 631065 w 695459"/>
              <a:gd name="connsiteY1" fmla="*/ 181268 h 593971"/>
              <a:gd name="connsiteX2" fmla="*/ 605307 w 695459"/>
              <a:gd name="connsiteY2" fmla="*/ 103995 h 593971"/>
              <a:gd name="connsiteX3" fmla="*/ 553791 w 695459"/>
              <a:gd name="connsiteY3" fmla="*/ 13843 h 593971"/>
              <a:gd name="connsiteX4" fmla="*/ 515155 w 695459"/>
              <a:gd name="connsiteY4" fmla="*/ 964 h 593971"/>
              <a:gd name="connsiteX5" fmla="*/ 244698 w 695459"/>
              <a:gd name="connsiteY5" fmla="*/ 26722 h 593971"/>
              <a:gd name="connsiteX6" fmla="*/ 206062 w 695459"/>
              <a:gd name="connsiteY6" fmla="*/ 52479 h 593971"/>
              <a:gd name="connsiteX7" fmla="*/ 128789 w 695459"/>
              <a:gd name="connsiteY7" fmla="*/ 78237 h 593971"/>
              <a:gd name="connsiteX8" fmla="*/ 103031 w 695459"/>
              <a:gd name="connsiteY8" fmla="*/ 129753 h 593971"/>
              <a:gd name="connsiteX9" fmla="*/ 25758 w 695459"/>
              <a:gd name="connsiteY9" fmla="*/ 207026 h 593971"/>
              <a:gd name="connsiteX10" fmla="*/ 0 w 695459"/>
              <a:gd name="connsiteY10" fmla="*/ 245662 h 593971"/>
              <a:gd name="connsiteX11" fmla="*/ 12879 w 695459"/>
              <a:gd name="connsiteY11" fmla="*/ 567634 h 593971"/>
              <a:gd name="connsiteX12" fmla="*/ 51515 w 695459"/>
              <a:gd name="connsiteY12" fmla="*/ 593392 h 593971"/>
              <a:gd name="connsiteX13" fmla="*/ 154546 w 695459"/>
              <a:gd name="connsiteY13" fmla="*/ 580513 h 593971"/>
              <a:gd name="connsiteX14" fmla="*/ 244698 w 695459"/>
              <a:gd name="connsiteY14" fmla="*/ 554755 h 593971"/>
              <a:gd name="connsiteX15" fmla="*/ 296214 w 695459"/>
              <a:gd name="connsiteY15" fmla="*/ 528998 h 593971"/>
              <a:gd name="connsiteX16" fmla="*/ 347729 w 695459"/>
              <a:gd name="connsiteY16" fmla="*/ 516119 h 593971"/>
              <a:gd name="connsiteX17" fmla="*/ 386366 w 695459"/>
              <a:gd name="connsiteY17" fmla="*/ 490361 h 593971"/>
              <a:gd name="connsiteX18" fmla="*/ 463639 w 695459"/>
              <a:gd name="connsiteY18" fmla="*/ 464603 h 593971"/>
              <a:gd name="connsiteX19" fmla="*/ 553791 w 695459"/>
              <a:gd name="connsiteY19" fmla="*/ 425967 h 593971"/>
              <a:gd name="connsiteX20" fmla="*/ 592428 w 695459"/>
              <a:gd name="connsiteY20" fmla="*/ 400209 h 593971"/>
              <a:gd name="connsiteX21" fmla="*/ 631065 w 695459"/>
              <a:gd name="connsiteY21" fmla="*/ 387330 h 593971"/>
              <a:gd name="connsiteX22" fmla="*/ 656822 w 695459"/>
              <a:gd name="connsiteY22" fmla="*/ 348693 h 593971"/>
              <a:gd name="connsiteX23" fmla="*/ 669701 w 695459"/>
              <a:gd name="connsiteY23" fmla="*/ 271420 h 593971"/>
              <a:gd name="connsiteX24" fmla="*/ 656822 w 695459"/>
              <a:gd name="connsiteY24" fmla="*/ 155510 h 59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95459" h="593971">
                <a:moveTo>
                  <a:pt x="695459" y="194147"/>
                </a:moveTo>
                <a:cubicBezTo>
                  <a:pt x="673994" y="189854"/>
                  <a:pt x="646543" y="196746"/>
                  <a:pt x="631065" y="181268"/>
                </a:cubicBezTo>
                <a:cubicBezTo>
                  <a:pt x="611866" y="162069"/>
                  <a:pt x="617449" y="128280"/>
                  <a:pt x="605307" y="103995"/>
                </a:cubicBezTo>
                <a:cubicBezTo>
                  <a:pt x="598968" y="91318"/>
                  <a:pt x="568962" y="25980"/>
                  <a:pt x="553791" y="13843"/>
                </a:cubicBezTo>
                <a:cubicBezTo>
                  <a:pt x="543190" y="5363"/>
                  <a:pt x="528034" y="5257"/>
                  <a:pt x="515155" y="964"/>
                </a:cubicBezTo>
                <a:cubicBezTo>
                  <a:pt x="509333" y="1287"/>
                  <a:pt x="314735" y="-8296"/>
                  <a:pt x="244698" y="26722"/>
                </a:cubicBezTo>
                <a:cubicBezTo>
                  <a:pt x="230854" y="33644"/>
                  <a:pt x="220206" y="46193"/>
                  <a:pt x="206062" y="52479"/>
                </a:cubicBezTo>
                <a:cubicBezTo>
                  <a:pt x="181251" y="63506"/>
                  <a:pt x="128789" y="78237"/>
                  <a:pt x="128789" y="78237"/>
                </a:cubicBezTo>
                <a:cubicBezTo>
                  <a:pt x="120203" y="95409"/>
                  <a:pt x="115024" y="114761"/>
                  <a:pt x="103031" y="129753"/>
                </a:cubicBezTo>
                <a:cubicBezTo>
                  <a:pt x="80275" y="158198"/>
                  <a:pt x="45964" y="176717"/>
                  <a:pt x="25758" y="207026"/>
                </a:cubicBezTo>
                <a:lnTo>
                  <a:pt x="0" y="245662"/>
                </a:lnTo>
                <a:cubicBezTo>
                  <a:pt x="4293" y="352986"/>
                  <a:pt x="-2862" y="461384"/>
                  <a:pt x="12879" y="567634"/>
                </a:cubicBezTo>
                <a:cubicBezTo>
                  <a:pt x="15147" y="582945"/>
                  <a:pt x="36100" y="591991"/>
                  <a:pt x="51515" y="593392"/>
                </a:cubicBezTo>
                <a:cubicBezTo>
                  <a:pt x="85984" y="596526"/>
                  <a:pt x="120406" y="586203"/>
                  <a:pt x="154546" y="580513"/>
                </a:cubicBezTo>
                <a:cubicBezTo>
                  <a:pt x="172373" y="577542"/>
                  <a:pt x="225208" y="563108"/>
                  <a:pt x="244698" y="554755"/>
                </a:cubicBezTo>
                <a:cubicBezTo>
                  <a:pt x="262344" y="547192"/>
                  <a:pt x="278238" y="535739"/>
                  <a:pt x="296214" y="528998"/>
                </a:cubicBezTo>
                <a:cubicBezTo>
                  <a:pt x="312787" y="522783"/>
                  <a:pt x="330557" y="520412"/>
                  <a:pt x="347729" y="516119"/>
                </a:cubicBezTo>
                <a:cubicBezTo>
                  <a:pt x="360608" y="507533"/>
                  <a:pt x="372221" y="496648"/>
                  <a:pt x="386366" y="490361"/>
                </a:cubicBezTo>
                <a:cubicBezTo>
                  <a:pt x="411177" y="479334"/>
                  <a:pt x="441048" y="479663"/>
                  <a:pt x="463639" y="464603"/>
                </a:cubicBezTo>
                <a:cubicBezTo>
                  <a:pt x="517004" y="429028"/>
                  <a:pt x="487260" y="442600"/>
                  <a:pt x="553791" y="425967"/>
                </a:cubicBezTo>
                <a:cubicBezTo>
                  <a:pt x="566670" y="417381"/>
                  <a:pt x="578583" y="407131"/>
                  <a:pt x="592428" y="400209"/>
                </a:cubicBezTo>
                <a:cubicBezTo>
                  <a:pt x="604570" y="394138"/>
                  <a:pt x="620464" y="395811"/>
                  <a:pt x="631065" y="387330"/>
                </a:cubicBezTo>
                <a:cubicBezTo>
                  <a:pt x="643152" y="377661"/>
                  <a:pt x="648236" y="361572"/>
                  <a:pt x="656822" y="348693"/>
                </a:cubicBezTo>
                <a:cubicBezTo>
                  <a:pt x="661115" y="322935"/>
                  <a:pt x="669701" y="297533"/>
                  <a:pt x="669701" y="271420"/>
                </a:cubicBezTo>
                <a:cubicBezTo>
                  <a:pt x="669701" y="232546"/>
                  <a:pt x="656822" y="155510"/>
                  <a:pt x="656822" y="15551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حر 9"/>
          <p:cNvSpPr/>
          <p:nvPr/>
        </p:nvSpPr>
        <p:spPr>
          <a:xfrm>
            <a:off x="5035639" y="3319881"/>
            <a:ext cx="1339403" cy="489772"/>
          </a:xfrm>
          <a:custGeom>
            <a:avLst/>
            <a:gdLst>
              <a:gd name="connsiteX0" fmla="*/ 1236372 w 1339403"/>
              <a:gd name="connsiteY0" fmla="*/ 399620 h 489772"/>
              <a:gd name="connsiteX1" fmla="*/ 1313646 w 1339403"/>
              <a:gd name="connsiteY1" fmla="*/ 296589 h 489772"/>
              <a:gd name="connsiteX2" fmla="*/ 1339403 w 1339403"/>
              <a:gd name="connsiteY2" fmla="*/ 206437 h 489772"/>
              <a:gd name="connsiteX3" fmla="*/ 1236372 w 1339403"/>
              <a:gd name="connsiteY3" fmla="*/ 180679 h 489772"/>
              <a:gd name="connsiteX4" fmla="*/ 1159099 w 1339403"/>
              <a:gd name="connsiteY4" fmla="*/ 154922 h 489772"/>
              <a:gd name="connsiteX5" fmla="*/ 1081826 w 1339403"/>
              <a:gd name="connsiteY5" fmla="*/ 142043 h 489772"/>
              <a:gd name="connsiteX6" fmla="*/ 927279 w 1339403"/>
              <a:gd name="connsiteY6" fmla="*/ 90527 h 489772"/>
              <a:gd name="connsiteX7" fmla="*/ 888643 w 1339403"/>
              <a:gd name="connsiteY7" fmla="*/ 64770 h 489772"/>
              <a:gd name="connsiteX8" fmla="*/ 605307 w 1339403"/>
              <a:gd name="connsiteY8" fmla="*/ 13254 h 489772"/>
              <a:gd name="connsiteX9" fmla="*/ 566671 w 1339403"/>
              <a:gd name="connsiteY9" fmla="*/ 375 h 489772"/>
              <a:gd name="connsiteX10" fmla="*/ 103031 w 1339403"/>
              <a:gd name="connsiteY10" fmla="*/ 26133 h 489772"/>
              <a:gd name="connsiteX11" fmla="*/ 77274 w 1339403"/>
              <a:gd name="connsiteY11" fmla="*/ 64770 h 489772"/>
              <a:gd name="connsiteX12" fmla="*/ 38637 w 1339403"/>
              <a:gd name="connsiteY12" fmla="*/ 103406 h 489772"/>
              <a:gd name="connsiteX13" fmla="*/ 25758 w 1339403"/>
              <a:gd name="connsiteY13" fmla="*/ 142043 h 489772"/>
              <a:gd name="connsiteX14" fmla="*/ 0 w 1339403"/>
              <a:gd name="connsiteY14" fmla="*/ 232195 h 489772"/>
              <a:gd name="connsiteX15" fmla="*/ 12879 w 1339403"/>
              <a:gd name="connsiteY15" fmla="*/ 399620 h 489772"/>
              <a:gd name="connsiteX16" fmla="*/ 90153 w 1339403"/>
              <a:gd name="connsiteY16" fmla="*/ 464015 h 489772"/>
              <a:gd name="connsiteX17" fmla="*/ 167426 w 1339403"/>
              <a:gd name="connsiteY17" fmla="*/ 489772 h 489772"/>
              <a:gd name="connsiteX18" fmla="*/ 1133341 w 1339403"/>
              <a:gd name="connsiteY18" fmla="*/ 476893 h 489772"/>
              <a:gd name="connsiteX19" fmla="*/ 1210615 w 1339403"/>
              <a:gd name="connsiteY19" fmla="*/ 425378 h 489772"/>
              <a:gd name="connsiteX20" fmla="*/ 1236372 w 1339403"/>
              <a:gd name="connsiteY20" fmla="*/ 399620 h 48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39403" h="489772">
                <a:moveTo>
                  <a:pt x="1236372" y="399620"/>
                </a:moveTo>
                <a:cubicBezTo>
                  <a:pt x="1249010" y="383823"/>
                  <a:pt x="1299977" y="323927"/>
                  <a:pt x="1313646" y="296589"/>
                </a:cubicBezTo>
                <a:cubicBezTo>
                  <a:pt x="1322882" y="278116"/>
                  <a:pt x="1335278" y="222937"/>
                  <a:pt x="1339403" y="206437"/>
                </a:cubicBezTo>
                <a:cubicBezTo>
                  <a:pt x="1305059" y="197851"/>
                  <a:pt x="1269956" y="191873"/>
                  <a:pt x="1236372" y="180679"/>
                </a:cubicBezTo>
                <a:cubicBezTo>
                  <a:pt x="1210614" y="172093"/>
                  <a:pt x="1185880" y="159386"/>
                  <a:pt x="1159099" y="154922"/>
                </a:cubicBezTo>
                <a:lnTo>
                  <a:pt x="1081826" y="142043"/>
                </a:lnTo>
                <a:cubicBezTo>
                  <a:pt x="943668" y="72964"/>
                  <a:pt x="1150311" y="171629"/>
                  <a:pt x="927279" y="90527"/>
                </a:cubicBezTo>
                <a:cubicBezTo>
                  <a:pt x="912733" y="85237"/>
                  <a:pt x="903556" y="68913"/>
                  <a:pt x="888643" y="64770"/>
                </a:cubicBezTo>
                <a:cubicBezTo>
                  <a:pt x="794213" y="38540"/>
                  <a:pt x="701061" y="26933"/>
                  <a:pt x="605307" y="13254"/>
                </a:cubicBezTo>
                <a:cubicBezTo>
                  <a:pt x="592428" y="8961"/>
                  <a:pt x="580246" y="375"/>
                  <a:pt x="566671" y="375"/>
                </a:cubicBezTo>
                <a:cubicBezTo>
                  <a:pt x="236700" y="375"/>
                  <a:pt x="290695" y="-5144"/>
                  <a:pt x="103031" y="26133"/>
                </a:cubicBezTo>
                <a:cubicBezTo>
                  <a:pt x="94445" y="39012"/>
                  <a:pt x="87183" y="52879"/>
                  <a:pt x="77274" y="64770"/>
                </a:cubicBezTo>
                <a:cubicBezTo>
                  <a:pt x="65614" y="78762"/>
                  <a:pt x="48740" y="88252"/>
                  <a:pt x="38637" y="103406"/>
                </a:cubicBezTo>
                <a:cubicBezTo>
                  <a:pt x="31107" y="114702"/>
                  <a:pt x="29488" y="128990"/>
                  <a:pt x="25758" y="142043"/>
                </a:cubicBezTo>
                <a:cubicBezTo>
                  <a:pt x="-6585" y="255243"/>
                  <a:pt x="30880" y="139556"/>
                  <a:pt x="0" y="232195"/>
                </a:cubicBezTo>
                <a:cubicBezTo>
                  <a:pt x="4293" y="288003"/>
                  <a:pt x="-697" y="345318"/>
                  <a:pt x="12879" y="399620"/>
                </a:cubicBezTo>
                <a:cubicBezTo>
                  <a:pt x="16670" y="414785"/>
                  <a:pt x="75276" y="457403"/>
                  <a:pt x="90153" y="464015"/>
                </a:cubicBezTo>
                <a:cubicBezTo>
                  <a:pt x="114964" y="475042"/>
                  <a:pt x="167426" y="489772"/>
                  <a:pt x="167426" y="489772"/>
                </a:cubicBezTo>
                <a:lnTo>
                  <a:pt x="1133341" y="476893"/>
                </a:lnTo>
                <a:cubicBezTo>
                  <a:pt x="1164239" y="474986"/>
                  <a:pt x="1188725" y="447268"/>
                  <a:pt x="1210615" y="425378"/>
                </a:cubicBezTo>
                <a:lnTo>
                  <a:pt x="1236372" y="39962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A39A079-94B7-4F5C-8C6B-7DF4FEA0826F}"/>
              </a:ext>
            </a:extLst>
          </p:cNvPr>
          <p:cNvSpPr txBox="1"/>
          <p:nvPr/>
        </p:nvSpPr>
        <p:spPr>
          <a:xfrm>
            <a:off x="1004687" y="4726885"/>
            <a:ext cx="66967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ar-S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9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3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26" y="836712"/>
            <a:ext cx="6038850" cy="62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855"/>
            <a:ext cx="648072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4"/>
          <p:cNvSpPr txBox="1"/>
          <p:nvPr/>
        </p:nvSpPr>
        <p:spPr>
          <a:xfrm>
            <a:off x="3995936" y="1486604"/>
            <a:ext cx="26642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It’s long.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283968" y="2060927"/>
            <a:ext cx="26642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It’s short.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3707904" y="2636991"/>
            <a:ext cx="26642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It’s big .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4355976" y="3286804"/>
            <a:ext cx="26642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It’s small.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3779912" y="3789119"/>
            <a:ext cx="26642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It’s quite.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4355976" y="4438932"/>
            <a:ext cx="26642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It’s noisy.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3779912" y="5014996"/>
            <a:ext cx="26642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It’s weak.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3995936" y="5591060"/>
            <a:ext cx="30243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It’s strong.</a:t>
            </a:r>
            <a:endParaRPr lang="ar-SA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" name="We Can 3 (2020) WB_CD 2_30">
            <a:hlinkClick r:id="" action="ppaction://media"/>
            <a:extLst>
              <a:ext uri="{FF2B5EF4-FFF2-40B4-BE49-F238E27FC236}">
                <a16:creationId xmlns:a16="http://schemas.microsoft.com/office/drawing/2014/main" id="{A1CDADC6-28FD-4D00-8493-80C983290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7544" y="1399207"/>
            <a:ext cx="808935" cy="80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2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  <p:bldP spid="18" grpId="0"/>
      <p:bldP spid="21" grpId="0"/>
      <p:bldP spid="22" grpId="0"/>
      <p:bldP spid="23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506" y="1825822"/>
            <a:ext cx="413385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147" y="3645024"/>
            <a:ext cx="6368205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491880" y="3645024"/>
            <a:ext cx="13147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Short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694451" y="4428401"/>
            <a:ext cx="11560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small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78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60E56E9-4174-4100-92C7-C7012CA29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224" y="692696"/>
            <a:ext cx="5936160" cy="5784304"/>
          </a:xfrm>
          <a:prstGeom prst="rect">
            <a:avLst/>
          </a:prstGeom>
        </p:spPr>
      </p:pic>
      <p:pic>
        <p:nvPicPr>
          <p:cNvPr id="3" name="We Can 3 (2020) WB_CD 2_31">
            <a:hlinkClick r:id="" action="ppaction://media"/>
            <a:extLst>
              <a:ext uri="{FF2B5EF4-FFF2-40B4-BE49-F238E27FC236}">
                <a16:creationId xmlns:a16="http://schemas.microsoft.com/office/drawing/2014/main" id="{649B665E-E8AE-4550-A44B-8BF275390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7544" y="1772816"/>
            <a:ext cx="880864" cy="880864"/>
          </a:xfrm>
          <a:prstGeom prst="rect">
            <a:avLst/>
          </a:prstGeom>
        </p:spPr>
      </p:pic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736CBF22-7505-4E1F-B859-9BA7CBCD0C22}"/>
              </a:ext>
            </a:extLst>
          </p:cNvPr>
          <p:cNvCxnSpPr/>
          <p:nvPr/>
        </p:nvCxnSpPr>
        <p:spPr>
          <a:xfrm flipH="1">
            <a:off x="3203848" y="4005064"/>
            <a:ext cx="144016" cy="504056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F210CE10-11F8-40E7-9C90-3ADE876A98BA}"/>
              </a:ext>
            </a:extLst>
          </p:cNvPr>
          <p:cNvCxnSpPr>
            <a:cxnSpLocks/>
          </p:cNvCxnSpPr>
          <p:nvPr/>
        </p:nvCxnSpPr>
        <p:spPr>
          <a:xfrm flipV="1">
            <a:off x="3851920" y="4725144"/>
            <a:ext cx="1872208" cy="93610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24BA811B-43CE-409E-B6A1-9B7AF10E2E01}"/>
              </a:ext>
            </a:extLst>
          </p:cNvPr>
          <p:cNvCxnSpPr>
            <a:cxnSpLocks/>
          </p:cNvCxnSpPr>
          <p:nvPr/>
        </p:nvCxnSpPr>
        <p:spPr>
          <a:xfrm flipH="1">
            <a:off x="7164288" y="3861048"/>
            <a:ext cx="144016" cy="64807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FC922758-36C4-489B-9955-CFA67F0EB1CD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4869160"/>
            <a:ext cx="1872208" cy="9361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81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62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9" y="1196752"/>
            <a:ext cx="46005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23" y="2560612"/>
            <a:ext cx="79724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مستدير الزوايا 1"/>
          <p:cNvSpPr/>
          <p:nvPr/>
        </p:nvSpPr>
        <p:spPr>
          <a:xfrm>
            <a:off x="1497500" y="3712021"/>
            <a:ext cx="288032" cy="3243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5169908" y="3747666"/>
            <a:ext cx="288032" cy="3243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7354283" y="3733018"/>
            <a:ext cx="288032" cy="3243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2217580" y="5085797"/>
            <a:ext cx="288032" cy="3243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4398496" y="5069495"/>
            <a:ext cx="288032" cy="3243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8122236" y="5085797"/>
            <a:ext cx="288032" cy="3243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We Can 3 (2020) WB_CD 2_32">
            <a:hlinkClick r:id="" action="ppaction://media"/>
            <a:extLst>
              <a:ext uri="{FF2B5EF4-FFF2-40B4-BE49-F238E27FC236}">
                <a16:creationId xmlns:a16="http://schemas.microsoft.com/office/drawing/2014/main" id="{591A4498-DE47-4F10-8C50-E979F8A33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6949855" y="1165553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4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7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589093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9328"/>
            <a:ext cx="8496944" cy="484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0"/>
          <p:cNvSpPr txBox="1"/>
          <p:nvPr/>
        </p:nvSpPr>
        <p:spPr>
          <a:xfrm>
            <a:off x="899592" y="1484784"/>
            <a:ext cx="175044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b="1" dirty="0">
                <a:latin typeface="Comic Sans MS" pitchFamily="66" charset="0"/>
              </a:rPr>
              <a:t>C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</a:rPr>
              <a:t>at</a:t>
            </a:r>
            <a:endParaRPr lang="ar-SA" sz="4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691680" y="2257400"/>
            <a:ext cx="187220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Cat</a:t>
            </a:r>
            <a:endParaRPr lang="ar-SA" sz="4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076056" y="1498411"/>
            <a:ext cx="18002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b="1" dirty="0">
                <a:latin typeface="Comic Sans MS" pitchFamily="66" charset="0"/>
              </a:rPr>
              <a:t>G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omic Sans MS" pitchFamily="66" charset="0"/>
              </a:rPr>
              <a:t>irl</a:t>
            </a:r>
            <a:endParaRPr lang="ar-SA" sz="4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5292080" y="2218491"/>
            <a:ext cx="187220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Girl </a:t>
            </a:r>
            <a:endParaRPr lang="ar-SA" sz="4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855078" y="3030051"/>
            <a:ext cx="162869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b="1" dirty="0">
                <a:latin typeface="Comic Sans MS" pitchFamily="66" charset="0"/>
              </a:rPr>
              <a:t>C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omic Sans MS" pitchFamily="66" charset="0"/>
              </a:rPr>
              <a:t>ap</a:t>
            </a:r>
            <a:endParaRPr lang="ar-SA" sz="4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1331640" y="3861048"/>
            <a:ext cx="187220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Cap</a:t>
            </a:r>
            <a:endParaRPr lang="ar-SA" sz="4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5220072" y="3030051"/>
            <a:ext cx="208823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b="1" dirty="0">
                <a:latin typeface="Comic Sans MS" pitchFamily="66" charset="0"/>
              </a:rPr>
              <a:t>G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Comic Sans MS" pitchFamily="66" charset="0"/>
              </a:rPr>
              <a:t>oat</a:t>
            </a:r>
            <a:endParaRPr lang="ar-SA" sz="4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920673" y="4581128"/>
            <a:ext cx="25712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b="1" dirty="0">
                <a:latin typeface="Comic Sans MS" pitchFamily="66" charset="0"/>
              </a:rPr>
              <a:t>G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omic Sans MS" pitchFamily="66" charset="0"/>
              </a:rPr>
              <a:t>orilla</a:t>
            </a:r>
            <a:endParaRPr lang="ar-SA" sz="4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1187624" y="5445224"/>
            <a:ext cx="22322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Gorilla </a:t>
            </a:r>
            <a:endParaRPr lang="ar-SA" sz="4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5148064" y="4588992"/>
            <a:ext cx="211048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b="1" dirty="0">
                <a:latin typeface="Comic Sans MS" pitchFamily="66" charset="0"/>
              </a:rPr>
              <a:t>C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omic Sans MS" pitchFamily="66" charset="0"/>
              </a:rPr>
              <a:t>ake</a:t>
            </a:r>
            <a:endParaRPr lang="ar-SA" sz="4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5436096" y="5445224"/>
            <a:ext cx="187220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Cake</a:t>
            </a:r>
            <a:endParaRPr lang="ar-SA" sz="4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5364088" y="3822139"/>
            <a:ext cx="187220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Goat </a:t>
            </a:r>
            <a:endParaRPr lang="ar-SA" sz="4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4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8" grpId="0"/>
      <p:bldP spid="23" grpId="0"/>
      <p:bldP spid="26" grpId="0"/>
      <p:bldP spid="27" grpId="0"/>
      <p:bldP spid="28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61341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97196"/>
            <a:ext cx="6311007" cy="477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3563888" y="1474514"/>
            <a:ext cx="331236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cat   cake </a:t>
            </a:r>
            <a:endParaRPr lang="ar-SA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788024" y="2410618"/>
            <a:ext cx="381642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gorilla   goat</a:t>
            </a:r>
            <a:endParaRPr lang="ar-SA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563888" y="3346722"/>
            <a:ext cx="381642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cake   cap</a:t>
            </a:r>
            <a:endParaRPr lang="ar-SA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4788024" y="4260179"/>
            <a:ext cx="335867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cat   cap</a:t>
            </a:r>
            <a:endParaRPr lang="ar-SA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4355976" y="5146922"/>
            <a:ext cx="381642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girl   goat</a:t>
            </a:r>
            <a:endParaRPr lang="ar-SA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" name="We Can 3 (2020) WB_CD 2_33">
            <a:hlinkClick r:id="" action="ppaction://media"/>
            <a:extLst>
              <a:ext uri="{FF2B5EF4-FFF2-40B4-BE49-F238E27FC236}">
                <a16:creationId xmlns:a16="http://schemas.microsoft.com/office/drawing/2014/main" id="{9EC97D32-36FD-4F2E-B6D1-132E212B6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0275" y="1527268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9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8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mbers from 1 - 20 | Baamboozle">
            <a:extLst>
              <a:ext uri="{FF2B5EF4-FFF2-40B4-BE49-F238E27FC236}">
                <a16:creationId xmlns:a16="http://schemas.microsoft.com/office/drawing/2014/main" id="{063B6A9C-DA0D-BE9D-EE7F-50E6EAB7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69812"/>
            <a:ext cx="2212337" cy="221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36385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50543"/>
            <a:ext cx="8060428" cy="104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68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8367B83-E364-401A-89A0-33B07D005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008" y="764703"/>
            <a:ext cx="5794344" cy="5645621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700511" y="1124744"/>
            <a:ext cx="45357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Look ! It’s a snake!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995936" y="2052137"/>
            <a:ext cx="23042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short !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699792" y="2924944"/>
            <a:ext cx="30243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No, it’s  long !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276576" y="3861048"/>
            <a:ext cx="503984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Look !  It’s a plastic bag !</a:t>
            </a:r>
            <a:endParaRPr lang="ar-SA" sz="3200" spc="-15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2700512" y="4797152"/>
            <a:ext cx="34556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beautiful !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4139952" y="5724545"/>
            <a:ext cx="28803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No, it’s ugly !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We Can 3 (2020) WB_CD 2_26">
            <a:hlinkClick r:id="" action="ppaction://media"/>
            <a:extLst>
              <a:ext uri="{FF2B5EF4-FFF2-40B4-BE49-F238E27FC236}">
                <a16:creationId xmlns:a16="http://schemas.microsoft.com/office/drawing/2014/main" id="{A7340E8A-0BA1-42A8-9ADE-DC1AB9CE4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3568" y="2338578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4" grpId="0"/>
      <p:bldP spid="15" grpId="0"/>
      <p:bldP spid="16" grpId="0"/>
      <p:bldP spid="1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57339B8-9421-4713-8AC3-CC8CE544A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85" y="2852936"/>
            <a:ext cx="8245430" cy="295232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94029"/>
            <a:ext cx="5425260" cy="1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4"/>
          <p:cNvSpPr txBox="1"/>
          <p:nvPr/>
        </p:nvSpPr>
        <p:spPr>
          <a:xfrm>
            <a:off x="1476375" y="2947591"/>
            <a:ext cx="48958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Look ! It’s a …!</a:t>
            </a:r>
            <a:endParaRPr lang="ar-SA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3 (2020) WB_CD 2_27">
            <a:hlinkClick r:id="" action="ppaction://media"/>
            <a:extLst>
              <a:ext uri="{FF2B5EF4-FFF2-40B4-BE49-F238E27FC236}">
                <a16:creationId xmlns:a16="http://schemas.microsoft.com/office/drawing/2014/main" id="{B55615F4-A896-458E-93FD-97C2227EB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236296" y="1537942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8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6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19096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19498"/>
            <a:ext cx="7406616" cy="401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2708920"/>
            <a:ext cx="126682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610" y="2843209"/>
            <a:ext cx="108585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مربع نص 15"/>
          <p:cNvSpPr txBox="1"/>
          <p:nvPr/>
        </p:nvSpPr>
        <p:spPr>
          <a:xfrm>
            <a:off x="1115616" y="4881354"/>
            <a:ext cx="42484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beautiful.</a:t>
            </a:r>
            <a:endParaRPr lang="ar-SA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5508823" y="4819799"/>
            <a:ext cx="309562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ugly.</a:t>
            </a:r>
            <a:endParaRPr lang="ar-SA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89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7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3794194" cy="52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37" y="1571737"/>
            <a:ext cx="6464559" cy="48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4"/>
          <p:cNvSpPr txBox="1"/>
          <p:nvPr/>
        </p:nvSpPr>
        <p:spPr>
          <a:xfrm>
            <a:off x="1691680" y="1507431"/>
            <a:ext cx="6912768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love the mountains,</a:t>
            </a:r>
          </a:p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love the rolling hills, </a:t>
            </a:r>
          </a:p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love the flowers,</a:t>
            </a:r>
          </a:p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love the daffodils, </a:t>
            </a:r>
            <a:endParaRPr lang="ar-SA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3 (2020) WB_CD 2_28">
            <a:hlinkClick r:id="" action="ppaction://media"/>
            <a:extLst>
              <a:ext uri="{FF2B5EF4-FFF2-40B4-BE49-F238E27FC236}">
                <a16:creationId xmlns:a16="http://schemas.microsoft.com/office/drawing/2014/main" id="{73B97893-34AA-4C19-BD45-94F58CFF1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5384" y="1571737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6" y="1234324"/>
            <a:ext cx="35909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52117"/>
            <a:ext cx="723324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29" y="2302506"/>
            <a:ext cx="7210425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04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1781</TotalTime>
  <Words>155</Words>
  <Application>Microsoft Office PowerPoint</Application>
  <PresentationFormat>عرض على الشاشة (4:3)</PresentationFormat>
  <Paragraphs>80</Paragraphs>
  <Slides>21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21</vt:i4>
      </vt:variant>
    </vt:vector>
  </HeadingPairs>
  <TitlesOfParts>
    <vt:vector size="34" baseType="lpstr">
      <vt:lpstr>Roboto Mono Regular</vt:lpstr>
      <vt:lpstr>Arial Black</vt:lpstr>
      <vt:lpstr>Concert One</vt:lpstr>
      <vt:lpstr>Calibri Light</vt:lpstr>
      <vt:lpstr>Calibri</vt:lpstr>
      <vt:lpstr>Kristen ITC</vt:lpstr>
      <vt:lpstr>Anonymous Pro</vt:lpstr>
      <vt:lpstr>Coming Soon</vt:lpstr>
      <vt:lpstr>Comic Sans MS</vt:lpstr>
      <vt:lpstr>Arial</vt:lpstr>
      <vt:lpstr>خلفية ورد</vt:lpstr>
      <vt:lpstr>1_Notebook Lesson by Slidesgo</vt:lpstr>
      <vt:lpstr>أثر رجعي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زايد</cp:lastModifiedBy>
  <cp:revision>84</cp:revision>
  <dcterms:created xsi:type="dcterms:W3CDTF">2016-02-09T18:07:58Z</dcterms:created>
  <dcterms:modified xsi:type="dcterms:W3CDTF">2023-11-28T18:57:30Z</dcterms:modified>
</cp:coreProperties>
</file>