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44" r:id="rId2"/>
    <p:sldMasterId id="2147483756" r:id="rId3"/>
    <p:sldMasterId id="2147483800" r:id="rId4"/>
  </p:sldMasterIdLst>
  <p:notesMasterIdLst>
    <p:notesMasterId r:id="rId34"/>
  </p:notesMasterIdLst>
  <p:handoutMasterIdLst>
    <p:handoutMasterId r:id="rId35"/>
  </p:handoutMasterIdLst>
  <p:sldIdLst>
    <p:sldId id="257" r:id="rId5"/>
    <p:sldId id="324" r:id="rId6"/>
    <p:sldId id="410" r:id="rId7"/>
    <p:sldId id="262" r:id="rId8"/>
    <p:sldId id="263" r:id="rId9"/>
    <p:sldId id="290" r:id="rId10"/>
    <p:sldId id="266" r:id="rId11"/>
    <p:sldId id="265" r:id="rId12"/>
    <p:sldId id="411" r:id="rId13"/>
    <p:sldId id="292" r:id="rId14"/>
    <p:sldId id="268" r:id="rId15"/>
    <p:sldId id="269" r:id="rId16"/>
    <p:sldId id="270" r:id="rId17"/>
    <p:sldId id="271" r:id="rId18"/>
    <p:sldId id="272" r:id="rId19"/>
    <p:sldId id="412" r:id="rId20"/>
    <p:sldId id="273" r:id="rId21"/>
    <p:sldId id="275" r:id="rId22"/>
    <p:sldId id="276" r:id="rId23"/>
    <p:sldId id="277" r:id="rId24"/>
    <p:sldId id="278" r:id="rId25"/>
    <p:sldId id="413" r:id="rId26"/>
    <p:sldId id="279" r:id="rId27"/>
    <p:sldId id="280" r:id="rId28"/>
    <p:sldId id="281" r:id="rId29"/>
    <p:sldId id="298" r:id="rId30"/>
    <p:sldId id="283" r:id="rId31"/>
    <p:sldId id="284" r:id="rId32"/>
    <p:sldId id="395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992" autoAdjust="0"/>
    <p:restoredTop sz="94660"/>
  </p:normalViewPr>
  <p:slideViewPr>
    <p:cSldViewPr>
      <p:cViewPr varScale="1">
        <p:scale>
          <a:sx n="111" d="100"/>
          <a:sy n="111" d="100"/>
        </p:scale>
        <p:origin x="12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02217DC-3025-4938-A665-4DFE905B5CEA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B58868D-7736-4127-8EA7-33F6BBCD0DA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9206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F87F69A-C2C8-47B5-9C9A-DE8BDB461D8D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C9DF63A-3B1A-4CBA-866B-642D9A7BDC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917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23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36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85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883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3002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597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079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4584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279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072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703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6709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274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3148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736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058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130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002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172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2532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8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234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450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84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867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747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84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874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267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648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90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405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247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556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756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59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792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691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103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31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58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122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997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569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74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322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112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76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020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236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72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55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998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753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755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9934142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54806022"/>
      </p:ext>
    </p:extLst>
  </p:cSld>
  <p:clrMapOvr>
    <a:masterClrMapping/>
  </p:clrMapOvr>
  <p:transition spd="med" advClick="0" advTm="2000">
    <p:push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67A854-756A-9C50-7629-906C55E62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3887ADA-E8DA-0004-1780-01CE51D7B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6262BD-0F6E-D036-EB4C-6DEABE1A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7176D6-16B5-7580-5FEC-1B915A1E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1D92ED-4078-FD7D-9614-7E227F3A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2975519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D0BF3A-ACAF-26FE-55BB-FF57BD5A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6BC8EE-C965-D57F-4FD5-F80BEA13D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02E8E9-9241-AE93-7B68-CF19FC2F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C72DA5-564D-DF05-61F7-1E96FFF5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81939F-A84F-7F55-DE15-653F7D4A3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59747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59FB7D-22BB-037E-7477-FF0968D0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94C9664-09E7-5095-5A82-1828BCEFC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EC2F10-0336-1B40-A04B-40FE1B60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0AA04-7492-680F-ADE6-7BB76967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009A48-6C0F-6A28-25EA-979C8C6E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48739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4C09B2-1841-58BE-8C7C-2AEB6884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E8D9D7F-8F46-0C8F-8A92-E7876018B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7858BEC-0242-5CA4-56ED-3A5D84F7A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3FEED2D-5337-7AAD-3FF2-D8983CE6C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A13A16-5E67-CBCF-D927-AB2A945F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D08B52-25FE-0EF5-503B-20C81C7A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4877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8A07BD-CE6D-C151-36B9-CC4BF737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7C5909-79D2-6B3D-75AB-F8FBB8027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9C466E0-82A8-986C-ED1E-A2C80B309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22A8A19-9379-88FF-2B76-D77C00074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3144A7C-3A2F-B1DA-0D49-78464D19E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69131AC-8348-8FF1-1B17-C28108A3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E6C210-ABED-FADF-1393-4D575C51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E768398-FBCC-FA65-DD8F-00F80582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620837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CCA834-1DD8-6760-F40C-50E47C25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8896D45-DA93-D7E6-9808-D6BC0609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00CC9AD-85C1-D533-935F-9E9847FC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4C52208-538D-5024-AD99-CF47B821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6235486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B48C681-798B-5C6F-3D2C-533550B6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F2CB5DF-A6F7-D027-DF92-EBD54E74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6ED4F1-B8D6-BE49-BB9C-B0D98337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316142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55F9B6-EE5F-365A-F3A1-087D19F3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5A2A8B-5A5A-D23E-737B-A1AD79F3B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40FA9F4-CFFC-1442-7148-5758404D7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E23DF16-C0EC-5938-47B6-5ACAAE1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699260E-A778-0D15-BBEE-C6C25C41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77F902-2085-C160-D91B-4318058E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4462192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159851-4627-64BB-2ECC-43DEEF7C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42504FB-39CC-873C-39CF-EDD3379C1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9267DA7-2B0D-372C-A6C2-CEB4D151A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EF7FFBF-F342-21E5-262A-EF0B80D8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CF37B9-7218-DA07-5EA3-13B72E7D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3D7E4C-DD78-DAEA-9544-A9F97F5D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026246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196327-FE8D-03EC-469A-34D2E0822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9EEC84-781F-95B4-6262-B53A0E37B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54F687-6767-241E-BAA9-976557C1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FA6076-FF87-C5F7-020A-F577D2B7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55034E-A792-D730-30E6-C0871D4E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554895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620B682-C1C8-7248-40F4-BBF78CC24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0ED2E89-81D3-464F-B85E-0BB0CE991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E1FCCD-AD9D-5B7C-636A-2F268ABD4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271-B491-418A-8B8D-5FF352265046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CA18BA-889F-57B9-55FE-DD64A65B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15BDD0-26F9-433C-E6A2-68D58DBD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3C2D-4F65-420F-ACAC-CAF883EAFB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5825030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17823638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18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977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  <p:sldLayoutId id="2147483789" r:id="rId33"/>
    <p:sldLayoutId id="2147483790" r:id="rId34"/>
    <p:sldLayoutId id="2147483791" r:id="rId35"/>
    <p:sldLayoutId id="2147483792" r:id="rId36"/>
    <p:sldLayoutId id="2147483793" r:id="rId37"/>
    <p:sldLayoutId id="2147483794" r:id="rId38"/>
    <p:sldLayoutId id="2147483795" r:id="rId39"/>
    <p:sldLayoutId id="2147483796" r:id="rId40"/>
    <p:sldLayoutId id="2147483797" r:id="rId41"/>
    <p:sldLayoutId id="2147483798" r:id="rId42"/>
    <p:sldLayoutId id="2147483799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432EB7E-20D5-F0F4-3507-1C7BFAD5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6CB0DA-EFCE-7208-722B-93A1BFF16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FEC6F-7CFE-D3FC-9694-0B5186F76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2CE849-FCF8-8FFE-C2CF-8BBD0DFDD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DFE4AC-0C58-89F5-C559-075A1D4FB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710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F628104-0515-41B6-B111-E6D00180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49" y="2647948"/>
            <a:ext cx="8202018" cy="2652921"/>
          </a:xfrm>
          <a:prstGeom prst="rect">
            <a:avLst/>
          </a:prstGeom>
        </p:spPr>
      </p:pic>
      <p:pic>
        <p:nvPicPr>
          <p:cNvPr id="4" name="We Can 6 (2020) WB_CD 3_04">
            <a:hlinkClick r:id="" action="ppaction://media"/>
            <a:extLst>
              <a:ext uri="{FF2B5EF4-FFF2-40B4-BE49-F238E27FC236}">
                <a16:creationId xmlns:a16="http://schemas.microsoft.com/office/drawing/2014/main" id="{6F528000-F219-4390-8FC7-82BBDF69D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48" y="1557131"/>
            <a:ext cx="795130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9897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9" y="940842"/>
            <a:ext cx="5394887" cy="5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4" y="1518167"/>
            <a:ext cx="4592201" cy="48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3" y="2271615"/>
            <a:ext cx="1758609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96" y="2749258"/>
            <a:ext cx="1687730" cy="176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04" y="4584493"/>
            <a:ext cx="2606679" cy="15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1751246" y="1898243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 practiced English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744783" y="3336944"/>
            <a:ext cx="31218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she cooked a big breakfast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894958" y="4412627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he kicked football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448905" y="5526330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stayed home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437BFA0-AEED-4AD2-94C3-B9D3BCA60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500" y="894613"/>
            <a:ext cx="1357917" cy="15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4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7" y="1242517"/>
            <a:ext cx="4153180" cy="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3" y="2353173"/>
            <a:ext cx="8880744" cy="29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162790" y="4104782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62794" y="2789156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151640" y="3433957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2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F051EF-9D12-4147-ABB4-7ED39BE20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7" y="2049261"/>
            <a:ext cx="8684214" cy="4029475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0" y="1020452"/>
            <a:ext cx="6805616" cy="71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865323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601657" y="5202060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700035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700035" y="5217307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865322" y="5202061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21219" y="3453961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23630" y="5211685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568201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2" name="We Can 6 (2018) WB_CD 3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461475" y="1020452"/>
            <a:ext cx="821523" cy="82152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83294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2" y="993914"/>
            <a:ext cx="6383645" cy="95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1" y="1767483"/>
            <a:ext cx="8880401" cy="457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7665936" y="208935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8212600" y="257751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7632477" y="306567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7643627" y="3598486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8223749" y="4053193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8233298" y="4593472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8212599" y="5094996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7632477" y="5577787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362160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8" y="1429932"/>
            <a:ext cx="4133476" cy="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8" y="2617402"/>
            <a:ext cx="8642941" cy="26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7065632" y="3531591"/>
            <a:ext cx="5171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028945" y="2966595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009879" y="4107739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379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02" y="3203350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28A0A3-38FA-2599-C977-2DC5FCF02C87}"/>
              </a:ext>
            </a:extLst>
          </p:cNvPr>
          <p:cNvSpPr txBox="1">
            <a:spLocks/>
          </p:cNvSpPr>
          <p:nvPr/>
        </p:nvSpPr>
        <p:spPr>
          <a:xfrm>
            <a:off x="6080680" y="97320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425862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4160D4C-7398-404D-945A-E6FCB1D8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93" y="3882004"/>
            <a:ext cx="5829664" cy="249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95" y="877268"/>
            <a:ext cx="4100996" cy="40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95" y="1296918"/>
            <a:ext cx="5717762" cy="260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697992" y="1748764"/>
            <a:ext cx="11318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much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648220" y="2100267"/>
            <a:ext cx="11318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654846" y="2491524"/>
            <a:ext cx="11617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651454" y="2846748"/>
            <a:ext cx="11651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much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707210" y="3215223"/>
            <a:ext cx="10961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20) WB_CD 3_06">
            <a:hlinkClick r:id="" action="ppaction://media"/>
            <a:extLst>
              <a:ext uri="{FF2B5EF4-FFF2-40B4-BE49-F238E27FC236}">
                <a16:creationId xmlns:a16="http://schemas.microsoft.com/office/drawing/2014/main" id="{3EB1C442-BBDD-4E53-8BA9-C6AB0A682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836" y="1078658"/>
            <a:ext cx="848139" cy="84813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FCEE9D3-B194-439F-AC20-AAA0CBBCD194}"/>
              </a:ext>
            </a:extLst>
          </p:cNvPr>
          <p:cNvSpPr txBox="1"/>
          <p:nvPr/>
        </p:nvSpPr>
        <p:spPr>
          <a:xfrm>
            <a:off x="2955285" y="5220833"/>
            <a:ext cx="10752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B666F0E-BF82-493F-A2E2-64F8811B148B}"/>
              </a:ext>
            </a:extLst>
          </p:cNvPr>
          <p:cNvSpPr txBox="1"/>
          <p:nvPr/>
        </p:nvSpPr>
        <p:spPr>
          <a:xfrm>
            <a:off x="3044489" y="4655407"/>
            <a:ext cx="10752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E889194-CD5E-43B1-A53C-CA78E55E2DB6}"/>
              </a:ext>
            </a:extLst>
          </p:cNvPr>
          <p:cNvSpPr txBox="1"/>
          <p:nvPr/>
        </p:nvSpPr>
        <p:spPr>
          <a:xfrm>
            <a:off x="3237776" y="5559565"/>
            <a:ext cx="72621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377775F-88CF-4924-8695-1780BAF69B6E}"/>
              </a:ext>
            </a:extLst>
          </p:cNvPr>
          <p:cNvSpPr txBox="1"/>
          <p:nvPr/>
        </p:nvSpPr>
        <p:spPr>
          <a:xfrm>
            <a:off x="3122546" y="5892828"/>
            <a:ext cx="10752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B295C17-7B96-428F-AA03-2D62A0EEA43E}"/>
              </a:ext>
            </a:extLst>
          </p:cNvPr>
          <p:cNvSpPr txBox="1"/>
          <p:nvPr/>
        </p:nvSpPr>
        <p:spPr>
          <a:xfrm>
            <a:off x="3066789" y="4309171"/>
            <a:ext cx="928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99A0E09-DEE5-4C8F-A3F1-E300CA720DA2}"/>
              </a:ext>
            </a:extLst>
          </p:cNvPr>
          <p:cNvSpPr txBox="1"/>
          <p:nvPr/>
        </p:nvSpPr>
        <p:spPr>
          <a:xfrm>
            <a:off x="6340240" y="4333874"/>
            <a:ext cx="8187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D63167C-7BD8-40A8-902F-5A2826A0D435}"/>
              </a:ext>
            </a:extLst>
          </p:cNvPr>
          <p:cNvSpPr txBox="1"/>
          <p:nvPr/>
        </p:nvSpPr>
        <p:spPr>
          <a:xfrm>
            <a:off x="6333613" y="4656492"/>
            <a:ext cx="7500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514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6" grpId="0"/>
      <p:bldP spid="17" grpId="0"/>
      <p:bldP spid="11" grpId="0"/>
      <p:bldP spid="12" grpId="0"/>
      <p:bldP spid="13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7" y="1389452"/>
            <a:ext cx="3653244" cy="76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" y="2319510"/>
            <a:ext cx="8842917" cy="286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386745" y="3295743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386747" y="2685730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379241" y="3916909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870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" y="2197761"/>
            <a:ext cx="8831766" cy="349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3065" y="817872"/>
            <a:ext cx="1179165" cy="117916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>
            <a:off x="2244850" y="3230888"/>
            <a:ext cx="15115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465437" y="3958857"/>
            <a:ext cx="17026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fries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02836" y="3958856"/>
            <a:ext cx="19286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burger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018833" y="4700985"/>
            <a:ext cx="21010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moment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069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7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91" y="982870"/>
            <a:ext cx="6183254" cy="7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42" y="1813777"/>
            <a:ext cx="6587771" cy="259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/>
          <a:stretch/>
        </p:blipFill>
        <p:spPr bwMode="auto">
          <a:xfrm>
            <a:off x="1739267" y="4459520"/>
            <a:ext cx="5665465" cy="18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810193" y="1804859"/>
            <a:ext cx="15735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894182" y="2214832"/>
            <a:ext cx="25254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I’d like kabsa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780370" y="2210920"/>
            <a:ext cx="22628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soda please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298768" y="2648428"/>
            <a:ext cx="27492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Just a moment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455835" y="3051956"/>
            <a:ext cx="16558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954621" y="3043426"/>
            <a:ext cx="142873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404489" y="3464552"/>
            <a:ext cx="15504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pizza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478645" y="3464426"/>
            <a:ext cx="2577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 salad please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835171" y="3873601"/>
            <a:ext cx="12944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sure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380435" y="3890552"/>
            <a:ext cx="22739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moment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78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7" y="1593352"/>
            <a:ext cx="4047286" cy="81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8" y="2376528"/>
            <a:ext cx="8686800" cy="26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533981" y="3383890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533979" y="2780073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533978" y="3970775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718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-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50" y="2966845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4AC855-6220-0B5C-9692-6C4994D7058D}"/>
              </a:ext>
            </a:extLst>
          </p:cNvPr>
          <p:cNvSpPr txBox="1">
            <a:spLocks/>
          </p:cNvSpPr>
          <p:nvPr/>
        </p:nvSpPr>
        <p:spPr>
          <a:xfrm>
            <a:off x="6080680" y="97320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E8BE50-735E-4068-BC15-3D35347BF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97" y="1946826"/>
            <a:ext cx="8070364" cy="4321451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8" y="1118348"/>
            <a:ext cx="6956959" cy="69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640856" y="1960204"/>
            <a:ext cx="14586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618554" y="2489171"/>
            <a:ext cx="14251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707767" y="3019431"/>
            <a:ext cx="1387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paint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696617" y="4014183"/>
            <a:ext cx="13702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plant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726354" y="4482630"/>
            <a:ext cx="1469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stand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6792435" y="4957491"/>
            <a:ext cx="13293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618692" y="968450"/>
            <a:ext cx="850109" cy="850109"/>
          </a:xfrm>
          <a:prstGeom prst="rect">
            <a:avLst/>
          </a:prstGeom>
          <a:effectLst/>
        </p:spPr>
      </p:pic>
      <p:cxnSp>
        <p:nvCxnSpPr>
          <p:cNvPr id="4" name="رابط كسهم مستقيم 3"/>
          <p:cNvCxnSpPr/>
          <p:nvPr/>
        </p:nvCxnSpPr>
        <p:spPr>
          <a:xfrm flipH="1" flipV="1">
            <a:off x="2267575" y="3170729"/>
            <a:ext cx="234176" cy="72482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>
            <a:cxnSpLocks/>
          </p:cNvCxnSpPr>
          <p:nvPr/>
        </p:nvCxnSpPr>
        <p:spPr>
          <a:xfrm flipH="1">
            <a:off x="1862631" y="3981309"/>
            <a:ext cx="639120" cy="4137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>
            <a:off x="2122919" y="4104471"/>
            <a:ext cx="331237" cy="653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>
            <a:off x="3662614" y="4130248"/>
            <a:ext cx="439258" cy="9854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3735717" y="3981309"/>
            <a:ext cx="588650" cy="1486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V="1">
            <a:off x="3568057" y="3016233"/>
            <a:ext cx="404435" cy="8623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65142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1" y="993713"/>
            <a:ext cx="6297332" cy="62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4" y="1763512"/>
            <a:ext cx="8661201" cy="445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545234" y="2547965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sand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47353" y="2548650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hand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612141" y="4005002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tent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670506" y="4011407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land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64414" y="4732270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tent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734737" y="5450721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9990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5" y="1279547"/>
            <a:ext cx="4719086" cy="85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2508852"/>
            <a:ext cx="889867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10965" y="3482226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305182" y="4119498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99814" y="2832564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25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8629776-7264-48ED-96D4-ACF8090F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02" y="1974574"/>
            <a:ext cx="8584271" cy="2756451"/>
          </a:xfrm>
          <a:prstGeom prst="rect">
            <a:avLst/>
          </a:prstGeom>
        </p:spPr>
      </p:pic>
      <p:pic>
        <p:nvPicPr>
          <p:cNvPr id="4" name="We Can 6 (2020) WB_CD 3_09">
            <a:hlinkClick r:id="" action="ppaction://media"/>
            <a:extLst>
              <a:ext uri="{FF2B5EF4-FFF2-40B4-BE49-F238E27FC236}">
                <a16:creationId xmlns:a16="http://schemas.microsoft.com/office/drawing/2014/main" id="{6FB5F111-B06B-4CFB-B0B5-7864F53A8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68" y="950842"/>
            <a:ext cx="768628" cy="7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43097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9" y="1165470"/>
            <a:ext cx="4576819" cy="57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7" y="1940261"/>
            <a:ext cx="4125552" cy="403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68" y="1497495"/>
            <a:ext cx="4654907" cy="46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2847759" y="1940262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</a:rPr>
              <a:t>f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80627" y="2516411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</a:rPr>
              <a:t>d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012021" y="3109078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</a:rPr>
              <a:t>b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695661" y="3648685"/>
            <a:ext cx="596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</a:rPr>
              <a:t>c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691006" y="4249005"/>
            <a:ext cx="596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</a:rPr>
              <a:t>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827015" y="5302263"/>
            <a:ext cx="596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760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4" y="1654060"/>
            <a:ext cx="4382522" cy="83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" y="2534722"/>
            <a:ext cx="8686801" cy="256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288654" y="395162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94436" y="3434361"/>
            <a:ext cx="5961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90264" y="2904982"/>
            <a:ext cx="5961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675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10" y="2924944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CDC6E8-6302-40FB-B988-9A5861126D1F}"/>
              </a:ext>
            </a:extLst>
          </p:cNvPr>
          <p:cNvSpPr txBox="1">
            <a:spLocks/>
          </p:cNvSpPr>
          <p:nvPr/>
        </p:nvSpPr>
        <p:spPr>
          <a:xfrm>
            <a:off x="6080680" y="97320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420649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3" y="1028248"/>
            <a:ext cx="5108667" cy="3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6" y="1424306"/>
            <a:ext cx="7606748" cy="49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166701" y="2308362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cleaned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804401" y="5030067"/>
            <a:ext cx="12327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168346" y="3225435"/>
            <a:ext cx="18950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spoke with my friends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70634" y="3096469"/>
            <a:ext cx="14949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boring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279345" y="4428061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717139" y="4047719"/>
            <a:ext cx="16798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Fantastic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6 (2020) WB_CD 3_02">
            <a:hlinkClick r:id="" action="ppaction://media"/>
            <a:extLst>
              <a:ext uri="{FF2B5EF4-FFF2-40B4-BE49-F238E27FC236}">
                <a16:creationId xmlns:a16="http://schemas.microsoft.com/office/drawing/2014/main" id="{5157DACE-FE12-4F1B-ACB5-E71047E8A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982" y="1918024"/>
            <a:ext cx="839661" cy="8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52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4" y="3452644"/>
            <a:ext cx="3159744" cy="7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6" y="4128215"/>
            <a:ext cx="7837581" cy="18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5771767" y="472942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771766" y="424483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760617" y="5199589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967A814-B95E-4DE3-921D-BA55DD9BE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4" y="1015285"/>
            <a:ext cx="7636212" cy="22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95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318F1F-B861-40A4-AB9E-BBF1031D0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83" y="2247900"/>
            <a:ext cx="8603199" cy="3371022"/>
          </a:xfrm>
          <a:prstGeom prst="rect">
            <a:avLst/>
          </a:prstGeom>
        </p:spPr>
      </p:pic>
      <p:pic>
        <p:nvPicPr>
          <p:cNvPr id="4" name="We Can 6 (2020) WB_CD 3_03">
            <a:hlinkClick r:id="" action="ppaction://media"/>
            <a:extLst>
              <a:ext uri="{FF2B5EF4-FFF2-40B4-BE49-F238E27FC236}">
                <a16:creationId xmlns:a16="http://schemas.microsoft.com/office/drawing/2014/main" id="{D15A0EF3-4B23-4A8D-86DB-F2BEEE373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46" y="1239078"/>
            <a:ext cx="861391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709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 b="37839"/>
          <a:stretch/>
        </p:blipFill>
        <p:spPr bwMode="auto">
          <a:xfrm>
            <a:off x="746097" y="1290281"/>
            <a:ext cx="5375087" cy="4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" y="1886721"/>
            <a:ext cx="7651805" cy="435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806763" y="2206719"/>
            <a:ext cx="3311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scary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108356" y="3024566"/>
            <a:ext cx="29434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boring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97206" y="3842006"/>
            <a:ext cx="2753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okay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390441" y="4674791"/>
            <a:ext cx="249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That’s great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022456" y="5526092"/>
            <a:ext cx="30739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fantastic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2362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3" y="1491529"/>
            <a:ext cx="4377827" cy="79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0" y="2698168"/>
            <a:ext cx="8675649" cy="275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94723" y="3760122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394723" y="318534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394723" y="4369251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5305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27" y="3068960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E349EA6-E04B-E50E-0E3C-A81FDF4B8C19}"/>
              </a:ext>
            </a:extLst>
          </p:cNvPr>
          <p:cNvSpPr txBox="1">
            <a:spLocks/>
          </p:cNvSpPr>
          <p:nvPr/>
        </p:nvSpPr>
        <p:spPr>
          <a:xfrm>
            <a:off x="6080680" y="97320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88279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858</TotalTime>
  <Words>190</Words>
  <Application>Microsoft Office PowerPoint</Application>
  <PresentationFormat>عرض على الشاشة (4:3)</PresentationFormat>
  <Paragraphs>159</Paragraphs>
  <Slides>29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29</vt:i4>
      </vt:variant>
    </vt:vector>
  </HeadingPairs>
  <TitlesOfParts>
    <vt:vector size="44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أثر رجعي</vt:lpstr>
      <vt:lpstr>1_Notebook Lesson by Slidesgo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81</cp:revision>
  <dcterms:created xsi:type="dcterms:W3CDTF">2016-02-09T18:07:58Z</dcterms:created>
  <dcterms:modified xsi:type="dcterms:W3CDTF">2023-11-28T14:59:46Z</dcterms:modified>
</cp:coreProperties>
</file>