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تمسك باﻷمل مهما کان حلمك مستحيل وأهمس لقلبك…"/>
          <p:cNvSpPr txBox="1"/>
          <p:nvPr/>
        </p:nvSpPr>
        <p:spPr>
          <a:xfrm>
            <a:off x="2857478" y="4427283"/>
            <a:ext cx="13247690" cy="486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تمسك باﻷمل مهما کان حلمك مستحيل وأهمس لقلبك</a:t>
            </a:r>
          </a:p>
          <a:p>
            <a:pPr rtl="0"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﴿ إنَّ الله علىٰ کُلِ شيء قدير ﴾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1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6592.png" descr="IMG_6592.png"/>
          <p:cNvPicPr>
            <a:picLocks noChangeAspect="1"/>
          </p:cNvPicPr>
          <p:nvPr/>
        </p:nvPicPr>
        <p:blipFill>
          <a:blip r:embed="rId5"/>
          <a:srcRect l="51241" t="57371" r="19515" b="37860"/>
          <a:stretch>
            <a:fillRect/>
          </a:stretch>
        </p:blipFill>
        <p:spPr>
          <a:xfrm>
            <a:off x="2060326" y="2558820"/>
            <a:ext cx="14967570" cy="377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6592.png" descr="IMG_6592.png"/>
          <p:cNvPicPr>
            <a:picLocks noChangeAspect="1"/>
          </p:cNvPicPr>
          <p:nvPr/>
        </p:nvPicPr>
        <p:blipFill>
          <a:blip r:embed="rId5"/>
          <a:srcRect l="26088" t="57371" r="60313" b="37692"/>
          <a:stretch>
            <a:fillRect/>
          </a:stretch>
        </p:blipFill>
        <p:spPr>
          <a:xfrm>
            <a:off x="4569881" y="7300035"/>
            <a:ext cx="8301497" cy="4663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6593.png" descr="IMG_6593.png"/>
          <p:cNvPicPr>
            <a:picLocks noChangeAspect="1"/>
          </p:cNvPicPr>
          <p:nvPr/>
        </p:nvPicPr>
        <p:blipFill>
          <a:blip r:embed="rId4"/>
          <a:srcRect l="77945" t="25604" b="60208"/>
          <a:stretch>
            <a:fillRect/>
          </a:stretch>
        </p:blipFill>
        <p:spPr>
          <a:xfrm>
            <a:off x="17743003" y="8238492"/>
            <a:ext cx="4023414" cy="560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6593.png" descr="IMG_6593.png"/>
          <p:cNvPicPr>
            <a:picLocks noChangeAspect="1"/>
          </p:cNvPicPr>
          <p:nvPr/>
        </p:nvPicPr>
        <p:blipFill>
          <a:blip r:embed="rId4"/>
          <a:srcRect t="50000" r="25260" b="46445"/>
          <a:stretch>
            <a:fillRect/>
          </a:stretch>
        </p:blipFill>
        <p:spPr>
          <a:xfrm>
            <a:off x="-1439590" y="2444846"/>
            <a:ext cx="18987792" cy="195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2" name="IMG_6592.png" descr="IMG_6592.png"/>
          <p:cNvPicPr>
            <a:picLocks noChangeAspect="1"/>
          </p:cNvPicPr>
          <p:nvPr/>
        </p:nvPicPr>
        <p:blipFill>
          <a:blip r:embed="rId3"/>
          <a:srcRect t="61938" r="17850" b="32181"/>
          <a:stretch>
            <a:fillRect/>
          </a:stretch>
        </p:blipFill>
        <p:spPr>
          <a:xfrm>
            <a:off x="-4219416" y="2509003"/>
            <a:ext cx="23301191" cy="2580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6600.png" descr="IMG_6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6593.png" descr="IMG_6593.png"/>
          <p:cNvPicPr>
            <a:picLocks noChangeAspect="1"/>
          </p:cNvPicPr>
          <p:nvPr/>
        </p:nvPicPr>
        <p:blipFill>
          <a:blip r:embed="rId4"/>
          <a:srcRect l="55796" t="84987" r="25197" b="11651"/>
          <a:stretch>
            <a:fillRect/>
          </a:stretch>
        </p:blipFill>
        <p:spPr>
          <a:xfrm>
            <a:off x="6398395" y="3455156"/>
            <a:ext cx="8326785" cy="31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6593.png" descr="IMG_6593.png"/>
          <p:cNvPicPr>
            <a:picLocks noChangeAspect="1"/>
          </p:cNvPicPr>
          <p:nvPr/>
        </p:nvPicPr>
        <p:blipFill>
          <a:blip r:embed="rId4"/>
          <a:srcRect l="25221" t="84987" r="47822" b="12273"/>
          <a:stretch>
            <a:fillRect/>
          </a:stretch>
        </p:blipFill>
        <p:spPr>
          <a:xfrm>
            <a:off x="8328710" y="7989472"/>
            <a:ext cx="11974221" cy="263511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بسط العبارات الآتية ؟"/>
          <p:cNvSpPr txBox="1"/>
          <p:nvPr/>
        </p:nvSpPr>
        <p:spPr>
          <a:xfrm>
            <a:off x="660371" y="1700892"/>
            <a:ext cx="23541509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669D34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بسط العبارات الآتية ؟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3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6592.png" descr="IMG_6592.png"/>
          <p:cNvPicPr>
            <a:picLocks noChangeAspect="1"/>
          </p:cNvPicPr>
          <p:nvPr/>
        </p:nvPicPr>
        <p:blipFill>
          <a:blip r:embed="rId5"/>
          <a:srcRect l="53570" t="67780" r="15231" b="23714"/>
          <a:stretch>
            <a:fillRect/>
          </a:stretch>
        </p:blipFill>
        <p:spPr>
          <a:xfrm>
            <a:off x="991260" y="2854821"/>
            <a:ext cx="16648041" cy="7023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6602.png" descr="IMG_6602.png"/>
          <p:cNvPicPr>
            <a:picLocks noChangeAspect="1"/>
          </p:cNvPicPr>
          <p:nvPr/>
        </p:nvPicPr>
        <p:blipFill>
          <a:blip r:embed="rId3"/>
          <a:srcRect t="12071" b="52473"/>
          <a:stretch>
            <a:fillRect/>
          </a:stretch>
        </p:blipFill>
        <p:spPr>
          <a:xfrm>
            <a:off x="547687" y="2069036"/>
            <a:ext cx="23288429" cy="10694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6602.png" descr="IMG_6602.png"/>
          <p:cNvPicPr>
            <a:picLocks noChangeAspect="1"/>
          </p:cNvPicPr>
          <p:nvPr/>
        </p:nvPicPr>
        <p:blipFill>
          <a:blip r:embed="rId3"/>
          <a:srcRect l="75947" t="41227" b="29019"/>
          <a:stretch>
            <a:fillRect/>
          </a:stretch>
        </p:blipFill>
        <p:spPr>
          <a:xfrm>
            <a:off x="19322326" y="2262909"/>
            <a:ext cx="6432706" cy="1030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12" y="1027651"/>
            <a:ext cx="4971229" cy="4971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6585.png" descr="IMG_6585.png"/>
          <p:cNvPicPr>
            <a:picLocks noChangeAspect="1"/>
          </p:cNvPicPr>
          <p:nvPr/>
        </p:nvPicPr>
        <p:blipFill>
          <a:blip r:embed="rId4"/>
          <a:srcRect l="63757" t="62630" r="26509" b="33274"/>
          <a:stretch>
            <a:fillRect/>
          </a:stretch>
        </p:blipFill>
        <p:spPr>
          <a:xfrm>
            <a:off x="10010816" y="1724694"/>
            <a:ext cx="5454435" cy="3070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6603.png" descr="IMG_6603.png"/>
          <p:cNvPicPr>
            <a:picLocks noChangeAspect="1"/>
          </p:cNvPicPr>
          <p:nvPr/>
        </p:nvPicPr>
        <p:blipFill>
          <a:blip r:embed="rId5"/>
          <a:srcRect l="52076" t="8385" r="25569" b="81607"/>
          <a:stretch>
            <a:fillRect/>
          </a:stretch>
        </p:blipFill>
        <p:spPr>
          <a:xfrm>
            <a:off x="2604002" y="2690118"/>
            <a:ext cx="12652139" cy="8230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6" name="IMG_6592.png" descr="IMG_6592.png"/>
          <p:cNvPicPr>
            <a:picLocks noChangeAspect="1"/>
          </p:cNvPicPr>
          <p:nvPr/>
        </p:nvPicPr>
        <p:blipFill>
          <a:blip r:embed="rId3"/>
          <a:srcRect l="45696" t="85074" r="24971" b="3951"/>
          <a:stretch>
            <a:fillRect/>
          </a:stretch>
        </p:blipFill>
        <p:spPr>
          <a:xfrm>
            <a:off x="-1221300" y="1482309"/>
            <a:ext cx="17306790" cy="10020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2858.png" descr="IMG_2858.png"/>
          <p:cNvPicPr>
            <a:picLocks noChangeAspect="1"/>
          </p:cNvPicPr>
          <p:nvPr/>
        </p:nvPicPr>
        <p:blipFill>
          <a:blip r:embed="rId4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6617.png" descr="IMG_6617.png"/>
          <p:cNvPicPr>
            <a:picLocks noChangeAspect="1"/>
          </p:cNvPicPr>
          <p:nvPr/>
        </p:nvPicPr>
        <p:blipFill>
          <a:blip r:embed="rId4"/>
          <a:srcRect l="54171"/>
          <a:stretch>
            <a:fillRect/>
          </a:stretch>
        </p:blipFill>
        <p:spPr>
          <a:xfrm>
            <a:off x="2825201" y="-3856948"/>
            <a:ext cx="15174643" cy="16556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6585.png" descr="IMG_6585.png"/>
          <p:cNvPicPr>
            <a:picLocks noChangeAspect="1"/>
          </p:cNvPicPr>
          <p:nvPr/>
        </p:nvPicPr>
        <p:blipFill>
          <a:blip r:embed="rId5"/>
          <a:srcRect l="63757" t="62630" r="26509" b="33274"/>
          <a:stretch>
            <a:fillRect/>
          </a:stretch>
        </p:blipFill>
        <p:spPr>
          <a:xfrm>
            <a:off x="10422570" y="1559994"/>
            <a:ext cx="5454434" cy="3070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5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567388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6617.png" descr="IMG_6617.png"/>
          <p:cNvPicPr>
            <a:picLocks noChangeAspect="1"/>
          </p:cNvPicPr>
          <p:nvPr/>
        </p:nvPicPr>
        <p:blipFill>
          <a:blip r:embed="rId4"/>
          <a:srcRect r="53767"/>
          <a:stretch>
            <a:fillRect/>
          </a:stretch>
        </p:blipFill>
        <p:spPr>
          <a:xfrm>
            <a:off x="2172903" y="-4072165"/>
            <a:ext cx="15597924" cy="16869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6585.png" descr="IMG_6585.png"/>
          <p:cNvPicPr>
            <a:picLocks noChangeAspect="1"/>
          </p:cNvPicPr>
          <p:nvPr/>
        </p:nvPicPr>
        <p:blipFill>
          <a:blip r:embed="rId5"/>
          <a:srcRect l="63757" t="62630" r="26509" b="33274"/>
          <a:stretch>
            <a:fillRect/>
          </a:stretch>
        </p:blipFill>
        <p:spPr>
          <a:xfrm>
            <a:off x="10834321" y="1312943"/>
            <a:ext cx="5454434" cy="3070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6621.jpeg" descr="IMG_662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139" y="6858000"/>
            <a:ext cx="15351372" cy="283477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51" name="IMG_6592.png" descr="IMG_6592.png"/>
          <p:cNvPicPr>
            <a:picLocks noChangeAspect="1"/>
          </p:cNvPicPr>
          <p:nvPr/>
        </p:nvPicPr>
        <p:blipFill>
          <a:blip r:embed="rId4"/>
          <a:srcRect t="84025" r="60966" b="9438"/>
          <a:stretch>
            <a:fillRect/>
          </a:stretch>
        </p:blipFill>
        <p:spPr>
          <a:xfrm>
            <a:off x="-6239237" y="2359620"/>
            <a:ext cx="23718009" cy="6145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2854.png" descr="IMG_28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8540" y="-629811"/>
            <a:ext cx="9045039" cy="904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6585.png" descr="IMG_6585.png"/>
          <p:cNvPicPr>
            <a:picLocks noChangeAspect="1"/>
          </p:cNvPicPr>
          <p:nvPr/>
        </p:nvPicPr>
        <p:blipFill>
          <a:blip r:embed="rId6"/>
          <a:srcRect l="63757" t="62630" r="26509" b="33274"/>
          <a:stretch>
            <a:fillRect/>
          </a:stretch>
        </p:blipFill>
        <p:spPr>
          <a:xfrm>
            <a:off x="9416057" y="3069750"/>
            <a:ext cx="5551956" cy="3125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974038"/>
            <a:ext cx="10379119" cy="1118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تبسيط…"/>
          <p:cNvSpPr txBox="1"/>
          <p:nvPr/>
        </p:nvSpPr>
        <p:spPr>
          <a:xfrm>
            <a:off x="10272961" y="3536949"/>
            <a:ext cx="18710277" cy="664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75000"/>
              </a:lnSpc>
              <a:defRPr sz="15100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تبسيط </a:t>
            </a:r>
          </a:p>
          <a:p>
            <a:pPr rtl="0">
              <a:lnSpc>
                <a:spcPct val="75000"/>
              </a:lnSpc>
              <a:defRPr sz="15100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الكسور </a:t>
            </a:r>
          </a:p>
          <a:p>
            <a:pPr rtl="0">
              <a:lnSpc>
                <a:spcPct val="75000"/>
              </a:lnSpc>
              <a:defRPr sz="15100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المركبة </a:t>
            </a:r>
          </a:p>
        </p:txBody>
      </p:sp>
      <p:pic>
        <p:nvPicPr>
          <p:cNvPr id="25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8099" y="974038"/>
            <a:ext cx="5794735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6603.png" descr="IMG_6603.png"/>
          <p:cNvPicPr>
            <a:picLocks noChangeAspect="1"/>
          </p:cNvPicPr>
          <p:nvPr/>
        </p:nvPicPr>
        <p:blipFill>
          <a:blip r:embed="rId5"/>
          <a:srcRect l="46862" t="81450" r="42531" b="15944"/>
          <a:stretch>
            <a:fillRect/>
          </a:stretch>
        </p:blipFill>
        <p:spPr>
          <a:xfrm>
            <a:off x="4690718" y="3112752"/>
            <a:ext cx="10011664" cy="3572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6603.png" descr="IMG_6603.png"/>
          <p:cNvPicPr>
            <a:picLocks noChangeAspect="1"/>
          </p:cNvPicPr>
          <p:nvPr/>
        </p:nvPicPr>
        <p:blipFill>
          <a:blip r:embed="rId5"/>
          <a:srcRect t="81027" r="53229" b="15367"/>
          <a:stretch>
            <a:fillRect/>
          </a:stretch>
        </p:blipFill>
        <p:spPr>
          <a:xfrm>
            <a:off x="46589" y="6778308"/>
            <a:ext cx="15303360" cy="171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6603.png" descr="IMG_6603.png"/>
          <p:cNvPicPr>
            <a:picLocks noChangeAspect="1"/>
          </p:cNvPicPr>
          <p:nvPr/>
        </p:nvPicPr>
        <p:blipFill>
          <a:blip r:embed="rId5"/>
          <a:srcRect t="90439"/>
          <a:stretch>
            <a:fillRect/>
          </a:stretch>
        </p:blipFill>
        <p:spPr>
          <a:xfrm>
            <a:off x="-11599638" y="8585296"/>
            <a:ext cx="35999691" cy="5001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6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732089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6585.png" descr="IMG_6585.png"/>
          <p:cNvPicPr>
            <a:picLocks noChangeAspect="1"/>
          </p:cNvPicPr>
          <p:nvPr/>
        </p:nvPicPr>
        <p:blipFill>
          <a:blip r:embed="rId4"/>
          <a:srcRect l="63757" t="62630" r="26509" b="33274"/>
          <a:stretch>
            <a:fillRect/>
          </a:stretch>
        </p:blipFill>
        <p:spPr>
          <a:xfrm>
            <a:off x="11493126" y="1744870"/>
            <a:ext cx="5454434" cy="3070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6592.png" descr="IMG_6592.png"/>
          <p:cNvPicPr>
            <a:picLocks noChangeAspect="1"/>
          </p:cNvPicPr>
          <p:nvPr/>
        </p:nvPicPr>
        <p:blipFill>
          <a:blip r:embed="rId5"/>
          <a:srcRect l="48228" t="46353" r="30521" b="47930"/>
          <a:stretch>
            <a:fillRect/>
          </a:stretch>
        </p:blipFill>
        <p:spPr>
          <a:xfrm>
            <a:off x="808031" y="3064988"/>
            <a:ext cx="13985209" cy="5821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تحقق…"/>
          <p:cNvSpPr txBox="1"/>
          <p:nvPr/>
        </p:nvSpPr>
        <p:spPr>
          <a:xfrm>
            <a:off x="9094848" y="53299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تحقق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من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فهمك </a:t>
            </a:r>
          </a:p>
        </p:txBody>
      </p:sp>
      <p:pic>
        <p:nvPicPr>
          <p:cNvPr id="269" name="IMG_6592.png" descr="IMG_6592.png"/>
          <p:cNvPicPr>
            <a:picLocks noChangeAspect="1"/>
          </p:cNvPicPr>
          <p:nvPr/>
        </p:nvPicPr>
        <p:blipFill>
          <a:blip r:embed="rId4"/>
          <a:srcRect t="46353" r="57456" b="47915"/>
          <a:stretch>
            <a:fillRect/>
          </a:stretch>
        </p:blipFill>
        <p:spPr>
          <a:xfrm>
            <a:off x="-10163930" y="3515214"/>
            <a:ext cx="24848663" cy="51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2844.png" descr="IMG_28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633" y="0"/>
            <a:ext cx="13586821" cy="10179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74" name="IMG_6620.png" descr="IMG_6620.png"/>
          <p:cNvPicPr>
            <a:picLocks noChangeAspect="1"/>
          </p:cNvPicPr>
          <p:nvPr/>
        </p:nvPicPr>
        <p:blipFill>
          <a:blip r:embed="rId4"/>
          <a:srcRect t="32221" b="52234"/>
          <a:stretch>
            <a:fillRect/>
          </a:stretch>
        </p:blipFill>
        <p:spPr>
          <a:xfrm>
            <a:off x="-3881182" y="4750426"/>
            <a:ext cx="23482817" cy="4097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78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6620.png" descr="IMG_6620.png"/>
          <p:cNvPicPr>
            <a:picLocks noChangeAspect="1"/>
          </p:cNvPicPr>
          <p:nvPr/>
        </p:nvPicPr>
        <p:blipFill>
          <a:blip r:embed="rId5"/>
          <a:srcRect t="75216"/>
          <a:stretch>
            <a:fillRect/>
          </a:stretch>
        </p:blipFill>
        <p:spPr>
          <a:xfrm>
            <a:off x="368370" y="4882021"/>
            <a:ext cx="18536654" cy="5157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83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ضرب العبارات النسبية وقسمتها"/>
          <p:cNvSpPr txBox="1"/>
          <p:nvPr/>
        </p:nvSpPr>
        <p:spPr>
          <a:xfrm>
            <a:off x="2161975" y="4448585"/>
            <a:ext cx="15196654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ضرب العبارات النسبية وقسمتها 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85.png" descr="IMG_6585.png"/>
          <p:cNvPicPr>
            <a:picLocks noChangeAspect="1"/>
          </p:cNvPicPr>
          <p:nvPr/>
        </p:nvPicPr>
        <p:blipFill>
          <a:blip r:embed="rId3"/>
          <a:srcRect l="76999" t="9439" b="72200"/>
          <a:stretch>
            <a:fillRect/>
          </a:stretch>
        </p:blipFill>
        <p:spPr>
          <a:xfrm>
            <a:off x="2437271" y="1018315"/>
            <a:ext cx="10666030" cy="11392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6591.png" descr="IMG_6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6585.png" descr="IMG_6585.png"/>
          <p:cNvPicPr>
            <a:picLocks noChangeAspect="1"/>
          </p:cNvPicPr>
          <p:nvPr/>
        </p:nvPicPr>
        <p:blipFill>
          <a:blip r:embed="rId5"/>
          <a:srcRect l="77855" t="30623" b="55997"/>
          <a:stretch>
            <a:fillRect/>
          </a:stretch>
        </p:blipFill>
        <p:spPr>
          <a:xfrm>
            <a:off x="233988" y="3894866"/>
            <a:ext cx="13631966" cy="1101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6585.png" descr="IMG_6585.png"/>
          <p:cNvPicPr>
            <a:picLocks noChangeAspect="1"/>
          </p:cNvPicPr>
          <p:nvPr/>
        </p:nvPicPr>
        <p:blipFill>
          <a:blip r:embed="rId5"/>
          <a:srcRect l="29889" t="14371" r="22052" b="69215"/>
          <a:stretch>
            <a:fillRect/>
          </a:stretch>
        </p:blipFill>
        <p:spPr>
          <a:xfrm>
            <a:off x="2400754" y="1578438"/>
            <a:ext cx="14534165" cy="664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6585.png" descr="IMG_6585.png"/>
          <p:cNvPicPr>
            <a:picLocks noChangeAspect="1"/>
          </p:cNvPicPr>
          <p:nvPr/>
        </p:nvPicPr>
        <p:blipFill>
          <a:blip r:embed="rId5"/>
          <a:srcRect t="13417" r="71809" b="61226"/>
          <a:stretch>
            <a:fillRect/>
          </a:stretch>
        </p:blipFill>
        <p:spPr>
          <a:xfrm>
            <a:off x="-163585" y="7352103"/>
            <a:ext cx="4572118" cy="550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6585.png" descr="IMG_6585.png"/>
          <p:cNvPicPr>
            <a:picLocks noChangeAspect="1"/>
          </p:cNvPicPr>
          <p:nvPr/>
        </p:nvPicPr>
        <p:blipFill>
          <a:blip r:embed="rId4"/>
          <a:srcRect l="75583" t="45993" b="34292"/>
          <a:stretch>
            <a:fillRect/>
          </a:stretch>
        </p:blipFill>
        <p:spPr>
          <a:xfrm>
            <a:off x="19164215" y="5180145"/>
            <a:ext cx="5496769" cy="593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6585.png" descr="IMG_6585.png"/>
          <p:cNvPicPr>
            <a:picLocks noChangeAspect="1"/>
          </p:cNvPicPr>
          <p:nvPr/>
        </p:nvPicPr>
        <p:blipFill>
          <a:blip r:embed="rId4"/>
          <a:srcRect l="29378" t="30290" r="20371" b="63466"/>
          <a:stretch>
            <a:fillRect/>
          </a:stretch>
        </p:blipFill>
        <p:spPr>
          <a:xfrm>
            <a:off x="473068" y="3910266"/>
            <a:ext cx="17340765" cy="2882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6585.png" descr="IMG_6585.png"/>
          <p:cNvPicPr>
            <a:picLocks noChangeAspect="1"/>
          </p:cNvPicPr>
          <p:nvPr/>
        </p:nvPicPr>
        <p:blipFill>
          <a:blip r:embed="rId4"/>
          <a:srcRect t="35824" r="24394" b="43034"/>
          <a:stretch>
            <a:fillRect/>
          </a:stretch>
        </p:blipFill>
        <p:spPr>
          <a:xfrm>
            <a:off x="576453" y="6344162"/>
            <a:ext cx="17133714" cy="6410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8991" y="2173573"/>
            <a:ext cx="4428002" cy="442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7176" y="4241711"/>
            <a:ext cx="4839755" cy="4839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0" name="IMG_6585.png" descr="IMG_6585.png"/>
          <p:cNvPicPr>
            <a:picLocks noChangeAspect="1"/>
          </p:cNvPicPr>
          <p:nvPr/>
        </p:nvPicPr>
        <p:blipFill>
          <a:blip r:embed="rId3"/>
          <a:srcRect l="63757" t="62630" r="26509" b="33274"/>
          <a:stretch>
            <a:fillRect/>
          </a:stretch>
        </p:blipFill>
        <p:spPr>
          <a:xfrm>
            <a:off x="10751971" y="1642343"/>
            <a:ext cx="5454434" cy="3070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6585.png" descr="IMG_6585.png"/>
          <p:cNvPicPr>
            <a:picLocks noChangeAspect="1"/>
          </p:cNvPicPr>
          <p:nvPr/>
        </p:nvPicPr>
        <p:blipFill>
          <a:blip r:embed="rId3"/>
          <a:srcRect l="49014" t="87670" r="27137" b="7219"/>
          <a:stretch>
            <a:fillRect/>
          </a:stretch>
        </p:blipFill>
        <p:spPr>
          <a:xfrm>
            <a:off x="3771123" y="3351872"/>
            <a:ext cx="10793541" cy="309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5558.png" descr="IMG_55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5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237986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6585.png" descr="IMG_6585.png"/>
          <p:cNvPicPr>
            <a:picLocks noChangeAspect="1"/>
          </p:cNvPicPr>
          <p:nvPr/>
        </p:nvPicPr>
        <p:blipFill>
          <a:blip r:embed="rId4"/>
          <a:srcRect l="63757" t="62630" r="26509" b="33274"/>
          <a:stretch>
            <a:fillRect/>
          </a:stretch>
        </p:blipFill>
        <p:spPr>
          <a:xfrm>
            <a:off x="11904879" y="1395291"/>
            <a:ext cx="5454434" cy="3070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6585.png" descr="IMG_6585.png"/>
          <p:cNvPicPr>
            <a:picLocks noChangeAspect="1"/>
          </p:cNvPicPr>
          <p:nvPr/>
        </p:nvPicPr>
        <p:blipFill>
          <a:blip r:embed="rId4"/>
          <a:srcRect t="87670" r="58341" b="5138"/>
          <a:stretch>
            <a:fillRect/>
          </a:stretch>
        </p:blipFill>
        <p:spPr>
          <a:xfrm>
            <a:off x="-2234498" y="2715412"/>
            <a:ext cx="20826443" cy="4809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مخصص</PresentationFormat>
  <Paragraphs>32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Al Nile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2022-12-13T08:51:56Z</dcterms:modified>
</cp:coreProperties>
</file>