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لا تسمح لهمتك بالفتور…"/>
          <p:cNvSpPr txBox="1"/>
          <p:nvPr/>
        </p:nvSpPr>
        <p:spPr>
          <a:xfrm>
            <a:off x="2857478" y="3733799"/>
            <a:ext cx="13247690" cy="624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4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لا تسمح لهمتك بالفتور</a:t>
            </a:r>
          </a:p>
          <a:p>
            <a:pPr rtl="0">
              <a:defRPr sz="84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 ولا لعزيمتك بالانطفاء ،</a:t>
            </a:r>
          </a:p>
          <a:p>
            <a:pPr rtl="0">
              <a:defRPr sz="84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 جدّد أهدافك وطموحاتك وإرادتك</a:t>
            </a:r>
          </a:p>
          <a:p>
            <a:pPr rtl="0">
              <a:defRPr sz="84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 كل يوم وواصل المسير حتى تصل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5690" y="-866412"/>
            <a:ext cx="4971229" cy="4971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8717.png" descr="IMG_8717.png"/>
          <p:cNvPicPr>
            <a:picLocks noChangeAspect="1"/>
          </p:cNvPicPr>
          <p:nvPr/>
        </p:nvPicPr>
        <p:blipFill>
          <a:blip r:embed="rId4"/>
          <a:srcRect b="63678"/>
          <a:stretch>
            <a:fillRect/>
          </a:stretch>
        </p:blipFill>
        <p:spPr>
          <a:xfrm>
            <a:off x="1036439" y="658804"/>
            <a:ext cx="22311119" cy="10418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02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7990934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8717.png" descr="IMG_8717.png"/>
          <p:cNvPicPr>
            <a:picLocks noChangeAspect="1"/>
          </p:cNvPicPr>
          <p:nvPr/>
        </p:nvPicPr>
        <p:blipFill>
          <a:blip r:embed="rId4"/>
          <a:srcRect l="77531" t="38128"/>
          <a:stretch>
            <a:fillRect/>
          </a:stretch>
        </p:blipFill>
        <p:spPr>
          <a:xfrm>
            <a:off x="17882260" y="6011591"/>
            <a:ext cx="5702460" cy="20187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1784" y="2801077"/>
            <a:ext cx="5794735" cy="5794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8717.png" descr="IMG_8717.png"/>
          <p:cNvPicPr>
            <a:picLocks noChangeAspect="1"/>
          </p:cNvPicPr>
          <p:nvPr/>
        </p:nvPicPr>
        <p:blipFill>
          <a:blip r:embed="rId4"/>
          <a:srcRect t="38066" r="40198" b="59417"/>
          <a:stretch>
            <a:fillRect/>
          </a:stretch>
        </p:blipFill>
        <p:spPr>
          <a:xfrm>
            <a:off x="-4653521" y="1936833"/>
            <a:ext cx="21433196" cy="1159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8717.png" descr="IMG_8717.png"/>
          <p:cNvPicPr>
            <a:picLocks noChangeAspect="1"/>
          </p:cNvPicPr>
          <p:nvPr/>
        </p:nvPicPr>
        <p:blipFill>
          <a:blip r:embed="rId4"/>
          <a:srcRect t="58140" r="25855" b="37764"/>
          <a:stretch>
            <a:fillRect/>
          </a:stretch>
        </p:blipFill>
        <p:spPr>
          <a:xfrm>
            <a:off x="-7389181" y="4588240"/>
            <a:ext cx="26904579" cy="191040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بسطي العبارات الآتية :"/>
          <p:cNvSpPr txBox="1"/>
          <p:nvPr/>
        </p:nvSpPr>
        <p:spPr>
          <a:xfrm>
            <a:off x="4476451" y="2801077"/>
            <a:ext cx="2153764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76BB4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بسطي العبارات الآتية :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تأكد"/>
          <p:cNvSpPr txBox="1"/>
          <p:nvPr/>
        </p:nvSpPr>
        <p:spPr>
          <a:xfrm>
            <a:off x="11196832" y="997824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10" name="IMG_6600.png" descr="IMG_66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87" y="8024858"/>
            <a:ext cx="7605600" cy="551588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بسطي العبارات الآتية :"/>
          <p:cNvSpPr txBox="1"/>
          <p:nvPr/>
        </p:nvSpPr>
        <p:spPr>
          <a:xfrm>
            <a:off x="1423176" y="1416924"/>
            <a:ext cx="21537646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76BB4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بسطي العبارات الآتية :</a:t>
            </a:r>
          </a:p>
        </p:txBody>
      </p:sp>
      <p:pic>
        <p:nvPicPr>
          <p:cNvPr id="212" name="IMG_8719.png" descr="IMG_8719.png"/>
          <p:cNvPicPr>
            <a:picLocks noChangeAspect="1"/>
          </p:cNvPicPr>
          <p:nvPr/>
        </p:nvPicPr>
        <p:blipFill>
          <a:blip r:embed="rId4"/>
          <a:srcRect t="15565" b="80507"/>
          <a:stretch>
            <a:fillRect/>
          </a:stretch>
        </p:blipFill>
        <p:spPr>
          <a:xfrm>
            <a:off x="-6940072" y="3403822"/>
            <a:ext cx="34750946" cy="1883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15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8485037"/>
            <a:ext cx="4929218" cy="494154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بسطي العبارات الآتية :"/>
          <p:cNvSpPr txBox="1"/>
          <p:nvPr/>
        </p:nvSpPr>
        <p:spPr>
          <a:xfrm>
            <a:off x="4476451" y="2801077"/>
            <a:ext cx="2153764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76BB4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بسطي العبارات الآتية :</a:t>
            </a:r>
          </a:p>
        </p:txBody>
      </p:sp>
      <p:pic>
        <p:nvPicPr>
          <p:cNvPr id="217" name="IMG_8717.png" descr="IMG_8717.png"/>
          <p:cNvPicPr>
            <a:picLocks noChangeAspect="1"/>
          </p:cNvPicPr>
          <p:nvPr/>
        </p:nvPicPr>
        <p:blipFill>
          <a:blip r:embed="rId4"/>
          <a:srcRect l="41367" t="94807" r="25158" b="2142"/>
          <a:stretch>
            <a:fillRect/>
          </a:stretch>
        </p:blipFill>
        <p:spPr>
          <a:xfrm>
            <a:off x="2527965" y="4565910"/>
            <a:ext cx="16850402" cy="1973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8717.png" descr="IMG_8717.png"/>
          <p:cNvPicPr>
            <a:picLocks noChangeAspect="1"/>
          </p:cNvPicPr>
          <p:nvPr/>
        </p:nvPicPr>
        <p:blipFill>
          <a:blip r:embed="rId4"/>
          <a:srcRect t="67416" r="40335" b="28396"/>
          <a:stretch>
            <a:fillRect/>
          </a:stretch>
        </p:blipFill>
        <p:spPr>
          <a:xfrm>
            <a:off x="-4259860" y="1718130"/>
            <a:ext cx="21609445" cy="1949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21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8485037"/>
            <a:ext cx="4929218" cy="494154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بسطي العبارات الآتية :"/>
          <p:cNvSpPr txBox="1"/>
          <p:nvPr/>
        </p:nvSpPr>
        <p:spPr>
          <a:xfrm>
            <a:off x="4476451" y="2801077"/>
            <a:ext cx="2153764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76BB4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بسطي العبارات الآتية :</a:t>
            </a:r>
          </a:p>
        </p:txBody>
      </p:sp>
      <p:pic>
        <p:nvPicPr>
          <p:cNvPr id="223" name="IMG_8717.png" descr="IMG_8717.png"/>
          <p:cNvPicPr>
            <a:picLocks noChangeAspect="1"/>
          </p:cNvPicPr>
          <p:nvPr/>
        </p:nvPicPr>
        <p:blipFill>
          <a:blip r:embed="rId4"/>
          <a:srcRect t="94807" r="57436" b="2142"/>
          <a:stretch>
            <a:fillRect/>
          </a:stretch>
        </p:blipFill>
        <p:spPr>
          <a:xfrm>
            <a:off x="234822" y="4695136"/>
            <a:ext cx="18614618" cy="1714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501" y="-137505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تأكد"/>
          <p:cNvSpPr txBox="1"/>
          <p:nvPr/>
        </p:nvSpPr>
        <p:spPr>
          <a:xfrm>
            <a:off x="9341900" y="344090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27" name="IMG_2866.png" descr="IMG_28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5246" y="5653817"/>
            <a:ext cx="7587507" cy="781513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بسطي العبارات الآتية :"/>
          <p:cNvSpPr txBox="1"/>
          <p:nvPr/>
        </p:nvSpPr>
        <p:spPr>
          <a:xfrm>
            <a:off x="770676" y="1483468"/>
            <a:ext cx="21537646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76BB4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بسطي العبارات الآتية :</a:t>
            </a:r>
          </a:p>
        </p:txBody>
      </p:sp>
      <p:pic>
        <p:nvPicPr>
          <p:cNvPr id="229" name="IMG_8719.png" descr="IMG_8719.png"/>
          <p:cNvPicPr>
            <a:picLocks noChangeAspect="1"/>
          </p:cNvPicPr>
          <p:nvPr/>
        </p:nvPicPr>
        <p:blipFill>
          <a:blip r:embed="rId5"/>
          <a:srcRect l="41060" t="23154" b="73175"/>
          <a:stretch>
            <a:fillRect/>
          </a:stretch>
        </p:blipFill>
        <p:spPr>
          <a:xfrm>
            <a:off x="989412" y="3197589"/>
            <a:ext cx="25406359" cy="2184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8719.png" descr="IMG_8719.png"/>
          <p:cNvPicPr>
            <a:picLocks noChangeAspect="1"/>
          </p:cNvPicPr>
          <p:nvPr/>
        </p:nvPicPr>
        <p:blipFill>
          <a:blip r:embed="rId5"/>
          <a:srcRect t="23154" r="60799" b="73098"/>
          <a:stretch>
            <a:fillRect/>
          </a:stretch>
        </p:blipFill>
        <p:spPr>
          <a:xfrm>
            <a:off x="-132048" y="7420753"/>
            <a:ext cx="15880032" cy="2095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33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36" y="8896791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8718.png" descr="IMG_8718.png"/>
          <p:cNvPicPr>
            <a:picLocks noChangeAspect="1"/>
          </p:cNvPicPr>
          <p:nvPr/>
        </p:nvPicPr>
        <p:blipFill>
          <a:blip r:embed="rId4"/>
          <a:srcRect t="6622" r="40392" b="90537"/>
          <a:stretch>
            <a:fillRect/>
          </a:stretch>
        </p:blipFill>
        <p:spPr>
          <a:xfrm>
            <a:off x="-1702479" y="2662668"/>
            <a:ext cx="20314705" cy="128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8718.png" descr="IMG_8718.png"/>
          <p:cNvPicPr>
            <a:picLocks noChangeAspect="1"/>
          </p:cNvPicPr>
          <p:nvPr/>
        </p:nvPicPr>
        <p:blipFill>
          <a:blip r:embed="rId4"/>
          <a:srcRect t="44695" r="26486" b="49558"/>
          <a:stretch>
            <a:fillRect/>
          </a:stretch>
        </p:blipFill>
        <p:spPr>
          <a:xfrm>
            <a:off x="-10942968" y="4870688"/>
            <a:ext cx="29451056" cy="304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بسطي العبارات الآتية :"/>
          <p:cNvSpPr txBox="1"/>
          <p:nvPr/>
        </p:nvSpPr>
        <p:spPr>
          <a:xfrm>
            <a:off x="3652946" y="3295180"/>
            <a:ext cx="21537646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76BB4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بسطي العبارات الآتية :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تأكد"/>
          <p:cNvSpPr txBox="1"/>
          <p:nvPr/>
        </p:nvSpPr>
        <p:spPr>
          <a:xfrm>
            <a:off x="11235963" y="103207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39" name="IMG_2858.png" descr="IMG_2858.png"/>
          <p:cNvPicPr>
            <a:picLocks noChangeAspect="1"/>
          </p:cNvPicPr>
          <p:nvPr/>
        </p:nvPicPr>
        <p:blipFill>
          <a:blip r:embed="rId3"/>
          <a:srcRect t="35549"/>
          <a:stretch>
            <a:fillRect/>
          </a:stretch>
        </p:blipFill>
        <p:spPr>
          <a:xfrm>
            <a:off x="11624329" y="2794742"/>
            <a:ext cx="13980759" cy="6818098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بسطي العبارات الآتية :"/>
          <p:cNvSpPr txBox="1"/>
          <p:nvPr/>
        </p:nvSpPr>
        <p:spPr>
          <a:xfrm>
            <a:off x="-1864541" y="1451176"/>
            <a:ext cx="21537646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76BB4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بسطي العبارات الآتية :</a:t>
            </a:r>
          </a:p>
        </p:txBody>
      </p:sp>
      <p:pic>
        <p:nvPicPr>
          <p:cNvPr id="241" name="IMG_8719.png" descr="IMG_8719.png"/>
          <p:cNvPicPr>
            <a:picLocks noChangeAspect="1"/>
          </p:cNvPicPr>
          <p:nvPr/>
        </p:nvPicPr>
        <p:blipFill>
          <a:blip r:embed="rId4"/>
          <a:srcRect l="40571" t="32133" r="41234" b="60999"/>
          <a:stretch>
            <a:fillRect/>
          </a:stretch>
        </p:blipFill>
        <p:spPr>
          <a:xfrm>
            <a:off x="438432" y="2333265"/>
            <a:ext cx="11929695" cy="6215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44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887" y="9143842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8718.png" descr="IMG_8718.png"/>
          <p:cNvPicPr>
            <a:picLocks noChangeAspect="1"/>
          </p:cNvPicPr>
          <p:nvPr/>
        </p:nvPicPr>
        <p:blipFill>
          <a:blip r:embed="rId4"/>
          <a:srcRect l="46648" t="84063" r="25816" b="9764"/>
          <a:stretch>
            <a:fillRect/>
          </a:stretch>
        </p:blipFill>
        <p:spPr>
          <a:xfrm>
            <a:off x="2644872" y="3908952"/>
            <a:ext cx="14153305" cy="4198407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بسطي العبارات الآتية :"/>
          <p:cNvSpPr txBox="1"/>
          <p:nvPr/>
        </p:nvSpPr>
        <p:spPr>
          <a:xfrm>
            <a:off x="2005935" y="2604084"/>
            <a:ext cx="21537646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76BB4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بسطي العبارات الآتية :</a:t>
            </a:r>
          </a:p>
        </p:txBody>
      </p:sp>
      <p:pic>
        <p:nvPicPr>
          <p:cNvPr id="247" name="IMG_8718.png" descr="IMG_8718.png"/>
          <p:cNvPicPr>
            <a:picLocks noChangeAspect="1"/>
          </p:cNvPicPr>
          <p:nvPr/>
        </p:nvPicPr>
        <p:blipFill>
          <a:blip r:embed="rId4"/>
          <a:srcRect t="57975" r="40229" b="39786"/>
          <a:stretch>
            <a:fillRect/>
          </a:stretch>
        </p:blipFill>
        <p:spPr>
          <a:xfrm>
            <a:off x="-3943171" y="1833191"/>
            <a:ext cx="20970749" cy="1039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50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37" y="8567388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G_8718.png" descr="IMG_8718.png"/>
          <p:cNvPicPr>
            <a:picLocks noChangeAspect="1"/>
          </p:cNvPicPr>
          <p:nvPr/>
        </p:nvPicPr>
        <p:blipFill>
          <a:blip r:embed="rId4"/>
          <a:srcRect l="46648" t="90237" r="25816" b="3468"/>
          <a:stretch>
            <a:fillRect/>
          </a:stretch>
        </p:blipFill>
        <p:spPr>
          <a:xfrm>
            <a:off x="3550727" y="3558790"/>
            <a:ext cx="14290555" cy="432227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بسطي العبارات الآتية :"/>
          <p:cNvSpPr txBox="1"/>
          <p:nvPr/>
        </p:nvSpPr>
        <p:spPr>
          <a:xfrm>
            <a:off x="1423176" y="1615878"/>
            <a:ext cx="2153764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76BB4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بسطي العبارات الآتية :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881" y="1128928"/>
            <a:ext cx="9202368" cy="5662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242" y="-124906"/>
            <a:ext cx="4049314" cy="4049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905" y="-42556"/>
            <a:ext cx="3884614" cy="388461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4566190" y="279442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Picture 2" descr="Picture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499092" y="3100956"/>
            <a:ext cx="3334532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576.png" descr="IMG_557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1593" y="-58819"/>
            <a:ext cx="7707138" cy="1139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مالعدد الذي اذا ربعناه ثم جمعناه على…"/>
          <p:cNvSpPr txBox="1"/>
          <p:nvPr/>
        </p:nvSpPr>
        <p:spPr>
          <a:xfrm>
            <a:off x="-2117403" y="6022713"/>
            <a:ext cx="25023819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000">
                <a:solidFill>
                  <a:srgbClr val="669D34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مالعدد الذي اذا ربعناه ثم جمعناه على </a:t>
            </a:r>
          </a:p>
          <a:p>
            <a:pPr rtl="0">
              <a:defRPr sz="10000">
                <a:solidFill>
                  <a:srgbClr val="669D34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ثلاثة أمثاله اصبح الناتج ٤ ؟</a:t>
            </a:r>
          </a:p>
        </p:txBody>
      </p:sp>
      <p:sp>
        <p:nvSpPr>
          <p:cNvPr id="160" name="أ) -٥                         ب) -٤                            ج) ٤                             د) ٥"/>
          <p:cNvSpPr txBox="1"/>
          <p:nvPr/>
        </p:nvSpPr>
        <p:spPr>
          <a:xfrm>
            <a:off x="-3435012" y="9562366"/>
            <a:ext cx="25023820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>
                <a:solidFill>
                  <a:srgbClr val="7858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أ) -٥                         ب) -٤                            ج) ٤                             د) ٥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540" y="2980475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تأكد"/>
          <p:cNvSpPr txBox="1"/>
          <p:nvPr/>
        </p:nvSpPr>
        <p:spPr>
          <a:xfrm>
            <a:off x="9094848" y="67142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56" name="IMG_2854.png" descr="IMG_28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8540" y="-629811"/>
            <a:ext cx="9045039" cy="9045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8719.png" descr="IMG_8719.png"/>
          <p:cNvPicPr>
            <a:picLocks noChangeAspect="1"/>
          </p:cNvPicPr>
          <p:nvPr/>
        </p:nvPicPr>
        <p:blipFill>
          <a:blip r:embed="rId5"/>
          <a:srcRect t="32133" r="59687" b="60876"/>
          <a:stretch>
            <a:fillRect/>
          </a:stretch>
        </p:blipFill>
        <p:spPr>
          <a:xfrm>
            <a:off x="-1010832" y="3568524"/>
            <a:ext cx="16671021" cy="3990408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بسطي العبارات الآتية :"/>
          <p:cNvSpPr txBox="1"/>
          <p:nvPr/>
        </p:nvSpPr>
        <p:spPr>
          <a:xfrm>
            <a:off x="-793984" y="1780579"/>
            <a:ext cx="21537646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76BB4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بسطي العبارات الآتية :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841" y="3227527"/>
            <a:ext cx="8695326" cy="936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مهارات…"/>
          <p:cNvSpPr txBox="1"/>
          <p:nvPr/>
        </p:nvSpPr>
        <p:spPr>
          <a:xfrm>
            <a:off x="11565364" y="6022115"/>
            <a:ext cx="18710278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مهارات 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التفكير العليا</a:t>
            </a:r>
          </a:p>
        </p:txBody>
      </p:sp>
      <p:pic>
        <p:nvPicPr>
          <p:cNvPr id="262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314" y="42294"/>
            <a:ext cx="63500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G_8720.png" descr="IMG_8720.png"/>
          <p:cNvPicPr>
            <a:picLocks noChangeAspect="1"/>
          </p:cNvPicPr>
          <p:nvPr/>
        </p:nvPicPr>
        <p:blipFill>
          <a:blip r:embed="rId5"/>
          <a:srcRect t="52328" r="22170" b="38636"/>
          <a:stretch>
            <a:fillRect/>
          </a:stretch>
        </p:blipFill>
        <p:spPr>
          <a:xfrm>
            <a:off x="-11128964" y="1333924"/>
            <a:ext cx="29319300" cy="3131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تحصيلي"/>
          <p:cNvSpPr txBox="1"/>
          <p:nvPr/>
        </p:nvSpPr>
        <p:spPr>
          <a:xfrm>
            <a:off x="11314011" y="683308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266" name="Picture 2" descr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296" y="883777"/>
            <a:ext cx="2794099" cy="339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7722" y="2753032"/>
            <a:ext cx="6369990" cy="941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G_8720.png" descr="IMG_8720.png"/>
          <p:cNvPicPr>
            <a:picLocks noChangeAspect="1"/>
          </p:cNvPicPr>
          <p:nvPr/>
        </p:nvPicPr>
        <p:blipFill>
          <a:blip r:embed="rId5"/>
          <a:srcRect t="79707"/>
          <a:stretch>
            <a:fillRect/>
          </a:stretch>
        </p:blipFill>
        <p:spPr>
          <a:xfrm>
            <a:off x="1305970" y="4288522"/>
            <a:ext cx="17231929" cy="3217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الواجب"/>
          <p:cNvSpPr txBox="1"/>
          <p:nvPr/>
        </p:nvSpPr>
        <p:spPr>
          <a:xfrm>
            <a:off x="-874636" y="4856082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الواجب </a:t>
            </a:r>
          </a:p>
        </p:txBody>
      </p:sp>
      <p:pic>
        <p:nvPicPr>
          <p:cNvPr id="271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00" y="1333033"/>
            <a:ext cx="12125441" cy="1313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جمع العبارات النسبية وطرحها"/>
          <p:cNvSpPr txBox="1"/>
          <p:nvPr/>
        </p:nvSpPr>
        <p:spPr>
          <a:xfrm>
            <a:off x="2161975" y="5832885"/>
            <a:ext cx="15196654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جمع العبارات النسبية وطرحها </a:t>
            </a:r>
          </a:p>
        </p:txBody>
      </p:sp>
      <p:pic>
        <p:nvPicPr>
          <p:cNvPr id="163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60" y="2386236"/>
            <a:ext cx="15865684" cy="976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3085" y="1401503"/>
            <a:ext cx="5627700" cy="562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23" y="1401503"/>
            <a:ext cx="5627701" cy="56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أهداف الدرس"/>
          <p:cNvSpPr txBox="1"/>
          <p:nvPr/>
        </p:nvSpPr>
        <p:spPr>
          <a:xfrm>
            <a:off x="8592680" y="52791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69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8716.png" descr="IMG_8716.png"/>
          <p:cNvPicPr>
            <a:picLocks noChangeAspect="1"/>
          </p:cNvPicPr>
          <p:nvPr/>
        </p:nvPicPr>
        <p:blipFill>
          <a:blip r:embed="rId5"/>
          <a:srcRect l="72589" t="13235" b="65198"/>
          <a:stretch>
            <a:fillRect/>
          </a:stretch>
        </p:blipFill>
        <p:spPr>
          <a:xfrm>
            <a:off x="3513242" y="1531334"/>
            <a:ext cx="11379282" cy="12178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3210" y="542779"/>
            <a:ext cx="7254288" cy="781649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لماذا"/>
          <p:cNvSpPr txBox="1"/>
          <p:nvPr/>
        </p:nvSpPr>
        <p:spPr>
          <a:xfrm>
            <a:off x="9585110" y="377659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لماذا</a:t>
            </a:r>
          </a:p>
        </p:txBody>
      </p:sp>
      <p:pic>
        <p:nvPicPr>
          <p:cNvPr id="174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8716.png" descr="IMG_8716.png"/>
          <p:cNvPicPr>
            <a:picLocks noChangeAspect="1"/>
          </p:cNvPicPr>
          <p:nvPr/>
        </p:nvPicPr>
        <p:blipFill>
          <a:blip r:embed="rId5"/>
          <a:srcRect t="14561" r="26241" b="64968"/>
          <a:stretch>
            <a:fillRect/>
          </a:stretch>
        </p:blipFill>
        <p:spPr>
          <a:xfrm>
            <a:off x="-96454" y="5447582"/>
            <a:ext cx="17100613" cy="6455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35" y="-1"/>
            <a:ext cx="8701566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224" y="-369920"/>
            <a:ext cx="4839755" cy="4839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8716.png" descr="IMG_8716.png"/>
          <p:cNvPicPr>
            <a:picLocks noChangeAspect="1"/>
          </p:cNvPicPr>
          <p:nvPr/>
        </p:nvPicPr>
        <p:blipFill>
          <a:blip r:embed="rId5"/>
          <a:srcRect t="34349" r="27758" b="38658"/>
          <a:stretch>
            <a:fillRect/>
          </a:stretch>
        </p:blipFill>
        <p:spPr>
          <a:xfrm>
            <a:off x="727051" y="2941439"/>
            <a:ext cx="17021052" cy="8651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8716.png" descr="IMG_8716.png"/>
          <p:cNvPicPr>
            <a:picLocks noChangeAspect="1"/>
          </p:cNvPicPr>
          <p:nvPr/>
        </p:nvPicPr>
        <p:blipFill>
          <a:blip r:embed="rId5"/>
          <a:srcRect l="72961" t="37620" b="44200"/>
          <a:stretch>
            <a:fillRect/>
          </a:stretch>
        </p:blipFill>
        <p:spPr>
          <a:xfrm>
            <a:off x="17676647" y="5929240"/>
            <a:ext cx="7373846" cy="6743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9617" y="5052979"/>
            <a:ext cx="4428002" cy="442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84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7" y="7743883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8716.png" descr="IMG_8716.png"/>
          <p:cNvPicPr>
            <a:picLocks noChangeAspect="1"/>
          </p:cNvPicPr>
          <p:nvPr/>
        </p:nvPicPr>
        <p:blipFill>
          <a:blip r:embed="rId4"/>
          <a:srcRect t="65452" r="29674" b="31682"/>
          <a:stretch>
            <a:fillRect/>
          </a:stretch>
        </p:blipFill>
        <p:spPr>
          <a:xfrm>
            <a:off x="-10143222" y="2470515"/>
            <a:ext cx="27830829" cy="1542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8716.png" descr="IMG_8716.png"/>
          <p:cNvPicPr>
            <a:picLocks noChangeAspect="1"/>
          </p:cNvPicPr>
          <p:nvPr/>
        </p:nvPicPr>
        <p:blipFill>
          <a:blip r:embed="rId4"/>
          <a:srcRect l="39365" t="90967" r="28601" b="5468"/>
          <a:stretch>
            <a:fillRect/>
          </a:stretch>
        </p:blipFill>
        <p:spPr>
          <a:xfrm>
            <a:off x="903820" y="3241023"/>
            <a:ext cx="17217436" cy="2605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89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8237986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8716.png" descr="IMG_8716.png"/>
          <p:cNvPicPr>
            <a:picLocks noChangeAspect="1"/>
          </p:cNvPicPr>
          <p:nvPr/>
        </p:nvPicPr>
        <p:blipFill>
          <a:blip r:embed="rId4"/>
          <a:srcRect l="9696" t="90967" r="60704" b="5518"/>
          <a:stretch>
            <a:fillRect/>
          </a:stretch>
        </p:blipFill>
        <p:spPr>
          <a:xfrm>
            <a:off x="5044053" y="3652105"/>
            <a:ext cx="13742686" cy="2219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8716.png" descr="IMG_8716.png"/>
          <p:cNvPicPr>
            <a:picLocks noChangeAspect="1"/>
          </p:cNvPicPr>
          <p:nvPr/>
        </p:nvPicPr>
        <p:blipFill>
          <a:blip r:embed="rId4"/>
          <a:srcRect t="65452" r="29674" b="31682"/>
          <a:stretch>
            <a:fillRect/>
          </a:stretch>
        </p:blipFill>
        <p:spPr>
          <a:xfrm>
            <a:off x="-10143222" y="2470515"/>
            <a:ext cx="27830829" cy="1542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3409" y="4028390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تأكد"/>
          <p:cNvSpPr txBox="1"/>
          <p:nvPr/>
        </p:nvSpPr>
        <p:spPr>
          <a:xfrm>
            <a:off x="10612671" y="7730166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195" name="IMG_4591.png" descr="IMG_4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179" y="-1011528"/>
            <a:ext cx="17349305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8719.png" descr="IMG_8719.png"/>
          <p:cNvPicPr>
            <a:picLocks noChangeAspect="1"/>
          </p:cNvPicPr>
          <p:nvPr/>
        </p:nvPicPr>
        <p:blipFill>
          <a:blip r:embed="rId5"/>
          <a:srcRect l="37960" t="3033" r="23776" b="87680"/>
          <a:stretch>
            <a:fillRect/>
          </a:stretch>
        </p:blipFill>
        <p:spPr>
          <a:xfrm>
            <a:off x="2048505" y="877197"/>
            <a:ext cx="15064196" cy="5046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مخصص</PresentationFormat>
  <Paragraphs>38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7" baseType="lpstr"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2022-12-13T08:52:19Z</dcterms:modified>
</cp:coreProperties>
</file>