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597" r:id="rId5"/>
    <p:sldId id="598" r:id="rId6"/>
    <p:sldId id="264" r:id="rId7"/>
    <p:sldId id="599" r:id="rId8"/>
    <p:sldId id="259" r:id="rId9"/>
    <p:sldId id="600" r:id="rId10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4" d="100"/>
          <a:sy n="84" d="100"/>
        </p:scale>
        <p:origin x="186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21/05/1445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21/05/1445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rgbClr val="5A2B8D"/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(209 – 212)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6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What was it like</a:t>
            </a:r>
            <a:r>
              <a:rPr lang="en-US" sz="8000" dirty="0">
                <a:solidFill>
                  <a:srgbClr val="002060"/>
                </a:solidFill>
              </a:rPr>
              <a:t>?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p.209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692D3CE-EF0A-C7BE-99BC-FCC62464D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47917" r="22578" b="5324"/>
          <a:stretch/>
        </p:blipFill>
        <p:spPr>
          <a:xfrm>
            <a:off x="1877889" y="92876"/>
            <a:ext cx="6543675" cy="320675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5C4A314-3281-DA9B-CF81-1A070C4C06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38" t="20556" r="22501" b="47951"/>
          <a:stretch/>
        </p:blipFill>
        <p:spPr>
          <a:xfrm>
            <a:off x="2135064" y="3218665"/>
            <a:ext cx="6286500" cy="2159795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AEC74CF9-4A89-29DD-C86B-982A0ACD5CFF}"/>
              </a:ext>
            </a:extLst>
          </p:cNvPr>
          <p:cNvSpPr/>
          <p:nvPr/>
        </p:nvSpPr>
        <p:spPr>
          <a:xfrm>
            <a:off x="3185196" y="4982375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95428"/>
                </a:solidFill>
                <a:latin typeface="Comic Sans MS" panose="030F0702030302020204" pitchFamily="66" charset="0"/>
              </a:rPr>
              <a:t>It’s a guide</a:t>
            </a:r>
            <a:endParaRPr lang="ar-SA" dirty="0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E4DFE2C-9072-AA91-6A84-2838B15937FD}"/>
              </a:ext>
            </a:extLst>
          </p:cNvPr>
          <p:cNvSpPr/>
          <p:nvPr/>
        </p:nvSpPr>
        <p:spPr>
          <a:xfrm>
            <a:off x="3109942" y="3898498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95428"/>
                </a:solidFill>
                <a:latin typeface="Comic Sans MS" panose="030F0702030302020204" pitchFamily="66" charset="0"/>
              </a:rPr>
              <a:t>It’s a museum.</a:t>
            </a:r>
            <a:endParaRPr lang="ar-SA" dirty="0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D51DC75-1153-C8CD-4F0D-A1204DB30062}"/>
              </a:ext>
            </a:extLst>
          </p:cNvPr>
          <p:cNvSpPr/>
          <p:nvPr/>
        </p:nvSpPr>
        <p:spPr>
          <a:xfrm>
            <a:off x="3185196" y="1775624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95428"/>
                </a:solidFill>
                <a:latin typeface="Comic Sans MS" panose="030F0702030302020204" pitchFamily="66" charset="0"/>
              </a:rPr>
              <a:t>it’s a mall. </a:t>
            </a:r>
            <a:endParaRPr lang="ar-SA" dirty="0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FCFF572-DB51-082D-C15E-1C0561F6286E}"/>
              </a:ext>
            </a:extLst>
          </p:cNvPr>
          <p:cNvSpPr/>
          <p:nvPr/>
        </p:nvSpPr>
        <p:spPr>
          <a:xfrm>
            <a:off x="3302473" y="2894815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95428"/>
                </a:solidFill>
                <a:latin typeface="Comic Sans MS" panose="030F0702030302020204" pitchFamily="66" charset="0"/>
              </a:rPr>
              <a:t> It’s a stadium.</a:t>
            </a:r>
            <a:endParaRPr lang="ar-SA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p.209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3" y="4207268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B2ED9BD-ADAE-2536-396D-7720DCD27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38" t="51216" r="22501" b="15995"/>
          <a:stretch/>
        </p:blipFill>
        <p:spPr>
          <a:xfrm>
            <a:off x="3381316" y="1610990"/>
            <a:ext cx="7981950" cy="299759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67C88E0-0739-ADBA-C33B-906C3197FD84}"/>
              </a:ext>
            </a:extLst>
          </p:cNvPr>
          <p:cNvSpPr/>
          <p:nvPr/>
        </p:nvSpPr>
        <p:spPr>
          <a:xfrm>
            <a:off x="4800541" y="2704976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95428"/>
                </a:solidFill>
                <a:latin typeface="Comic Sans MS" panose="030F0702030302020204" pitchFamily="66" charset="0"/>
              </a:rPr>
              <a:t>It’s an exhibit</a:t>
            </a:r>
            <a:endParaRPr lang="ar-SA" dirty="0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B432DDF-AA40-1286-C00E-D36700C9DD41}"/>
              </a:ext>
            </a:extLst>
          </p:cNvPr>
          <p:cNvSpPr/>
          <p:nvPr/>
        </p:nvSpPr>
        <p:spPr>
          <a:xfrm>
            <a:off x="4667191" y="4122811"/>
            <a:ext cx="27051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95428"/>
                </a:solidFill>
                <a:latin typeface="Comic Sans MS" panose="030F0702030302020204" pitchFamily="66" charset="0"/>
              </a:rPr>
              <a:t>It’s a ticket</a:t>
            </a:r>
            <a:endParaRPr lang="ar-SA">
              <a:solidFill>
                <a:srgbClr val="F9542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89" y="3197661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693EC16-2F05-6992-2242-03B8EF0A0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56"/>
          <a:stretch/>
        </p:blipFill>
        <p:spPr>
          <a:xfrm>
            <a:off x="1885050" y="884267"/>
            <a:ext cx="8059143" cy="508946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A016BD6-BFDC-75AE-C058-7FBF39B32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306"/>
          <a:stretch/>
        </p:blipFill>
        <p:spPr>
          <a:xfrm>
            <a:off x="2293870" y="98131"/>
            <a:ext cx="9745633" cy="762233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839B3DC6-E451-C191-74C4-1CA955CC0AF5}"/>
              </a:ext>
            </a:extLst>
          </p:cNvPr>
          <p:cNvSpPr txBox="1"/>
          <p:nvPr/>
        </p:nvSpPr>
        <p:spPr>
          <a:xfrm>
            <a:off x="2988145" y="3729814"/>
            <a:ext cx="47736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It was fabulous.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2D526FB8-4431-500C-AF44-AA82549282A3}"/>
              </a:ext>
            </a:extLst>
          </p:cNvPr>
          <p:cNvSpPr txBox="1"/>
          <p:nvPr/>
        </p:nvSpPr>
        <p:spPr>
          <a:xfrm>
            <a:off x="3028323" y="4154013"/>
            <a:ext cx="47736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How was the stadium?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0FCA9F67-EA9C-FDD8-9175-190A11D26E1D}"/>
              </a:ext>
            </a:extLst>
          </p:cNvPr>
          <p:cNvSpPr txBox="1"/>
          <p:nvPr/>
        </p:nvSpPr>
        <p:spPr>
          <a:xfrm>
            <a:off x="3068501" y="4578212"/>
            <a:ext cx="47736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It was crowded.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4AD8DDD2-4FD8-0DE8-F92E-643D9B04C7AA}"/>
              </a:ext>
            </a:extLst>
          </p:cNvPr>
          <p:cNvSpPr txBox="1"/>
          <p:nvPr/>
        </p:nvSpPr>
        <p:spPr>
          <a:xfrm>
            <a:off x="3108679" y="5002411"/>
            <a:ext cx="47736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How was the referee like?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A9C38F24-3217-0DA9-3F3E-3F863485E2FD}"/>
              </a:ext>
            </a:extLst>
          </p:cNvPr>
          <p:cNvSpPr txBox="1"/>
          <p:nvPr/>
        </p:nvSpPr>
        <p:spPr>
          <a:xfrm>
            <a:off x="3148857" y="5426610"/>
            <a:ext cx="47736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He was fair.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EDE719C-AA58-B24A-39E9-17457CE6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5" y="1042525"/>
            <a:ext cx="11448715" cy="4296208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A52671B-DF61-FD9E-BBBD-13F8BFDE99C2}"/>
              </a:ext>
            </a:extLst>
          </p:cNvPr>
          <p:cNvSpPr txBox="1"/>
          <p:nvPr/>
        </p:nvSpPr>
        <p:spPr>
          <a:xfrm>
            <a:off x="4229536" y="2456582"/>
            <a:ext cx="4824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Mexican cuisine good ?</a:t>
            </a:r>
            <a:endParaRPr lang="ar-SA" sz="2400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612F08A-0A63-5912-B4BB-E6CCE886BEC7}"/>
              </a:ext>
            </a:extLst>
          </p:cNvPr>
          <p:cNvSpPr txBox="1"/>
          <p:nvPr/>
        </p:nvSpPr>
        <p:spPr>
          <a:xfrm>
            <a:off x="2239456" y="2900853"/>
            <a:ext cx="167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B23F97-70EB-AC07-670F-961ED8ABABFE}"/>
              </a:ext>
            </a:extLst>
          </p:cNvPr>
          <p:cNvSpPr txBox="1"/>
          <p:nvPr/>
        </p:nvSpPr>
        <p:spPr>
          <a:xfrm>
            <a:off x="4325693" y="3385295"/>
            <a:ext cx="5499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Japanese cuisine popular?</a:t>
            </a:r>
            <a:endParaRPr lang="ar-SA" sz="24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9A28A81-AE29-78A8-6C33-188C17788CBA}"/>
              </a:ext>
            </a:extLst>
          </p:cNvPr>
          <p:cNvSpPr txBox="1"/>
          <p:nvPr/>
        </p:nvSpPr>
        <p:spPr>
          <a:xfrm>
            <a:off x="2239456" y="3838791"/>
            <a:ext cx="4727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wasn’t.</a:t>
            </a:r>
            <a:endParaRPr lang="ar-SA" sz="2400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100E9E3-240D-591C-12E3-622F3E93A15D}"/>
              </a:ext>
            </a:extLst>
          </p:cNvPr>
          <p:cNvSpPr txBox="1"/>
          <p:nvPr/>
        </p:nvSpPr>
        <p:spPr>
          <a:xfrm>
            <a:off x="3732202" y="4282075"/>
            <a:ext cx="4727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the desserts delicious?</a:t>
            </a:r>
            <a:endParaRPr lang="ar-SA" sz="24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1246D11-6CE3-8238-7B7A-2B86E12EBC21}"/>
              </a:ext>
            </a:extLst>
          </p:cNvPr>
          <p:cNvSpPr txBox="1"/>
          <p:nvPr/>
        </p:nvSpPr>
        <p:spPr>
          <a:xfrm>
            <a:off x="2600761" y="4707547"/>
            <a:ext cx="4727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were.</a:t>
            </a:r>
            <a:endParaRPr lang="ar-SA" sz="2400" dirty="0"/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335" y="4059696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p.211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DC940BD-EAD2-4F57-69F2-31BA76279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682" y="0"/>
            <a:ext cx="9049103" cy="685800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EB676B06-2D6B-E431-AAD1-B7AF6F4F5A9B}"/>
              </a:ext>
            </a:extLst>
          </p:cNvPr>
          <p:cNvSpPr txBox="1"/>
          <p:nvPr/>
        </p:nvSpPr>
        <p:spPr>
          <a:xfrm>
            <a:off x="4528977" y="1274893"/>
            <a:ext cx="16389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went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A58808E3-74FF-A2ED-F4A7-5D975EDE684E}"/>
              </a:ext>
            </a:extLst>
          </p:cNvPr>
          <p:cNvSpPr txBox="1"/>
          <p:nvPr/>
        </p:nvSpPr>
        <p:spPr>
          <a:xfrm>
            <a:off x="4447050" y="1887333"/>
            <a:ext cx="21866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hanged out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CD3478DC-2096-E3E4-BACD-032DDC26B3D2}"/>
              </a:ext>
            </a:extLst>
          </p:cNvPr>
          <p:cNvSpPr txBox="1"/>
          <p:nvPr/>
        </p:nvSpPr>
        <p:spPr>
          <a:xfrm>
            <a:off x="4528977" y="2499773"/>
            <a:ext cx="21866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watched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5DCE74E7-EF68-2B41-CAB8-5A58A004E514}"/>
              </a:ext>
            </a:extLst>
          </p:cNvPr>
          <p:cNvSpPr txBox="1"/>
          <p:nvPr/>
        </p:nvSpPr>
        <p:spPr>
          <a:xfrm>
            <a:off x="4528976" y="3117892"/>
            <a:ext cx="21866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invited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77AA8380-E56B-8E74-7B9B-4A983CEBE823}"/>
              </a:ext>
            </a:extLst>
          </p:cNvPr>
          <p:cNvSpPr txBox="1"/>
          <p:nvPr/>
        </p:nvSpPr>
        <p:spPr>
          <a:xfrm>
            <a:off x="4528975" y="3736011"/>
            <a:ext cx="21866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took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B6A4C9CA-3D41-5F74-F9C9-8743BC86DB7F}"/>
              </a:ext>
            </a:extLst>
          </p:cNvPr>
          <p:cNvSpPr txBox="1"/>
          <p:nvPr/>
        </p:nvSpPr>
        <p:spPr>
          <a:xfrm>
            <a:off x="4716397" y="4354130"/>
            <a:ext cx="21866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had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D3436D2B-8F71-2F24-2E42-DF73ECB0F052}"/>
              </a:ext>
            </a:extLst>
          </p:cNvPr>
          <p:cNvSpPr txBox="1"/>
          <p:nvPr/>
        </p:nvSpPr>
        <p:spPr>
          <a:xfrm>
            <a:off x="5002695" y="4962655"/>
            <a:ext cx="21866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played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58CC5EA0-9E65-77FC-937F-32FD2E579B74}"/>
              </a:ext>
            </a:extLst>
          </p:cNvPr>
          <p:cNvSpPr txBox="1"/>
          <p:nvPr/>
        </p:nvSpPr>
        <p:spPr>
          <a:xfrm>
            <a:off x="4652889" y="5536649"/>
            <a:ext cx="21866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stayed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p.211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98954" y="6383049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2C119E96-7FC6-495D-B0A3-A4FA2F77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59" y="1656791"/>
            <a:ext cx="2400517" cy="2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38AC03C-573A-11E5-FB4F-9B7CDD9F5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69" y="695382"/>
            <a:ext cx="9777825" cy="4962167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3CC4434-C6CC-C944-D21E-38495311C932}"/>
              </a:ext>
            </a:extLst>
          </p:cNvPr>
          <p:cNvSpPr txBox="1"/>
          <p:nvPr/>
        </p:nvSpPr>
        <p:spPr>
          <a:xfrm>
            <a:off x="3127261" y="1893619"/>
            <a:ext cx="73198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What did he do last Thursday?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06EDF39-F6CF-CE9B-18C3-869AE071A09B}"/>
              </a:ext>
            </a:extLst>
          </p:cNvPr>
          <p:cNvSpPr txBox="1"/>
          <p:nvPr/>
        </p:nvSpPr>
        <p:spPr>
          <a:xfrm>
            <a:off x="3183974" y="2416839"/>
            <a:ext cx="6940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What did he watch on Monday night?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4B627D8-88FA-E8CD-CF3A-F63A0A1E9091}"/>
              </a:ext>
            </a:extLst>
          </p:cNvPr>
          <p:cNvSpPr txBox="1"/>
          <p:nvPr/>
        </p:nvSpPr>
        <p:spPr>
          <a:xfrm>
            <a:off x="3127261" y="2954214"/>
            <a:ext cx="6148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Who did he invite over last week?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107F23F-58A3-5EE7-3434-5E67E3932EAB}"/>
              </a:ext>
            </a:extLst>
          </p:cNvPr>
          <p:cNvSpPr txBox="1"/>
          <p:nvPr/>
        </p:nvSpPr>
        <p:spPr>
          <a:xfrm>
            <a:off x="3183974" y="3463279"/>
            <a:ext cx="7153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Where did he take his bike on Sunday?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EC43EAC-F82C-610B-934B-A18399D3AB74}"/>
              </a:ext>
            </a:extLst>
          </p:cNvPr>
          <p:cNvSpPr txBox="1"/>
          <p:nvPr/>
        </p:nvSpPr>
        <p:spPr>
          <a:xfrm>
            <a:off x="3183974" y="4057308"/>
            <a:ext cx="7750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What did he have at Joe’s two days ago?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2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p.212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073" y="6334002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999" y="4086674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3A5C211-4E64-8340-D8DC-7C3497E77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1758"/>
            <a:ext cx="8915073" cy="448042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6DCF97C-0D33-B7D4-139F-D2EECECC3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439" y="196206"/>
            <a:ext cx="5305302" cy="380508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CC1E79D-FFAF-C017-8F8A-348FDE294D17}"/>
              </a:ext>
            </a:extLst>
          </p:cNvPr>
          <p:cNvSpPr txBox="1"/>
          <p:nvPr/>
        </p:nvSpPr>
        <p:spPr>
          <a:xfrm>
            <a:off x="6698547" y="524800"/>
            <a:ext cx="5314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29DBA40-C97F-E3AB-A9D3-516DDB05BDBD}"/>
              </a:ext>
            </a:extLst>
          </p:cNvPr>
          <p:cNvSpPr txBox="1"/>
          <p:nvPr/>
        </p:nvSpPr>
        <p:spPr>
          <a:xfrm>
            <a:off x="6682715" y="977372"/>
            <a:ext cx="5314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30C7C2B-666F-783E-D3AC-1BC49AFCD848}"/>
              </a:ext>
            </a:extLst>
          </p:cNvPr>
          <p:cNvSpPr txBox="1"/>
          <p:nvPr/>
        </p:nvSpPr>
        <p:spPr>
          <a:xfrm>
            <a:off x="6666883" y="1429944"/>
            <a:ext cx="5314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78EA81AB-7CBF-DE6E-91DB-209B9E734F23}"/>
              </a:ext>
            </a:extLst>
          </p:cNvPr>
          <p:cNvSpPr txBox="1"/>
          <p:nvPr/>
        </p:nvSpPr>
        <p:spPr>
          <a:xfrm>
            <a:off x="6651051" y="1882516"/>
            <a:ext cx="5314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26079ACE-B5CA-6DD6-9947-602E44DB3293}"/>
              </a:ext>
            </a:extLst>
          </p:cNvPr>
          <p:cNvSpPr txBox="1"/>
          <p:nvPr/>
        </p:nvSpPr>
        <p:spPr>
          <a:xfrm>
            <a:off x="6635219" y="2335088"/>
            <a:ext cx="5314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3C91BD69-9129-CF38-30F3-51A1B4ED25B7}"/>
              </a:ext>
            </a:extLst>
          </p:cNvPr>
          <p:cNvSpPr txBox="1"/>
          <p:nvPr/>
        </p:nvSpPr>
        <p:spPr>
          <a:xfrm>
            <a:off x="6619387" y="2787660"/>
            <a:ext cx="5314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0F29A1B3-AB1A-9B75-69B6-536F602D403C}"/>
              </a:ext>
            </a:extLst>
          </p:cNvPr>
          <p:cNvSpPr txBox="1"/>
          <p:nvPr/>
        </p:nvSpPr>
        <p:spPr>
          <a:xfrm>
            <a:off x="6603555" y="3240232"/>
            <a:ext cx="5314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p.212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073" y="6334002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9" y="3085451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FDFD0E4-7D2D-9901-2264-819850FE9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6" t="22864" r="5402"/>
          <a:stretch/>
        </p:blipFill>
        <p:spPr>
          <a:xfrm>
            <a:off x="3208918" y="1358565"/>
            <a:ext cx="8904515" cy="4889081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993DB15-4E9B-4BC8-DC7D-92E9D8A44B19}"/>
              </a:ext>
            </a:extLst>
          </p:cNvPr>
          <p:cNvSpPr txBox="1"/>
          <p:nvPr/>
        </p:nvSpPr>
        <p:spPr>
          <a:xfrm>
            <a:off x="3401785" y="2669242"/>
            <a:ext cx="879021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 went to the Museum of Natural History. I saw a great exhibit there. It was an exhibit of Egyptian mummies. There were three mummies in their gold coffins. There were rooms from the tombs, too. I went with my friends Ali and Tariq. We walked through the rooms and looked at the mummies. It was awesome.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0566530-48A5-6D90-2028-117BC0B34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68" b="78510"/>
          <a:stretch/>
        </p:blipFill>
        <p:spPr>
          <a:xfrm>
            <a:off x="1918140" y="69835"/>
            <a:ext cx="10195293" cy="12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248</Words>
  <Application>Microsoft Office PowerPoint</Application>
  <PresentationFormat>شاشة عريضة</PresentationFormat>
  <Paragraphs>56</Paragraphs>
  <Slides>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5" baseType="lpstr">
      <vt:lpstr>Arial</vt:lpstr>
      <vt:lpstr>AvenirNext LT Pro Medium</vt:lpstr>
      <vt:lpstr>Calibri</vt:lpstr>
      <vt:lpstr>Comic Sans MS</vt:lpstr>
      <vt:lpstr>Segoe UI</vt:lpstr>
      <vt:lpstr>BlockprintVTI</vt:lpstr>
      <vt:lpstr>Unit  6  What was it like?</vt:lpstr>
      <vt:lpstr>p.209</vt:lpstr>
      <vt:lpstr>p.209</vt:lpstr>
      <vt:lpstr>p.210</vt:lpstr>
      <vt:lpstr>p.210</vt:lpstr>
      <vt:lpstr>p.211</vt:lpstr>
      <vt:lpstr>p.211</vt:lpstr>
      <vt:lpstr>p.212</vt:lpstr>
      <vt:lpstr>p.212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20</cp:revision>
  <dcterms:created xsi:type="dcterms:W3CDTF">2021-09-11T05:33:11Z</dcterms:created>
  <dcterms:modified xsi:type="dcterms:W3CDTF">2023-12-03T17:14:36Z</dcterms:modified>
</cp:coreProperties>
</file>