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597" r:id="rId5"/>
    <p:sldId id="598" r:id="rId6"/>
    <p:sldId id="600" r:id="rId7"/>
    <p:sldId id="264" r:id="rId8"/>
    <p:sldId id="259" r:id="rId9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87" d="100"/>
          <a:sy n="87" d="100"/>
        </p:scale>
        <p:origin x="9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21/05/1445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21/05/1445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chemeClr val="accent6">
              <a:lumMod val="50000"/>
            </a:schemeClr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(209 – 212)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88" y="565150"/>
            <a:ext cx="4959350" cy="3756025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 6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sz="8000" dirty="0">
                <a:solidFill>
                  <a:srgbClr val="002060"/>
                </a:solidFill>
              </a:rPr>
              <a:t>Is there a view?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1325563"/>
          </a:xfrm>
        </p:spPr>
        <p:txBody>
          <a:bodyPr/>
          <a:lstStyle/>
          <a:p>
            <a:r>
              <a:rPr lang="en-US" dirty="0"/>
              <a:t>p.209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958"/>
            <a:ext cx="1770907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F5EB7B8-DD2B-24F3-286D-4B486D259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070" y="-11755"/>
            <a:ext cx="4117905" cy="640901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D3E2A7D-B39A-C2F3-84CD-9ABC4757C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975" y="-14496"/>
            <a:ext cx="5991244" cy="359204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AED3CA1-9A8B-AB66-D483-C56668B7BDE3}"/>
              </a:ext>
            </a:extLst>
          </p:cNvPr>
          <p:cNvSpPr/>
          <p:nvPr/>
        </p:nvSpPr>
        <p:spPr>
          <a:xfrm>
            <a:off x="3096684" y="1062082"/>
            <a:ext cx="254879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stove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80D9220-53FC-4237-FD9D-118C4413C0DB}"/>
              </a:ext>
            </a:extLst>
          </p:cNvPr>
          <p:cNvSpPr/>
          <p:nvPr/>
        </p:nvSpPr>
        <p:spPr>
          <a:xfrm>
            <a:off x="3096684" y="1570386"/>
            <a:ext cx="340388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rug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FF64B36-1BB7-1BEA-C0E1-69246F0C3720}"/>
              </a:ext>
            </a:extLst>
          </p:cNvPr>
          <p:cNvSpPr/>
          <p:nvPr/>
        </p:nvSpPr>
        <p:spPr>
          <a:xfrm>
            <a:off x="3096684" y="2078690"/>
            <a:ext cx="375887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Vase with flowers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BDAA2E5-534D-78FC-03D0-5FD680C58FFA}"/>
              </a:ext>
            </a:extLst>
          </p:cNvPr>
          <p:cNvSpPr/>
          <p:nvPr/>
        </p:nvSpPr>
        <p:spPr>
          <a:xfrm>
            <a:off x="3096684" y="2586994"/>
            <a:ext cx="375887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lamp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6896EEB-DE81-E167-D94B-15CA51E60516}"/>
              </a:ext>
            </a:extLst>
          </p:cNvPr>
          <p:cNvSpPr/>
          <p:nvPr/>
        </p:nvSpPr>
        <p:spPr>
          <a:xfrm>
            <a:off x="3096684" y="3095298"/>
            <a:ext cx="375887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chair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3B14472-CB43-328B-1CA8-69CF37984CD7}"/>
              </a:ext>
            </a:extLst>
          </p:cNvPr>
          <p:cNvSpPr/>
          <p:nvPr/>
        </p:nvSpPr>
        <p:spPr>
          <a:xfrm>
            <a:off x="3096684" y="3603602"/>
            <a:ext cx="375887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TV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43E6742-6CC5-05D9-87F7-B951FA16F14B}"/>
              </a:ext>
            </a:extLst>
          </p:cNvPr>
          <p:cNvSpPr/>
          <p:nvPr/>
        </p:nvSpPr>
        <p:spPr>
          <a:xfrm>
            <a:off x="3096684" y="4111906"/>
            <a:ext cx="375887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mirror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F9037879-04DC-94A0-AA49-338215A88B02}"/>
              </a:ext>
            </a:extLst>
          </p:cNvPr>
          <p:cNvSpPr/>
          <p:nvPr/>
        </p:nvSpPr>
        <p:spPr>
          <a:xfrm>
            <a:off x="3096684" y="4620210"/>
            <a:ext cx="375887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sink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1A7B0615-8A43-9380-E97A-B5902370F6F9}"/>
              </a:ext>
            </a:extLst>
          </p:cNvPr>
          <p:cNvSpPr/>
          <p:nvPr/>
        </p:nvSpPr>
        <p:spPr>
          <a:xfrm>
            <a:off x="3920714" y="5128514"/>
            <a:ext cx="293484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bed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854EE78B-E98F-7624-83F0-AD954A6565F9}"/>
              </a:ext>
            </a:extLst>
          </p:cNvPr>
          <p:cNvSpPr/>
          <p:nvPr/>
        </p:nvSpPr>
        <p:spPr>
          <a:xfrm>
            <a:off x="3376428" y="5709723"/>
            <a:ext cx="293484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closet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p.209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43" y="636292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3" y="4207268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7027724-A318-A9BD-53E0-AA8FB0213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53" y="0"/>
            <a:ext cx="5485923" cy="653237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492B5D3-8B7B-1025-C908-5CB0AACB2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791" y="0"/>
            <a:ext cx="4594383" cy="275455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E43C2CA-1580-00C9-8934-34F3CBB19F24}"/>
              </a:ext>
            </a:extLst>
          </p:cNvPr>
          <p:cNvSpPr/>
          <p:nvPr/>
        </p:nvSpPr>
        <p:spPr>
          <a:xfrm>
            <a:off x="4651419" y="1027509"/>
            <a:ext cx="807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D9A1955-803F-A657-DE41-E8BEEC993790}"/>
              </a:ext>
            </a:extLst>
          </p:cNvPr>
          <p:cNvSpPr/>
          <p:nvPr/>
        </p:nvSpPr>
        <p:spPr>
          <a:xfrm>
            <a:off x="5006411" y="1643588"/>
            <a:ext cx="80760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4365557-7E52-BA02-6601-469AE959E091}"/>
              </a:ext>
            </a:extLst>
          </p:cNvPr>
          <p:cNvSpPr/>
          <p:nvPr/>
        </p:nvSpPr>
        <p:spPr>
          <a:xfrm>
            <a:off x="4247618" y="2162843"/>
            <a:ext cx="141399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under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CB55C83-F854-606C-80B3-C9F486D66871}"/>
              </a:ext>
            </a:extLst>
          </p:cNvPr>
          <p:cNvSpPr/>
          <p:nvPr/>
        </p:nvSpPr>
        <p:spPr>
          <a:xfrm>
            <a:off x="4532914" y="2692537"/>
            <a:ext cx="141399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8A951C56-82A0-CC40-D660-6F81EEDB3610}"/>
              </a:ext>
            </a:extLst>
          </p:cNvPr>
          <p:cNvSpPr/>
          <p:nvPr/>
        </p:nvSpPr>
        <p:spPr>
          <a:xfrm>
            <a:off x="4417456" y="3222231"/>
            <a:ext cx="227354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in front of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6BFBAB77-6C96-FE2C-1F27-3E73912517AA}"/>
              </a:ext>
            </a:extLst>
          </p:cNvPr>
          <p:cNvSpPr/>
          <p:nvPr/>
        </p:nvSpPr>
        <p:spPr>
          <a:xfrm>
            <a:off x="4301998" y="3751925"/>
            <a:ext cx="227354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under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45DD826B-57F6-EA1F-CD1A-6FCF9F049B6B}"/>
              </a:ext>
            </a:extLst>
          </p:cNvPr>
          <p:cNvSpPr/>
          <p:nvPr/>
        </p:nvSpPr>
        <p:spPr>
          <a:xfrm>
            <a:off x="4103140" y="4281619"/>
            <a:ext cx="227354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in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4F257788-4B6B-0BAA-C709-F526CD767AF9}"/>
              </a:ext>
            </a:extLst>
          </p:cNvPr>
          <p:cNvSpPr/>
          <p:nvPr/>
        </p:nvSpPr>
        <p:spPr>
          <a:xfrm>
            <a:off x="4103140" y="4811313"/>
            <a:ext cx="207468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behind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C9BF83D6-739D-9E4A-16CE-B3EBAEE0B3D2}"/>
              </a:ext>
            </a:extLst>
          </p:cNvPr>
          <p:cNvSpPr/>
          <p:nvPr/>
        </p:nvSpPr>
        <p:spPr>
          <a:xfrm>
            <a:off x="4651418" y="5341007"/>
            <a:ext cx="152640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2732CCCB-AEC0-AE1C-C9AE-6692A2A07E4A}"/>
              </a:ext>
            </a:extLst>
          </p:cNvPr>
          <p:cNvSpPr/>
          <p:nvPr/>
        </p:nvSpPr>
        <p:spPr>
          <a:xfrm>
            <a:off x="4651418" y="5870701"/>
            <a:ext cx="152640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on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89" y="3197661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E9BFCA7-533B-60D0-1B07-91B526B08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655" y="269261"/>
            <a:ext cx="7293082" cy="610360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4D22373-7B85-4456-2906-04C7C7ECF9BA}"/>
              </a:ext>
            </a:extLst>
          </p:cNvPr>
          <p:cNvSpPr/>
          <p:nvPr/>
        </p:nvSpPr>
        <p:spPr>
          <a:xfrm>
            <a:off x="3149895" y="509217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 are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D0DACDC-FB04-9B2E-02DB-04086389D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263" b="85111"/>
          <a:stretch/>
        </p:blipFill>
        <p:spPr>
          <a:xfrm>
            <a:off x="5750283" y="28405"/>
            <a:ext cx="5921419" cy="708454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45521654-1A10-B633-7761-8FA5C6AF2867}"/>
              </a:ext>
            </a:extLst>
          </p:cNvPr>
          <p:cNvSpPr/>
          <p:nvPr/>
        </p:nvSpPr>
        <p:spPr>
          <a:xfrm>
            <a:off x="3149894" y="1333948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 are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7CB9ABA-C3FF-514A-AB3B-6D6F740675C6}"/>
              </a:ext>
            </a:extLst>
          </p:cNvPr>
          <p:cNvSpPr/>
          <p:nvPr/>
        </p:nvSpPr>
        <p:spPr>
          <a:xfrm>
            <a:off x="6609465" y="1294707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 are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0820C97-B4D1-D881-343C-B687F9C9324F}"/>
              </a:ext>
            </a:extLst>
          </p:cNvPr>
          <p:cNvSpPr/>
          <p:nvPr/>
        </p:nvSpPr>
        <p:spPr>
          <a:xfrm>
            <a:off x="4010470" y="1617475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 are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C3656E0-8793-FC62-1908-698A01D1CC84}"/>
              </a:ext>
            </a:extLst>
          </p:cNvPr>
          <p:cNvSpPr/>
          <p:nvPr/>
        </p:nvSpPr>
        <p:spPr>
          <a:xfrm>
            <a:off x="7030930" y="1630822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 is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9BEF389-2298-B70B-5246-C44C9FCDF529}"/>
              </a:ext>
            </a:extLst>
          </p:cNvPr>
          <p:cNvSpPr/>
          <p:nvPr/>
        </p:nvSpPr>
        <p:spPr>
          <a:xfrm>
            <a:off x="4539537" y="1913377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 is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E5352D8-EC37-43AC-1731-B51292A9C034}"/>
              </a:ext>
            </a:extLst>
          </p:cNvPr>
          <p:cNvSpPr/>
          <p:nvPr/>
        </p:nvSpPr>
        <p:spPr>
          <a:xfrm>
            <a:off x="2858510" y="2227280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Is      there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1D876D1-A4A0-D35D-2A15-A20ECBCF9AD1}"/>
              </a:ext>
            </a:extLst>
          </p:cNvPr>
          <p:cNvSpPr/>
          <p:nvPr/>
        </p:nvSpPr>
        <p:spPr>
          <a:xfrm>
            <a:off x="3093005" y="2675180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 are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CEEE275-0AB9-735B-657F-72AF47A6DC24}"/>
              </a:ext>
            </a:extLst>
          </p:cNvPr>
          <p:cNvSpPr/>
          <p:nvPr/>
        </p:nvSpPr>
        <p:spPr>
          <a:xfrm>
            <a:off x="6285599" y="2664972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 is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4EFE47A-F607-0C32-0032-C7EBC3CA5758}"/>
              </a:ext>
            </a:extLst>
          </p:cNvPr>
          <p:cNvSpPr/>
          <p:nvPr/>
        </p:nvSpPr>
        <p:spPr>
          <a:xfrm>
            <a:off x="5464196" y="2963401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 is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F863583-C1D4-E3D6-7F69-5B8EDA871F29}"/>
              </a:ext>
            </a:extLst>
          </p:cNvPr>
          <p:cNvSpPr/>
          <p:nvPr/>
        </p:nvSpPr>
        <p:spPr>
          <a:xfrm>
            <a:off x="3736802" y="3173932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 is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6159B1E2-2768-04FD-79DB-E422B3173413}"/>
              </a:ext>
            </a:extLst>
          </p:cNvPr>
          <p:cNvSpPr/>
          <p:nvPr/>
        </p:nvSpPr>
        <p:spPr>
          <a:xfrm>
            <a:off x="2904838" y="3534361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Are   there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3824E58F-7B18-BECB-0E72-4D3DED4395B4}"/>
              </a:ext>
            </a:extLst>
          </p:cNvPr>
          <p:cNvSpPr/>
          <p:nvPr/>
        </p:nvSpPr>
        <p:spPr>
          <a:xfrm>
            <a:off x="3914360" y="4333700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Is      there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C5B129F6-8560-A391-B4E1-5A4AD1C04A8C}"/>
              </a:ext>
            </a:extLst>
          </p:cNvPr>
          <p:cNvSpPr/>
          <p:nvPr/>
        </p:nvSpPr>
        <p:spPr>
          <a:xfrm>
            <a:off x="3280572" y="4802198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   is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AAE4A1F5-CD58-5808-B71C-244B7C19B95E}"/>
              </a:ext>
            </a:extLst>
          </p:cNvPr>
          <p:cNvSpPr/>
          <p:nvPr/>
        </p:nvSpPr>
        <p:spPr>
          <a:xfrm>
            <a:off x="4010470" y="5623651"/>
            <a:ext cx="254879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   are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B8936E30-C2B0-AEAE-BF15-FE58D26327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76" t="15717" r="4268"/>
          <a:stretch/>
        </p:blipFill>
        <p:spPr>
          <a:xfrm>
            <a:off x="9070397" y="1183419"/>
            <a:ext cx="2915491" cy="15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p.211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54CE876-FB6F-E603-07B7-0957BA80A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272" y="1067707"/>
            <a:ext cx="8852642" cy="5239482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E205C8E-2452-6C72-2624-94F301593407}"/>
              </a:ext>
            </a:extLst>
          </p:cNvPr>
          <p:cNvSpPr/>
          <p:nvPr/>
        </p:nvSpPr>
        <p:spPr>
          <a:xfrm>
            <a:off x="1348166" y="1142500"/>
            <a:ext cx="795007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is a rug in the bedroom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385C6D1-1798-7CDD-A0BB-195EEDC58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503" b="85409"/>
          <a:stretch/>
        </p:blipFill>
        <p:spPr>
          <a:xfrm>
            <a:off x="2003607" y="58338"/>
            <a:ext cx="5540012" cy="100066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F6DB157-37EA-912E-21F5-5C2DBC9C4736}"/>
              </a:ext>
            </a:extLst>
          </p:cNvPr>
          <p:cNvSpPr/>
          <p:nvPr/>
        </p:nvSpPr>
        <p:spPr>
          <a:xfrm>
            <a:off x="1348166" y="1599700"/>
            <a:ext cx="795007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is a telephone in the bedroom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867D3DB-0877-6F15-57A1-CC64C4923F58}"/>
              </a:ext>
            </a:extLst>
          </p:cNvPr>
          <p:cNvSpPr/>
          <p:nvPr/>
        </p:nvSpPr>
        <p:spPr>
          <a:xfrm>
            <a:off x="1348166" y="2056900"/>
            <a:ext cx="795007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isn’t  a closet in the bedroom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9C6C6F3-3853-1500-6737-F15BAEC58CDA}"/>
              </a:ext>
            </a:extLst>
          </p:cNvPr>
          <p:cNvSpPr/>
          <p:nvPr/>
        </p:nvSpPr>
        <p:spPr>
          <a:xfrm>
            <a:off x="1348166" y="2984743"/>
            <a:ext cx="795007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is a lamp in the living room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29EAFAE-033B-4326-835A-5C730443C3EC}"/>
              </a:ext>
            </a:extLst>
          </p:cNvPr>
          <p:cNvSpPr/>
          <p:nvPr/>
        </p:nvSpPr>
        <p:spPr>
          <a:xfrm>
            <a:off x="1348166" y="3425735"/>
            <a:ext cx="795007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are paintings in the living room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3C4266F-A121-0A2F-5A0B-029F1D61F0D5}"/>
              </a:ext>
            </a:extLst>
          </p:cNvPr>
          <p:cNvSpPr/>
          <p:nvPr/>
        </p:nvSpPr>
        <p:spPr>
          <a:xfrm>
            <a:off x="1348166" y="3815757"/>
            <a:ext cx="795007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isn’t a rug in the living room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653C795-6A04-CE7D-866D-BD62C9B74AED}"/>
              </a:ext>
            </a:extLst>
          </p:cNvPr>
          <p:cNvSpPr/>
          <p:nvPr/>
        </p:nvSpPr>
        <p:spPr>
          <a:xfrm>
            <a:off x="1284905" y="4769085"/>
            <a:ext cx="795007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is a stove  in the kitchen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43865819-348B-8C9A-E910-1089EA61DF72}"/>
              </a:ext>
            </a:extLst>
          </p:cNvPr>
          <p:cNvSpPr/>
          <p:nvPr/>
        </p:nvSpPr>
        <p:spPr>
          <a:xfrm>
            <a:off x="1284905" y="5165315"/>
            <a:ext cx="795007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are curtains in the kitchen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7A0F193-75C6-E448-0067-D2765ED13CF1}"/>
              </a:ext>
            </a:extLst>
          </p:cNvPr>
          <p:cNvSpPr/>
          <p:nvPr/>
        </p:nvSpPr>
        <p:spPr>
          <a:xfrm>
            <a:off x="1284905" y="5561545"/>
            <a:ext cx="795007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There isn’t a sink in the kitchen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459" y="3687448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7" name="صورة الشريحة 26">
                <a:extLst>
                  <a:ext uri="{FF2B5EF4-FFF2-40B4-BE49-F238E27FC236}">
                    <a16:creationId xmlns:a16="http://schemas.microsoft.com/office/drawing/2014/main" id="{4E475D10-153F-7541-31F2-9353E1C50F3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1035915"/>
                  </p:ext>
                </p:extLst>
              </p:nvPr>
            </p:nvGraphicFramePr>
            <p:xfrm>
              <a:off x="8930458" y="472011"/>
              <a:ext cx="3048000" cy="1714500"/>
            </p:xfrm>
            <a:graphic>
              <a:graphicData uri="http://schemas.microsoft.com/office/powerpoint/2016/slidezoom">
                <pslz:sldZm>
                  <pslz:sldZmObj sldId="600" cId="3239825913">
                    <pslz:zmPr id="{5AE36034-594A-433E-8849-7F647DB4D13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7" name="صورة الشريحة 2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E475D10-153F-7541-31F2-9353E1C50F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458" y="47201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E20DF9F-45A5-4516-FED4-0F9B6B9C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82C5169-156F-0BEB-7EB2-EA1010F4E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F28E90A-0353-8083-6A7D-4951B495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F8402ED-D941-ED51-0221-39BDEFDAC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7" y="0"/>
            <a:ext cx="12088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2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p.212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0F07B5-0B1B-1BC6-9CB1-88D115E18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416"/>
          <a:stretch/>
        </p:blipFill>
        <p:spPr>
          <a:xfrm>
            <a:off x="1964252" y="3699659"/>
            <a:ext cx="9465081" cy="2705799"/>
          </a:xfrm>
          <a:prstGeom prst="rect">
            <a:avLst/>
          </a:prstGeom>
        </p:spPr>
      </p:pic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D30D811-2364-43AE-E7E9-9C2202CBA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912"/>
          <a:stretch/>
        </p:blipFill>
        <p:spPr>
          <a:xfrm>
            <a:off x="1964252" y="0"/>
            <a:ext cx="10227748" cy="305094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7B64295-6ED4-5D13-5656-46C8DA3FE723}"/>
              </a:ext>
            </a:extLst>
          </p:cNvPr>
          <p:cNvSpPr/>
          <p:nvPr/>
        </p:nvSpPr>
        <p:spPr>
          <a:xfrm>
            <a:off x="2732073" y="3959626"/>
            <a:ext cx="88007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38DBDBD-64E3-E6D3-1830-E8DB40DDF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8" t="39390" b="36960"/>
          <a:stretch/>
        </p:blipFill>
        <p:spPr>
          <a:xfrm>
            <a:off x="6000550" y="3047158"/>
            <a:ext cx="5614012" cy="114544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C86715D7-D25F-EE08-6C89-DCC89A81141A}"/>
              </a:ext>
            </a:extLst>
          </p:cNvPr>
          <p:cNvSpPr/>
          <p:nvPr/>
        </p:nvSpPr>
        <p:spPr>
          <a:xfrm>
            <a:off x="2757911" y="4380323"/>
            <a:ext cx="88007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6312E2C-BC86-3EDA-8A9F-FDE32778D384}"/>
              </a:ext>
            </a:extLst>
          </p:cNvPr>
          <p:cNvSpPr/>
          <p:nvPr/>
        </p:nvSpPr>
        <p:spPr>
          <a:xfrm>
            <a:off x="2783749" y="4801020"/>
            <a:ext cx="88007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6BFF7B4-1D4F-EA5C-65E4-59047DED00D4}"/>
              </a:ext>
            </a:extLst>
          </p:cNvPr>
          <p:cNvSpPr/>
          <p:nvPr/>
        </p:nvSpPr>
        <p:spPr>
          <a:xfrm>
            <a:off x="2809587" y="5221717"/>
            <a:ext cx="88007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BF85FF7-7ED1-17D4-83E4-6DF9D8F20315}"/>
              </a:ext>
            </a:extLst>
          </p:cNvPr>
          <p:cNvSpPr/>
          <p:nvPr/>
        </p:nvSpPr>
        <p:spPr>
          <a:xfrm>
            <a:off x="2835425" y="5642414"/>
            <a:ext cx="88007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p.212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4925" y="6334002"/>
            <a:ext cx="2161947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054" y="4284687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5B0C566-913C-31BF-2AA9-69D8F7A4B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57" t="3548"/>
          <a:stretch/>
        </p:blipFill>
        <p:spPr>
          <a:xfrm>
            <a:off x="180012" y="1822797"/>
            <a:ext cx="7467135" cy="492378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666247C-0FC1-5D77-3D5B-F55295D096A5}"/>
              </a:ext>
            </a:extLst>
          </p:cNvPr>
          <p:cNvSpPr/>
          <p:nvPr/>
        </p:nvSpPr>
        <p:spPr>
          <a:xfrm>
            <a:off x="1470927" y="3081779"/>
            <a:ext cx="6005235" cy="40934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                                              There is a big bed. There is a desk and  a big TV with a DVD player. There are lots of windows. There is a beautiful view. There is a big closet in my bedroom. There is a sound system, too. </a:t>
            </a:r>
            <a:endParaRPr lang="ar-SA" sz="3200" b="1" dirty="0">
              <a:solidFill>
                <a:srgbClr val="C00000"/>
              </a:solidFill>
              <a:latin typeface="MyriadPro-Light"/>
            </a:endParaRPr>
          </a:p>
          <a:p>
            <a:pPr algn="l" rtl="0"/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722E44C-C601-22FE-D20A-F902936CA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889" b="27503"/>
          <a:stretch/>
        </p:blipFill>
        <p:spPr>
          <a:xfrm>
            <a:off x="7365474" y="465001"/>
            <a:ext cx="4646514" cy="370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219</Words>
  <Application>Microsoft Office PowerPoint</Application>
  <PresentationFormat>شاشة عريضة</PresentationFormat>
  <Paragraphs>65</Paragraphs>
  <Slides>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4" baseType="lpstr">
      <vt:lpstr>Arial</vt:lpstr>
      <vt:lpstr>AvenirNext LT Pro Medium</vt:lpstr>
      <vt:lpstr>Calibri</vt:lpstr>
      <vt:lpstr>MyriadPro-Light</vt:lpstr>
      <vt:lpstr>Segoe UI</vt:lpstr>
      <vt:lpstr>BlockprintVTI</vt:lpstr>
      <vt:lpstr>Unit  6  Is there a view?</vt:lpstr>
      <vt:lpstr>p.209</vt:lpstr>
      <vt:lpstr>p.209</vt:lpstr>
      <vt:lpstr>p.210</vt:lpstr>
      <vt:lpstr>p.211</vt:lpstr>
      <vt:lpstr>عرض تقديمي في PowerPoint</vt:lpstr>
      <vt:lpstr>p.212</vt:lpstr>
      <vt:lpstr>p.212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20</cp:revision>
  <dcterms:created xsi:type="dcterms:W3CDTF">2021-09-11T05:33:11Z</dcterms:created>
  <dcterms:modified xsi:type="dcterms:W3CDTF">2023-12-03T16:57:37Z</dcterms:modified>
</cp:coreProperties>
</file>