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12192000" cy="6858000"/>
  <p:notesSz cx="6858000" cy="9144000"/>
  <p:photoAlbum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 snapToGrid="0">
      <p:cViewPr varScale="1">
        <p:scale>
          <a:sx n="65" d="100"/>
          <a:sy n="65" d="100"/>
        </p:scale>
        <p:origin x="91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FA4B27B-BC5F-4D34-9CA9-0601B8786E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18A25ADC-9BA4-42E8-B6AE-EAFF92CBA1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E135117-2C3A-4466-ADDA-64F358B81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B510B-4CB3-46E5-AC6C-859247A3025A}" type="datetimeFigureOut">
              <a:rPr lang="ar-SA" smtClean="0"/>
              <a:t>24/05/43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5EB403E-3637-4CF9-A261-DD580D48D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9705203-3669-48F3-AFE9-3EA27C060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808F2-22F5-4860-AF97-8A447A80107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59815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668A893-CC47-4260-9FB2-7B7B81A028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E3E255DE-4A32-48A5-9F2C-D4B2FA69F8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9FF949A-4140-4D67-897F-AA0B501D1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B510B-4CB3-46E5-AC6C-859247A3025A}" type="datetimeFigureOut">
              <a:rPr lang="ar-SA" smtClean="0"/>
              <a:t>24/05/43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BD61B3A-CC7D-4A9D-85C5-16A14EF8A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CCB5594-4EDA-4E0A-A669-CD8895005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808F2-22F5-4860-AF97-8A447A80107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26350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C3A2783C-D91A-48F9-9E38-96743929FF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9EF216C4-EE20-4179-8FB9-19C22193F6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ED56AA7-E560-49F9-B9B4-88887F1C9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B510B-4CB3-46E5-AC6C-859247A3025A}" type="datetimeFigureOut">
              <a:rPr lang="ar-SA" smtClean="0"/>
              <a:t>24/05/43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3780C02-1F11-458C-BADE-2B4EBD23F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6A73471-02C9-4E82-BE22-FCF54B845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808F2-22F5-4860-AF97-8A447A80107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29298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17D5C24-D797-4049-BA2C-9F0FBB0DEE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4F4E723-B527-42EE-8CAF-1EE7F7B95F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F9138FA-66D2-40C8-8A00-4AB6DD64A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B510B-4CB3-46E5-AC6C-859247A3025A}" type="datetimeFigureOut">
              <a:rPr lang="ar-SA" smtClean="0"/>
              <a:t>24/05/43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4F994D7-D8A2-4907-BE81-1EE403C49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47C8656-B580-44CC-BA5B-1D5A2A6B3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808F2-22F5-4860-AF97-8A447A80107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90914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73BC7D1-1E6C-4473-9532-BD0B06238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1DA1A6F3-42DA-44F5-AA26-21BADC3BAD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A8B0528-84BF-4923-A9DF-0471281DC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B510B-4CB3-46E5-AC6C-859247A3025A}" type="datetimeFigureOut">
              <a:rPr lang="ar-SA" smtClean="0"/>
              <a:t>24/05/43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7DA8974-7CE3-496A-8368-C265ED64B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7915087-F8FB-41A0-98EA-E4240ED58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808F2-22F5-4860-AF97-8A447A80107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96573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B71B21A-FF3D-428C-9BA4-E19D681D3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F11689E-C72E-41D9-B4C3-73C55D1174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06569166-BA1B-4A03-A7AD-DCA9431629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D2A0CE49-8145-42FB-85E2-E023D649D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B510B-4CB3-46E5-AC6C-859247A3025A}" type="datetimeFigureOut">
              <a:rPr lang="ar-SA" smtClean="0"/>
              <a:t>24/05/43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307CC2AC-A9D2-4A7F-8A09-122077A03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946FE89B-466E-4C22-B7AD-661B859E8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808F2-22F5-4860-AF97-8A447A80107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58850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D587867-0B89-4CBD-AFFD-8BBB7D5DE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A31718ED-9623-4844-BFB0-584131A2F8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22E7D686-078E-4919-96C6-C81E1AB9CD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0DE17EFB-F9DA-494E-A40A-7A4D187B58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7A361627-F76C-4B2A-8691-2A00F5C570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361C29B0-8783-4830-8460-6B0A99FCD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B510B-4CB3-46E5-AC6C-859247A3025A}" type="datetimeFigureOut">
              <a:rPr lang="ar-SA" smtClean="0"/>
              <a:t>24/05/43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8AAC0AC4-AC2E-4391-900F-5629800B3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715405E7-006E-421B-84DA-3C4EB7A62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808F2-22F5-4860-AF97-8A447A80107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85641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7444F0A-3DE0-43A0-BD7F-DBB07E2F5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3B26BEDC-E713-4C59-A03E-15A50A01F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B510B-4CB3-46E5-AC6C-859247A3025A}" type="datetimeFigureOut">
              <a:rPr lang="ar-SA" smtClean="0"/>
              <a:t>24/05/43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821E0E69-D1ED-4B7E-897B-AF75A0A7F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3FD32173-F4CF-45CE-AC65-823A6E16E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808F2-22F5-4860-AF97-8A447A80107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69530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D7F48E4D-231A-4A76-B447-B8EB7FDC8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B510B-4CB3-46E5-AC6C-859247A3025A}" type="datetimeFigureOut">
              <a:rPr lang="ar-SA" smtClean="0"/>
              <a:t>24/05/43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38894B3A-DF15-4C23-8516-989D8EE03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B827456F-2B13-4B36-9799-081E5AA63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808F2-22F5-4860-AF97-8A447A80107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04508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E437EE2-36B9-4DE7-B2C0-F6FC6D760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F9A8CCB3-57FC-4C8C-A8D1-6887225A3D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E380A424-491C-4953-BE0F-794BEDBD7C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A99563C3-32E8-4594-A346-E219AE18CD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B510B-4CB3-46E5-AC6C-859247A3025A}" type="datetimeFigureOut">
              <a:rPr lang="ar-SA" smtClean="0"/>
              <a:t>24/05/43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03D1BC97-FE93-422B-988E-951B5D7ED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0B07E8F2-E647-4274-9348-169953CD9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808F2-22F5-4860-AF97-8A447A80107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24048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1BA8842-DC8C-424D-94FC-4DAA9575E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FE2395E5-8344-4505-92AF-3D0CC8F445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D570AEB6-3DD6-4601-A7D7-7E133CA9B1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4CA0BF3C-788E-4EE8-8F83-1F6438CDD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B510B-4CB3-46E5-AC6C-859247A3025A}" type="datetimeFigureOut">
              <a:rPr lang="ar-SA" smtClean="0"/>
              <a:t>24/05/43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B44A9415-EB6D-41D0-82E3-579A2ACE6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2D22D0E1-85BE-442D-8B3A-AA85C2D86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808F2-22F5-4860-AF97-8A447A80107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9544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A74B5D57-D6C6-4963-BF60-CB65F5591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6253C7B5-CCCA-4BA4-A73F-C1DA3554F6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11C69B7-63B2-4C57-9802-A774E4BFDD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1B510B-4CB3-46E5-AC6C-859247A3025A}" type="datetimeFigureOut">
              <a:rPr lang="ar-SA" smtClean="0"/>
              <a:t>24/05/43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01E3943-257B-4E8A-893D-FF910B80FA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04E933E-A0DD-45FF-AB58-A1EC7CA7F8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F808F2-22F5-4860-AF97-8A447A80107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394937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تطبيقات على النظام المكون من معادلتين خطيتين_1">
            <a:extLst>
              <a:ext uri="{FF2B5EF4-FFF2-40B4-BE49-F238E27FC236}">
                <a16:creationId xmlns:a16="http://schemas.microsoft.com/office/drawing/2014/main" id="{E90180C7-C6C2-44BB-AEE3-80D53EF8E11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7694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تطبيقات على النظام المكون من معادلتين خطيتين_10">
            <a:extLst>
              <a:ext uri="{FF2B5EF4-FFF2-40B4-BE49-F238E27FC236}">
                <a16:creationId xmlns:a16="http://schemas.microsoft.com/office/drawing/2014/main" id="{850AC52A-AC48-408D-B7C5-9122223AA3E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6218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تطبيقات على النظام المكون من معادلتين خطيتين_11">
            <a:extLst>
              <a:ext uri="{FF2B5EF4-FFF2-40B4-BE49-F238E27FC236}">
                <a16:creationId xmlns:a16="http://schemas.microsoft.com/office/drawing/2014/main" id="{CC83E248-ACD7-4CE8-85CD-05CC94DB831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6278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تطبيقات على النظام المكون من معادلتين خطيتين_12">
            <a:extLst>
              <a:ext uri="{FF2B5EF4-FFF2-40B4-BE49-F238E27FC236}">
                <a16:creationId xmlns:a16="http://schemas.microsoft.com/office/drawing/2014/main" id="{EC49D558-DB81-4133-9BFE-4E59C683C62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3211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تطبيقات على النظام المكون من معادلتين خطيتين_13">
            <a:extLst>
              <a:ext uri="{FF2B5EF4-FFF2-40B4-BE49-F238E27FC236}">
                <a16:creationId xmlns:a16="http://schemas.microsoft.com/office/drawing/2014/main" id="{0C358737-24B8-439B-97C8-F7476EFBECF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7189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تطبيقات على النظام المكون من معادلتين خطيتين_14">
            <a:extLst>
              <a:ext uri="{FF2B5EF4-FFF2-40B4-BE49-F238E27FC236}">
                <a16:creationId xmlns:a16="http://schemas.microsoft.com/office/drawing/2014/main" id="{01CDD922-9E0D-4A8D-91FC-6D813280035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1954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تطبيقات على النظام المكون من معادلتين خطيتين_15">
            <a:extLst>
              <a:ext uri="{FF2B5EF4-FFF2-40B4-BE49-F238E27FC236}">
                <a16:creationId xmlns:a16="http://schemas.microsoft.com/office/drawing/2014/main" id="{BF38B476-73F1-40E1-BBCF-EFCA801FB0D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021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تطبيقات على النظام المكون من معادلتين خطيتين_2">
            <a:extLst>
              <a:ext uri="{FF2B5EF4-FFF2-40B4-BE49-F238E27FC236}">
                <a16:creationId xmlns:a16="http://schemas.microsoft.com/office/drawing/2014/main" id="{71499A9B-6C75-400E-A568-E5F7BE04661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6410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تطبيقات على النظام المكون من معادلتين خطيتين_3">
            <a:extLst>
              <a:ext uri="{FF2B5EF4-FFF2-40B4-BE49-F238E27FC236}">
                <a16:creationId xmlns:a16="http://schemas.microsoft.com/office/drawing/2014/main" id="{3025649D-E263-4998-92D7-54A805E2DD3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17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تطبيقات على النظام المكون من معادلتين خطيتين_4">
            <a:extLst>
              <a:ext uri="{FF2B5EF4-FFF2-40B4-BE49-F238E27FC236}">
                <a16:creationId xmlns:a16="http://schemas.microsoft.com/office/drawing/2014/main" id="{FD5F6C36-CBB2-47A7-A720-5D9A09D62B7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1065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تطبيقات على النظام المكون من معادلتين خطيتين_5">
            <a:extLst>
              <a:ext uri="{FF2B5EF4-FFF2-40B4-BE49-F238E27FC236}">
                <a16:creationId xmlns:a16="http://schemas.microsoft.com/office/drawing/2014/main" id="{B42DCF68-FF83-48FA-A4B5-8E72CF246A6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429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تطبيقات على النظام المكون من معادلتين خطيتين_6">
            <a:extLst>
              <a:ext uri="{FF2B5EF4-FFF2-40B4-BE49-F238E27FC236}">
                <a16:creationId xmlns:a16="http://schemas.microsoft.com/office/drawing/2014/main" id="{BC1B814A-ADB0-48FA-A791-96F8B439678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4824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تطبيقات على النظام المكون من معادلتين خطيتين_7">
            <a:extLst>
              <a:ext uri="{FF2B5EF4-FFF2-40B4-BE49-F238E27FC236}">
                <a16:creationId xmlns:a16="http://schemas.microsoft.com/office/drawing/2014/main" id="{EE1AA348-F818-4705-B477-63DD003CC0D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6576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تطبيقات على النظام المكون من معادلتين خطيتين_8">
            <a:extLst>
              <a:ext uri="{FF2B5EF4-FFF2-40B4-BE49-F238E27FC236}">
                <a16:creationId xmlns:a16="http://schemas.microsoft.com/office/drawing/2014/main" id="{4986B057-AC7A-4537-A730-F0A05DDAC86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4271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تطبيقات على النظام المكون من معادلتين خطيتين_9">
            <a:extLst>
              <a:ext uri="{FF2B5EF4-FFF2-40B4-BE49-F238E27FC236}">
                <a16:creationId xmlns:a16="http://schemas.microsoft.com/office/drawing/2014/main" id="{1CB63B01-B22C-4D61-BEF0-E6ED3489D68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033043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شاشة عريضة</PresentationFormat>
  <Paragraphs>0</Paragraphs>
  <Slides>15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ماجد البيضاني</dc:creator>
  <cp:lastModifiedBy>ماجد البيضاني</cp:lastModifiedBy>
  <cp:revision>1</cp:revision>
  <dcterms:created xsi:type="dcterms:W3CDTF">2021-12-28T18:36:03Z</dcterms:created>
  <dcterms:modified xsi:type="dcterms:W3CDTF">2021-12-28T18:36:36Z</dcterms:modified>
</cp:coreProperties>
</file>