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7" r:id="rId2"/>
    <p:sldId id="380" r:id="rId3"/>
    <p:sldId id="396" r:id="rId4"/>
    <p:sldId id="360" r:id="rId5"/>
    <p:sldId id="397" r:id="rId6"/>
    <p:sldId id="398" r:id="rId7"/>
    <p:sldId id="399" r:id="rId8"/>
    <p:sldId id="400" r:id="rId9"/>
    <p:sldId id="401" r:id="rId10"/>
    <p:sldId id="402" r:id="rId11"/>
    <p:sldId id="403" r:id="rId12"/>
    <p:sldId id="393" r:id="rId13"/>
    <p:sldId id="388" r:id="rId14"/>
    <p:sldId id="392" r:id="rId15"/>
    <p:sldId id="407" r:id="rId16"/>
    <p:sldId id="409" r:id="rId17"/>
    <p:sldId id="405" r:id="rId18"/>
    <p:sldId id="406" r:id="rId19"/>
    <p:sldId id="395" r:id="rId20"/>
    <p:sldId id="389" r:id="rId21"/>
    <p:sldId id="391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فتراضي" id="{5C2D57C9-C145-45FF-B2DA-FD71E0BC662F}">
          <p14:sldIdLst>
            <p14:sldId id="257"/>
            <p14:sldId id="380"/>
            <p14:sldId id="396"/>
            <p14:sldId id="360"/>
            <p14:sldId id="397"/>
            <p14:sldId id="398"/>
            <p14:sldId id="399"/>
            <p14:sldId id="400"/>
            <p14:sldId id="401"/>
            <p14:sldId id="402"/>
            <p14:sldId id="403"/>
          </p14:sldIdLst>
        </p14:section>
        <p14:section name="مقطع بدون عنوان" id="{BE5D9DDB-6831-4100-AC81-907BD01FFBB5}">
          <p14:sldIdLst>
            <p14:sldId id="393"/>
            <p14:sldId id="388"/>
            <p14:sldId id="392"/>
            <p14:sldId id="407"/>
            <p14:sldId id="409"/>
            <p14:sldId id="405"/>
            <p14:sldId id="406"/>
            <p14:sldId id="395"/>
          </p14:sldIdLst>
        </p14:section>
        <p14:section name="مقطع بدون عنوان" id="{81C42E21-40BA-42C8-B877-770722B8AA13}">
          <p14:sldIdLst>
            <p14:sldId id="389"/>
            <p14:sldId id="3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slide" Target="../slides/slide2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31156F-EEA6-44C5-A954-E7597F0F45ED}" type="doc">
      <dgm:prSet loTypeId="urn:microsoft.com/office/officeart/2005/8/layout/chevron2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F73D0E84-AF47-4AE4-93BC-BA4DEAA78A57}">
      <dgm:prSet phldrT="[Text]"/>
      <dgm:spPr>
        <a:solidFill>
          <a:schemeClr val="tx2"/>
        </a:solidFill>
      </dgm:spPr>
      <dgm:t>
        <a:bodyPr/>
        <a:lstStyle/>
        <a:p>
          <a:r>
            <a:rPr lang="en-US" dirty="0"/>
            <a:t>1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70BE2178-A049-4D22-9712-D3A32DA56394}" type="parTrans" cxnId="{5C1730B6-3388-432E-B751-9C46EDC330E9}">
      <dgm:prSet/>
      <dgm:spPr/>
      <dgm:t>
        <a:bodyPr/>
        <a:lstStyle/>
        <a:p>
          <a:endParaRPr lang="en-US"/>
        </a:p>
      </dgm:t>
    </dgm:pt>
    <dgm:pt modelId="{A98BB13F-F470-4CA9-96FA-BF3E3F36FF81}" type="sibTrans" cxnId="{5C1730B6-3388-432E-B751-9C46EDC330E9}">
      <dgm:prSet/>
      <dgm:spPr/>
      <dgm:t>
        <a:bodyPr/>
        <a:lstStyle/>
        <a:p>
          <a:endParaRPr lang="en-US"/>
        </a:p>
      </dgm:t>
    </dgm:pt>
    <dgm:pt modelId="{3DC76EAD-7E1E-495D-8491-862B88DD5B81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/>
            <a:t>2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1A247CD9-8174-4642-B10A-DD8A5E6B4F81}" type="parTrans" cxnId="{A9F1C18C-E4CC-4A81-B95C-EB348ACF1BCE}">
      <dgm:prSet/>
      <dgm:spPr/>
      <dgm:t>
        <a:bodyPr/>
        <a:lstStyle/>
        <a:p>
          <a:endParaRPr lang="en-US"/>
        </a:p>
      </dgm:t>
    </dgm:pt>
    <dgm:pt modelId="{F8286238-3A50-4538-B657-751FE0ED9B9F}" type="sibTrans" cxnId="{A9F1C18C-E4CC-4A81-B95C-EB348ACF1BCE}">
      <dgm:prSet/>
      <dgm:spPr/>
      <dgm:t>
        <a:bodyPr/>
        <a:lstStyle/>
        <a:p>
          <a:endParaRPr lang="en-US"/>
        </a:p>
      </dgm:t>
    </dgm:pt>
    <dgm:pt modelId="{96B5F0BC-72FD-4F7F-B316-517982008DC3}">
      <dgm:prSet phldrT="[Text]"/>
      <dgm:spPr>
        <a:solidFill>
          <a:srgbClr val="FFFF00"/>
        </a:solidFill>
      </dgm:spPr>
      <dgm:t>
        <a:bodyPr/>
        <a:lstStyle/>
        <a:p>
          <a:r>
            <a:rPr lang="en-US" dirty="0"/>
            <a:t>3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9B518224-881B-4733-B6B5-8C633E5DF5AE}" type="parTrans" cxnId="{A05EC500-1EF1-4D50-8311-AEF3BBB19B00}">
      <dgm:prSet/>
      <dgm:spPr/>
      <dgm:t>
        <a:bodyPr/>
        <a:lstStyle/>
        <a:p>
          <a:endParaRPr lang="en-US"/>
        </a:p>
      </dgm:t>
    </dgm:pt>
    <dgm:pt modelId="{FA17D250-499C-4739-A435-0C8E08FD2D60}" type="sibTrans" cxnId="{A05EC500-1EF1-4D50-8311-AEF3BBB19B00}">
      <dgm:prSet/>
      <dgm:spPr/>
      <dgm:t>
        <a:bodyPr/>
        <a:lstStyle/>
        <a:p>
          <a:endParaRPr lang="en-US"/>
        </a:p>
      </dgm:t>
    </dgm:pt>
    <dgm:pt modelId="{8ACE90A0-1708-48DB-8C1C-1FDC2F1514A9}">
      <dgm:prSet custT="1"/>
      <dgm:spPr/>
      <dgm:t>
        <a:bodyPr/>
        <a:lstStyle/>
        <a:p>
          <a:r>
            <a:rPr lang="en-US" sz="2800" dirty="0">
              <a:solidFill>
                <a:srgbClr val="002060"/>
              </a:solidFill>
            </a:rPr>
            <a:t>She works in a hospital</a:t>
          </a:r>
          <a:r>
            <a:rPr lang="en-US" sz="3200" dirty="0">
              <a:solidFill>
                <a:srgbClr val="002060"/>
              </a:solidFill>
            </a:rPr>
            <a:t>.</a:t>
          </a:r>
        </a:p>
      </dgm:t>
    </dgm:pt>
    <dgm:pt modelId="{376F2A44-0DAB-4F77-9F4C-0FFC16434EBD}" type="parTrans" cxnId="{3CCC8467-F3BC-45EF-BFFF-EB27D897A2D3}">
      <dgm:prSet/>
      <dgm:spPr/>
      <dgm:t>
        <a:bodyPr/>
        <a:lstStyle/>
        <a:p>
          <a:pPr rtl="1"/>
          <a:endParaRPr lang="ar-SA"/>
        </a:p>
      </dgm:t>
    </dgm:pt>
    <dgm:pt modelId="{CCFC21A2-612A-4008-BA1E-392F30C88008}" type="sibTrans" cxnId="{3CCC8467-F3BC-45EF-BFFF-EB27D897A2D3}">
      <dgm:prSet/>
      <dgm:spPr/>
      <dgm:t>
        <a:bodyPr/>
        <a:lstStyle/>
        <a:p>
          <a:pPr rtl="1"/>
          <a:endParaRPr lang="ar-SA"/>
        </a:p>
      </dgm:t>
    </dgm:pt>
    <dgm:pt modelId="{EB3EA47C-B91A-4D4D-A34A-72F2F28732FC}">
      <dgm:prSet custT="1"/>
      <dgm:spPr/>
      <dgm:t>
        <a:bodyPr/>
        <a:lstStyle/>
        <a:p>
          <a:r>
            <a:rPr lang="en-US" sz="2800" dirty="0">
              <a:solidFill>
                <a:srgbClr val="002060"/>
              </a:solidFill>
            </a:rPr>
            <a:t>He  works in a fire station </a:t>
          </a:r>
          <a:r>
            <a:rPr lang="en-US" sz="2400" b="1" dirty="0"/>
            <a:t>.</a:t>
          </a:r>
        </a:p>
      </dgm:t>
    </dgm:pt>
    <dgm:pt modelId="{224BD676-FAE3-47C0-98EE-A5D0BFEE991E}" type="parTrans" cxnId="{5F891914-1B9A-46E1-A5FA-70547FCA6CBE}">
      <dgm:prSet/>
      <dgm:spPr/>
      <dgm:t>
        <a:bodyPr/>
        <a:lstStyle/>
        <a:p>
          <a:pPr rtl="1"/>
          <a:endParaRPr lang="ar-SA"/>
        </a:p>
      </dgm:t>
    </dgm:pt>
    <dgm:pt modelId="{9BBE1B2E-670A-4D7A-AB4E-AF69647C0C3B}" type="sibTrans" cxnId="{5F891914-1B9A-46E1-A5FA-70547FCA6CBE}">
      <dgm:prSet/>
      <dgm:spPr/>
      <dgm:t>
        <a:bodyPr/>
        <a:lstStyle/>
        <a:p>
          <a:pPr rtl="1"/>
          <a:endParaRPr lang="ar-SA"/>
        </a:p>
      </dgm:t>
    </dgm:pt>
    <dgm:pt modelId="{36D2859C-EA44-4CC8-9A86-7B0F55F13F7A}">
      <dgm:prSet custT="1"/>
      <dgm:spPr/>
      <dgm:t>
        <a:bodyPr/>
        <a:lstStyle/>
        <a:p>
          <a:r>
            <a:rPr lang="en-US" sz="3200" dirty="0">
              <a:solidFill>
                <a:srgbClr val="002060"/>
              </a:solidFill>
            </a:rPr>
            <a:t>She works in a school </a:t>
          </a:r>
          <a:r>
            <a:rPr lang="en-US" sz="3500" dirty="0"/>
            <a:t>.</a:t>
          </a:r>
        </a:p>
      </dgm:t>
    </dgm:pt>
    <dgm:pt modelId="{B4ED0061-5487-4D3A-AD2B-5F5F48A239B5}" type="parTrans" cxnId="{217E7F35-753B-4488-A343-97D8901F0C44}">
      <dgm:prSet/>
      <dgm:spPr/>
      <dgm:t>
        <a:bodyPr/>
        <a:lstStyle/>
        <a:p>
          <a:pPr rtl="1"/>
          <a:endParaRPr lang="ar-SA"/>
        </a:p>
      </dgm:t>
    </dgm:pt>
    <dgm:pt modelId="{BD33671B-199C-4D0A-84F2-83C7811EA4C7}" type="sibTrans" cxnId="{217E7F35-753B-4488-A343-97D8901F0C44}">
      <dgm:prSet/>
      <dgm:spPr/>
      <dgm:t>
        <a:bodyPr/>
        <a:lstStyle/>
        <a:p>
          <a:pPr rtl="1"/>
          <a:endParaRPr lang="ar-SA"/>
        </a:p>
      </dgm:t>
    </dgm:pt>
    <dgm:pt modelId="{8DC856F0-85DB-443E-8835-EA11B5AA9C18}" type="pres">
      <dgm:prSet presAssocID="{7C31156F-EEA6-44C5-A954-E7597F0F45ED}" presName="linearFlow" presStyleCnt="0">
        <dgm:presLayoutVars>
          <dgm:dir/>
          <dgm:animLvl val="lvl"/>
          <dgm:resizeHandles val="exact"/>
        </dgm:presLayoutVars>
      </dgm:prSet>
      <dgm:spPr/>
    </dgm:pt>
    <dgm:pt modelId="{40C8D188-C627-4878-8E2D-8208A84942A6}" type="pres">
      <dgm:prSet presAssocID="{F73D0E84-AF47-4AE4-93BC-BA4DEAA78A57}" presName="composite" presStyleCnt="0"/>
      <dgm:spPr/>
    </dgm:pt>
    <dgm:pt modelId="{25C8F98F-432E-45E8-B1B2-CECCF2A6DEBA}" type="pres">
      <dgm:prSet presAssocID="{F73D0E84-AF47-4AE4-93BC-BA4DEAA78A57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1674A7A4-6C99-4192-8B2A-4D1B170AB229}" type="pres">
      <dgm:prSet presAssocID="{F73D0E84-AF47-4AE4-93BC-BA4DEAA78A57}" presName="descendantText" presStyleLbl="alignAcc1" presStyleIdx="0" presStyleCnt="3" custLinFactY="-100000" custLinFactNeighborX="19164" custLinFactNeighborY="-118145">
        <dgm:presLayoutVars>
          <dgm:bulletEnabled val="1"/>
        </dgm:presLayoutVars>
      </dgm:prSet>
      <dgm:spPr/>
    </dgm:pt>
    <dgm:pt modelId="{72A733DA-FAB3-4D87-B809-09A8DCB706D6}" type="pres">
      <dgm:prSet presAssocID="{A98BB13F-F470-4CA9-96FA-BF3E3F36FF81}" presName="sp" presStyleCnt="0"/>
      <dgm:spPr/>
    </dgm:pt>
    <dgm:pt modelId="{E761A1CF-DB2D-4900-9560-214E0ACEDFA6}" type="pres">
      <dgm:prSet presAssocID="{3DC76EAD-7E1E-495D-8491-862B88DD5B81}" presName="composite" presStyleCnt="0"/>
      <dgm:spPr/>
    </dgm:pt>
    <dgm:pt modelId="{447A5474-283A-499E-8C8B-D282B438FDA4}" type="pres">
      <dgm:prSet presAssocID="{3DC76EAD-7E1E-495D-8491-862B88DD5B81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6AA32AE0-414F-4BC6-8E20-246708586947}" type="pres">
      <dgm:prSet presAssocID="{3DC76EAD-7E1E-495D-8491-862B88DD5B81}" presName="descendantText" presStyleLbl="alignAcc1" presStyleIdx="1" presStyleCnt="3" custLinFactNeighborY="0">
        <dgm:presLayoutVars>
          <dgm:bulletEnabled val="1"/>
        </dgm:presLayoutVars>
      </dgm:prSet>
      <dgm:spPr/>
    </dgm:pt>
    <dgm:pt modelId="{DA2A11C2-90B9-4D76-9B43-BF3C72745EBF}" type="pres">
      <dgm:prSet presAssocID="{F8286238-3A50-4538-B657-751FE0ED9B9F}" presName="sp" presStyleCnt="0"/>
      <dgm:spPr/>
    </dgm:pt>
    <dgm:pt modelId="{9AB6A6F4-20AF-4220-9A52-E18BEFD6D1AD}" type="pres">
      <dgm:prSet presAssocID="{96B5F0BC-72FD-4F7F-B316-517982008DC3}" presName="composite" presStyleCnt="0"/>
      <dgm:spPr/>
    </dgm:pt>
    <dgm:pt modelId="{01864CB6-72B6-4CD6-A819-6455E7426FB9}" type="pres">
      <dgm:prSet presAssocID="{96B5F0BC-72FD-4F7F-B316-517982008DC3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14346F88-154E-4F47-A730-406D3EFBF1D4}" type="pres">
      <dgm:prSet presAssocID="{96B5F0BC-72FD-4F7F-B316-517982008DC3}" presName="descendantText" presStyleLbl="alignAcc1" presStyleIdx="2" presStyleCnt="3" custLinFactNeighborY="0">
        <dgm:presLayoutVars>
          <dgm:bulletEnabled val="1"/>
        </dgm:presLayoutVars>
      </dgm:prSet>
      <dgm:spPr/>
    </dgm:pt>
  </dgm:ptLst>
  <dgm:cxnLst>
    <dgm:cxn modelId="{A05EC500-1EF1-4D50-8311-AEF3BBB19B00}" srcId="{7C31156F-EEA6-44C5-A954-E7597F0F45ED}" destId="{96B5F0BC-72FD-4F7F-B316-517982008DC3}" srcOrd="2" destOrd="0" parTransId="{9B518224-881B-4733-B6B5-8C633E5DF5AE}" sibTransId="{FA17D250-499C-4739-A435-0C8E08FD2D60}"/>
    <dgm:cxn modelId="{5F891914-1B9A-46E1-A5FA-70547FCA6CBE}" srcId="{3DC76EAD-7E1E-495D-8491-862B88DD5B81}" destId="{EB3EA47C-B91A-4D4D-A34A-72F2F28732FC}" srcOrd="0" destOrd="0" parTransId="{224BD676-FAE3-47C0-98EE-A5D0BFEE991E}" sibTransId="{9BBE1B2E-670A-4D7A-AB4E-AF69647C0C3B}"/>
    <dgm:cxn modelId="{217E7F35-753B-4488-A343-97D8901F0C44}" srcId="{96B5F0BC-72FD-4F7F-B316-517982008DC3}" destId="{36D2859C-EA44-4CC8-9A86-7B0F55F13F7A}" srcOrd="0" destOrd="0" parTransId="{B4ED0061-5487-4D3A-AD2B-5F5F48A239B5}" sibTransId="{BD33671B-199C-4D0A-84F2-83C7811EA4C7}"/>
    <dgm:cxn modelId="{3CCC8467-F3BC-45EF-BFFF-EB27D897A2D3}" srcId="{F73D0E84-AF47-4AE4-93BC-BA4DEAA78A57}" destId="{8ACE90A0-1708-48DB-8C1C-1FDC2F1514A9}" srcOrd="0" destOrd="0" parTransId="{376F2A44-0DAB-4F77-9F4C-0FFC16434EBD}" sibTransId="{CCFC21A2-612A-4008-BA1E-392F30C88008}"/>
    <dgm:cxn modelId="{3CFD9D4D-9F64-431D-A2B3-FC63E3E4B130}" type="presOf" srcId="{EB3EA47C-B91A-4D4D-A34A-72F2F28732FC}" destId="{6AA32AE0-414F-4BC6-8E20-246708586947}" srcOrd="0" destOrd="0" presId="urn:microsoft.com/office/officeart/2005/8/layout/chevron2"/>
    <dgm:cxn modelId="{FA171571-44E3-48BD-A6D8-C273096505B7}" type="presOf" srcId="{8ACE90A0-1708-48DB-8C1C-1FDC2F1514A9}" destId="{1674A7A4-6C99-4192-8B2A-4D1B170AB229}" srcOrd="0" destOrd="0" presId="urn:microsoft.com/office/officeart/2005/8/layout/chevron2"/>
    <dgm:cxn modelId="{2B0A3C58-0A65-4483-B1E0-CADF2E3154FF}" type="presOf" srcId="{36D2859C-EA44-4CC8-9A86-7B0F55F13F7A}" destId="{14346F88-154E-4F47-A730-406D3EFBF1D4}" srcOrd="0" destOrd="0" presId="urn:microsoft.com/office/officeart/2005/8/layout/chevron2"/>
    <dgm:cxn modelId="{03BE0587-9C7D-4BBA-81D8-F0E5DBA06941}" type="presOf" srcId="{3DC76EAD-7E1E-495D-8491-862B88DD5B81}" destId="{447A5474-283A-499E-8C8B-D282B438FDA4}" srcOrd="0" destOrd="0" presId="urn:microsoft.com/office/officeart/2005/8/layout/chevron2"/>
    <dgm:cxn modelId="{A9F1C18C-E4CC-4A81-B95C-EB348ACF1BCE}" srcId="{7C31156F-EEA6-44C5-A954-E7597F0F45ED}" destId="{3DC76EAD-7E1E-495D-8491-862B88DD5B81}" srcOrd="1" destOrd="0" parTransId="{1A247CD9-8174-4642-B10A-DD8A5E6B4F81}" sibTransId="{F8286238-3A50-4538-B657-751FE0ED9B9F}"/>
    <dgm:cxn modelId="{EC33E896-261A-4134-8BDC-F845853F2004}" type="presOf" srcId="{F73D0E84-AF47-4AE4-93BC-BA4DEAA78A57}" destId="{25C8F98F-432E-45E8-B1B2-CECCF2A6DEBA}" srcOrd="0" destOrd="0" presId="urn:microsoft.com/office/officeart/2005/8/layout/chevron2"/>
    <dgm:cxn modelId="{F049C99E-8346-4A8B-BEA2-F6472C58FEB8}" type="presOf" srcId="{7C31156F-EEA6-44C5-A954-E7597F0F45ED}" destId="{8DC856F0-85DB-443E-8835-EA11B5AA9C18}" srcOrd="0" destOrd="0" presId="urn:microsoft.com/office/officeart/2005/8/layout/chevron2"/>
    <dgm:cxn modelId="{5C1730B6-3388-432E-B751-9C46EDC330E9}" srcId="{7C31156F-EEA6-44C5-A954-E7597F0F45ED}" destId="{F73D0E84-AF47-4AE4-93BC-BA4DEAA78A57}" srcOrd="0" destOrd="0" parTransId="{70BE2178-A049-4D22-9712-D3A32DA56394}" sibTransId="{A98BB13F-F470-4CA9-96FA-BF3E3F36FF81}"/>
    <dgm:cxn modelId="{A67B8FBE-CA2C-447D-A11B-FDBFBEAD0A51}" type="presOf" srcId="{96B5F0BC-72FD-4F7F-B316-517982008DC3}" destId="{01864CB6-72B6-4CD6-A819-6455E7426FB9}" srcOrd="0" destOrd="0" presId="urn:microsoft.com/office/officeart/2005/8/layout/chevron2"/>
    <dgm:cxn modelId="{97E28CBA-78B0-46E0-8BB3-B38C8B94CE42}" type="presParOf" srcId="{8DC856F0-85DB-443E-8835-EA11B5AA9C18}" destId="{40C8D188-C627-4878-8E2D-8208A84942A6}" srcOrd="0" destOrd="0" presId="urn:microsoft.com/office/officeart/2005/8/layout/chevron2"/>
    <dgm:cxn modelId="{4B2448BA-2631-4071-A112-FC21F6F9E70D}" type="presParOf" srcId="{40C8D188-C627-4878-8E2D-8208A84942A6}" destId="{25C8F98F-432E-45E8-B1B2-CECCF2A6DEBA}" srcOrd="0" destOrd="0" presId="urn:microsoft.com/office/officeart/2005/8/layout/chevron2"/>
    <dgm:cxn modelId="{ED6BFF64-5836-4ABF-8CC4-1227E34557BC}" type="presParOf" srcId="{40C8D188-C627-4878-8E2D-8208A84942A6}" destId="{1674A7A4-6C99-4192-8B2A-4D1B170AB229}" srcOrd="1" destOrd="0" presId="urn:microsoft.com/office/officeart/2005/8/layout/chevron2"/>
    <dgm:cxn modelId="{29EA373F-E773-4D19-B46B-8F1F693E6A66}" type="presParOf" srcId="{8DC856F0-85DB-443E-8835-EA11B5AA9C18}" destId="{72A733DA-FAB3-4D87-B809-09A8DCB706D6}" srcOrd="1" destOrd="0" presId="urn:microsoft.com/office/officeart/2005/8/layout/chevron2"/>
    <dgm:cxn modelId="{017640F9-B8E0-4634-A85A-6FA046B56D2E}" type="presParOf" srcId="{8DC856F0-85DB-443E-8835-EA11B5AA9C18}" destId="{E761A1CF-DB2D-4900-9560-214E0ACEDFA6}" srcOrd="2" destOrd="0" presId="urn:microsoft.com/office/officeart/2005/8/layout/chevron2"/>
    <dgm:cxn modelId="{D97728BC-C817-4203-882A-7D51D3067BBE}" type="presParOf" srcId="{E761A1CF-DB2D-4900-9560-214E0ACEDFA6}" destId="{447A5474-283A-499E-8C8B-D282B438FDA4}" srcOrd="0" destOrd="0" presId="urn:microsoft.com/office/officeart/2005/8/layout/chevron2"/>
    <dgm:cxn modelId="{514D01E7-7D39-4B02-AC9D-E5014A985815}" type="presParOf" srcId="{E761A1CF-DB2D-4900-9560-214E0ACEDFA6}" destId="{6AA32AE0-414F-4BC6-8E20-246708586947}" srcOrd="1" destOrd="0" presId="urn:microsoft.com/office/officeart/2005/8/layout/chevron2"/>
    <dgm:cxn modelId="{54091F4F-FA71-46F3-B9D5-8D43B4C21BEA}" type="presParOf" srcId="{8DC856F0-85DB-443E-8835-EA11B5AA9C18}" destId="{DA2A11C2-90B9-4D76-9B43-BF3C72745EBF}" srcOrd="3" destOrd="0" presId="urn:microsoft.com/office/officeart/2005/8/layout/chevron2"/>
    <dgm:cxn modelId="{AC8855B9-C590-446D-8074-0A780198AC82}" type="presParOf" srcId="{8DC856F0-85DB-443E-8835-EA11B5AA9C18}" destId="{9AB6A6F4-20AF-4220-9A52-E18BEFD6D1AD}" srcOrd="4" destOrd="0" presId="urn:microsoft.com/office/officeart/2005/8/layout/chevron2"/>
    <dgm:cxn modelId="{48F869B5-2BCB-4C2B-A5DC-E30312A1F7FB}" type="presParOf" srcId="{9AB6A6F4-20AF-4220-9A52-E18BEFD6D1AD}" destId="{01864CB6-72B6-4CD6-A819-6455E7426FB9}" srcOrd="0" destOrd="0" presId="urn:microsoft.com/office/officeart/2005/8/layout/chevron2"/>
    <dgm:cxn modelId="{21FD051E-0FC1-4168-BF65-1BECFEE43341}" type="presParOf" srcId="{9AB6A6F4-20AF-4220-9A52-E18BEFD6D1AD}" destId="{14346F88-154E-4F47-A730-406D3EFBF1D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C8F98F-432E-45E8-B1B2-CECCF2A6DEBA}">
      <dsp:nvSpPr>
        <dsp:cNvPr id="0" name=""/>
        <dsp:cNvSpPr/>
      </dsp:nvSpPr>
      <dsp:spPr>
        <a:xfrm rot="5400000">
          <a:off x="-150342" y="151333"/>
          <a:ext cx="1002280" cy="701596"/>
        </a:xfrm>
        <a:prstGeom prst="chevron">
          <a:avLst/>
        </a:prstGeom>
        <a:solidFill>
          <a:schemeClr val="tx2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</a:t>
          </a:r>
        </a:p>
      </dsp:txBody>
      <dsp:txXfrm rot="-5400000">
        <a:off x="0" y="351789"/>
        <a:ext cx="701596" cy="300684"/>
      </dsp:txXfrm>
    </dsp:sp>
    <dsp:sp modelId="{1674A7A4-6C99-4192-8B2A-4D1B170AB229}">
      <dsp:nvSpPr>
        <dsp:cNvPr id="0" name=""/>
        <dsp:cNvSpPr/>
      </dsp:nvSpPr>
      <dsp:spPr>
        <a:xfrm rot="5400000">
          <a:off x="2936287" y="-2234690"/>
          <a:ext cx="651482" cy="5120864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>
              <a:solidFill>
                <a:srgbClr val="002060"/>
              </a:solidFill>
            </a:rPr>
            <a:t>She works in a hospital</a:t>
          </a:r>
          <a:r>
            <a:rPr lang="en-US" sz="3200" kern="1200" dirty="0">
              <a:solidFill>
                <a:srgbClr val="002060"/>
              </a:solidFill>
            </a:rPr>
            <a:t>.</a:t>
          </a:r>
        </a:p>
      </dsp:txBody>
      <dsp:txXfrm rot="-5400000">
        <a:off x="701597" y="31803"/>
        <a:ext cx="5089061" cy="587876"/>
      </dsp:txXfrm>
    </dsp:sp>
    <dsp:sp modelId="{447A5474-283A-499E-8C8B-D282B438FDA4}">
      <dsp:nvSpPr>
        <dsp:cNvPr id="0" name=""/>
        <dsp:cNvSpPr/>
      </dsp:nvSpPr>
      <dsp:spPr>
        <a:xfrm rot="5400000">
          <a:off x="-150342" y="946718"/>
          <a:ext cx="1002280" cy="701596"/>
        </a:xfrm>
        <a:prstGeom prst="chevron">
          <a:avLst/>
        </a:prstGeom>
        <a:solidFill>
          <a:srgbClr val="00B0F0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2</a:t>
          </a:r>
        </a:p>
      </dsp:txBody>
      <dsp:txXfrm rot="-5400000">
        <a:off x="0" y="1147174"/>
        <a:ext cx="701596" cy="300684"/>
      </dsp:txXfrm>
    </dsp:sp>
    <dsp:sp modelId="{6AA32AE0-414F-4BC6-8E20-246708586947}">
      <dsp:nvSpPr>
        <dsp:cNvPr id="0" name=""/>
        <dsp:cNvSpPr/>
      </dsp:nvSpPr>
      <dsp:spPr>
        <a:xfrm rot="5400000">
          <a:off x="2936287" y="-1438314"/>
          <a:ext cx="651482" cy="5120864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>
              <a:solidFill>
                <a:srgbClr val="002060"/>
              </a:solidFill>
            </a:rPr>
            <a:t>He  works in a fire station </a:t>
          </a:r>
          <a:r>
            <a:rPr lang="en-US" sz="2400" b="1" kern="1200" dirty="0"/>
            <a:t>.</a:t>
          </a:r>
        </a:p>
      </dsp:txBody>
      <dsp:txXfrm rot="-5400000">
        <a:off x="701597" y="828179"/>
        <a:ext cx="5089061" cy="587876"/>
      </dsp:txXfrm>
    </dsp:sp>
    <dsp:sp modelId="{01864CB6-72B6-4CD6-A819-6455E7426FB9}">
      <dsp:nvSpPr>
        <dsp:cNvPr id="0" name=""/>
        <dsp:cNvSpPr/>
      </dsp:nvSpPr>
      <dsp:spPr>
        <a:xfrm rot="5400000">
          <a:off x="-150342" y="1742103"/>
          <a:ext cx="1002280" cy="701596"/>
        </a:xfrm>
        <a:prstGeom prst="chevron">
          <a:avLst/>
        </a:prstGeom>
        <a:solidFill>
          <a:srgbClr val="FFFF00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3</a:t>
          </a:r>
        </a:p>
      </dsp:txBody>
      <dsp:txXfrm rot="-5400000">
        <a:off x="0" y="1942559"/>
        <a:ext cx="701596" cy="300684"/>
      </dsp:txXfrm>
    </dsp:sp>
    <dsp:sp modelId="{14346F88-154E-4F47-A730-406D3EFBF1D4}">
      <dsp:nvSpPr>
        <dsp:cNvPr id="0" name=""/>
        <dsp:cNvSpPr/>
      </dsp:nvSpPr>
      <dsp:spPr>
        <a:xfrm rot="5400000">
          <a:off x="2936287" y="-642929"/>
          <a:ext cx="651482" cy="5120864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>
              <a:solidFill>
                <a:srgbClr val="002060"/>
              </a:solidFill>
            </a:rPr>
            <a:t>She works in a school </a:t>
          </a:r>
          <a:r>
            <a:rPr lang="en-US" sz="3500" kern="1200" dirty="0"/>
            <a:t>.</a:t>
          </a:r>
        </a:p>
      </dsp:txBody>
      <dsp:txXfrm rot="-5400000">
        <a:off x="701597" y="1623564"/>
        <a:ext cx="5089061" cy="5878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85221" units="1/cm"/>
          <inkml:channelProperty channel="Y" name="resolution" value="36.86007" units="1/cm"/>
          <inkml:channelProperty channel="T" name="resolution" value="1" units="1/dev"/>
        </inkml:channelProperties>
      </inkml:inkSource>
      <inkml:timestamp xml:id="ts0" timeString="2021-12-26T13:34:14.6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24359 2646 0,'0'35'94,"0"36"-78,0-36-1,0 0 1,0-17-16,0 0 0,0-1 16,0 18-1,0 1 17,0-19-17,0 36 1,0-35-16,0 35 15,0-18-15,0 0 16,0 1 0,0 17-16,0-1 15,0-16-15,0-1 16,0 18-16,0 0 16,0 0-16,0-18 15,0 0-15,0-17 16,0 0-16,0-1 15</inkml:trace>
  <inkml:trace contextRef="#ctx0" brushRef="#br0" timeOffset="908.99">24571 3422 0,'0'-18'62,"0"1"-46,-35 17 0,-18 0-1,0 0-15,18 0 16,-1 0-1,19 0-15,-19 0 32,19 0-17,17-18 1</inkml:trace>
  <inkml:trace contextRef="#ctx0" brushRef="#br0" timeOffset="1836.98">24448 3334 0,'-53'0'125,"-36"0"-110,36 0 1,-17 0-16,52 17 15,-35-17-15,18 0 0,17 0 16,1 0 0,87 0 187</inkml:trace>
  <inkml:trace contextRef="#ctx0" brushRef="#br0" timeOffset="2636.6">24836 3334 0,'0'17'110,"0"19"-95,0 34 1,0-34 0,0-19-16,0 1 15,0 17-15</inkml:trace>
  <inkml:trace contextRef="#ctx0" brushRef="#br0" timeOffset="3077.64">24818 3069 0</inkml:trace>
  <inkml:trace contextRef="#ctx0" brushRef="#br0" timeOffset="4727.96">25312 3334 0,'-53'0'63,"18"0"-63,-1 0 141,-34 0-126,52 0-15,1 0 16,17 17 93,0 19-93,0-1-1,0-17-15,0-1 16,0 19 31,0-19 47,88 18-63,-53-35 0,-17 0-31,17 0 16,-17 0-1,-1 0 173,1-52-172,-18 34-1,0-17-15,0 17 31,0-35 63,0 35-78,0 1-16,0-1 109,-71 0-93,-35 18-1</inkml:trace>
  <inkml:trace contextRef="#ctx0" brushRef="#br0" timeOffset="6838.18">24977 2152 0,'0'18'187,"0"17"-171,0 0 15,0-17 94,-141-18-94,70 0-15,53 0-1,1 0-15,-1 0 79,-17 0-64,-18-106 32,35 106-47,18-18 16,0 36 202,0 0-218,0 35 32,0-36 93,-53-17-110,0 0-15,-17 0 16,35 0-16,17 0 16,0 0-1,1 0 1,17-17 46,-36-72-46,19 19 15,17 87 125,0 1-140,0 35 15,0-35-31,0-1 0,0 1 16,-18 35 93,-70-53-93,-36 0-16,1 0 16,35 0-16,17 0 15,1 0-15,-36 0 16,35 0-16,54 0 15</inkml:trace>
  <inkml:trace contextRef="#ctx0" brushRef="#br0" timeOffset="7501.21">24677 1817 0</inkml:trace>
  <inkml:trace contextRef="#ctx0" brushRef="#br0" timeOffset="7933.81">24359 1799 0,'36'-35'125</inkml:trace>
  <inkml:trace contextRef="#ctx0" brushRef="#br0" timeOffset="8360.01">24606 1517 0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85221" units="1/cm"/>
          <inkml:channelProperty channel="Y" name="resolution" value="36.86007" units="1/cm"/>
          <inkml:channelProperty channel="T" name="resolution" value="1" units="1/dev"/>
        </inkml:channelProperties>
      </inkml:inkSource>
      <inkml:timestamp xml:id="ts0" timeString="2021-12-26T13:39:03.02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25947 9049 0</inkml:trace>
  <inkml:trace contextRef="#ctx0" brushRef="#br0" timeOffset="646.97">20020 9578 0</inkml:trace>
  <inkml:trace contextRef="#ctx0" brushRef="#br0" timeOffset="1239.23">13018 9208 0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11E841-EE75-4AB9-A425-18F5824E5F5B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528BD5-F793-4EEF-9602-B52DB7A4E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90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908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3763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3763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77e31443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77e314435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2941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90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5062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202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1E43E7-5007-46F3-B5EE-C922501816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2A00D4-23F0-4038-862C-15242D1C14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5A27FD-EF4F-4703-822D-411095B43A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B88406C-D322-430C-BF13-2972967FF9F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5322062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1328500" y="2534033"/>
            <a:ext cx="3868800" cy="30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1pPr>
            <a:lvl2pPr marL="1219170" lvl="1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2pPr>
            <a:lvl3pPr marL="1828754" lvl="2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3pPr>
            <a:lvl4pPr marL="2438339" lvl="3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4pPr>
            <a:lvl5pPr marL="3047924" lvl="4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5pPr>
            <a:lvl6pPr marL="3657509" lvl="5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6pPr>
            <a:lvl7pPr marL="4267093" lvl="6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7pPr>
            <a:lvl8pPr marL="4876678" lvl="7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8pPr>
            <a:lvl9pPr marL="5486263" lvl="8" indent="-440256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8958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9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2173267" y="5104133"/>
            <a:ext cx="3110000" cy="9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ncert One"/>
              <a:buNone/>
              <a:defRPr sz="2133"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6726300" y="719333"/>
            <a:ext cx="4299200" cy="54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867">
                <a:solidFill>
                  <a:schemeClr val="dk2"/>
                </a:solidFill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4144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6312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0337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1440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0121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970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4026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499867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38132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7" r:id="rId5"/>
    <p:sldLayoutId id="2147483670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7" Type="http://schemas.openxmlformats.org/officeDocument/2006/relationships/image" Target="../media/image42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2.xml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39.gif"/><Relationship Id="rId5" Type="http://schemas.openxmlformats.org/officeDocument/2006/relationships/slide" Target="slide21.xml"/><Relationship Id="rId4" Type="http://schemas.openxmlformats.org/officeDocument/2006/relationships/slide" Target="slide2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7.gi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openxmlformats.org/officeDocument/2006/relationships/image" Target="../media/image44.gif"/><Relationship Id="rId5" Type="http://schemas.openxmlformats.org/officeDocument/2006/relationships/slide" Target="slide21.xml"/><Relationship Id="rId10" Type="http://schemas.openxmlformats.org/officeDocument/2006/relationships/image" Target="file:///C:\Program%20Files\Inknoe%20ClassPoint\Images\multiple_choice_without%20result_default.png" TargetMode="External"/><Relationship Id="rId4" Type="http://schemas.openxmlformats.org/officeDocument/2006/relationships/slide" Target="slide20.xml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0.gif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diagramQuickStyle" Target="../diagrams/quickStyle1.xml"/><Relationship Id="rId11" Type="http://schemas.openxmlformats.org/officeDocument/2006/relationships/image" Target="file:///C:\Program%20Files\Inknoe%20ClassPoint\Images\multiple_choice_without%20result_default.png" TargetMode="External"/><Relationship Id="rId5" Type="http://schemas.openxmlformats.org/officeDocument/2006/relationships/diagramLayout" Target="../diagrams/layout1.xml"/><Relationship Id="rId10" Type="http://schemas.openxmlformats.org/officeDocument/2006/relationships/image" Target="../media/image43.png"/><Relationship Id="rId4" Type="http://schemas.openxmlformats.org/officeDocument/2006/relationships/diagramData" Target="../diagrams/data1.xml"/><Relationship Id="rId9" Type="http://schemas.openxmlformats.org/officeDocument/2006/relationships/image" Target="../media/image4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gif"/><Relationship Id="rId7" Type="http://schemas.openxmlformats.org/officeDocument/2006/relationships/customXml" Target="../ink/ink1.xml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W</a:t>
            </a:r>
            <a:r>
              <a:rPr lang="en" dirty="0">
                <a:solidFill>
                  <a:schemeClr val="accent2"/>
                </a:solidFill>
              </a:rPr>
              <a:t>elcome</a:t>
            </a:r>
            <a:br>
              <a:rPr lang="en" dirty="0">
                <a:solidFill>
                  <a:schemeClr val="accent2"/>
                </a:solidFill>
              </a:rPr>
            </a:br>
            <a:r>
              <a:rPr lang="en" dirty="0">
                <a:solidFill>
                  <a:schemeClr val="accent2"/>
                </a:solidFill>
              </a:rPr>
              <a:t>to</a:t>
            </a:r>
            <a:r>
              <a:rPr lang="en" dirty="0"/>
              <a:t> class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178" name="Google Shape;178;p29"/>
          <p:cNvSpPr/>
          <p:nvPr/>
        </p:nvSpPr>
        <p:spPr>
          <a:xfrm>
            <a:off x="3520934" y="3905687"/>
            <a:ext cx="822767" cy="21167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Google Shape;179;p29"/>
          <p:cNvSpPr/>
          <p:nvPr/>
        </p:nvSpPr>
        <p:spPr>
          <a:xfrm>
            <a:off x="7763500" y="3848749"/>
            <a:ext cx="818200" cy="18367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p29"/>
          <p:cNvSpPr/>
          <p:nvPr/>
        </p:nvSpPr>
        <p:spPr>
          <a:xfrm>
            <a:off x="2519867" y="5884672"/>
            <a:ext cx="1323800" cy="1368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>
            <a:off x="8718900" y="4804297"/>
            <a:ext cx="2715800" cy="1080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>
            <a:off x="8718900" y="4073467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14 Cartoon Characters That Have Totally Changed Since Their Creation">
            <a:extLst>
              <a:ext uri="{FF2B5EF4-FFF2-40B4-BE49-F238E27FC236}">
                <a16:creationId xmlns:a16="http://schemas.microsoft.com/office/drawing/2014/main" id="{0288BA45-F235-4B21-9B76-E9D7CCCD8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841" y="2207856"/>
            <a:ext cx="1328623" cy="127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عنوان فرعي 1"/>
          <p:cNvSpPr txBox="1">
            <a:spLocks/>
          </p:cNvSpPr>
          <p:nvPr/>
        </p:nvSpPr>
        <p:spPr>
          <a:xfrm>
            <a:off x="2230367" y="4702921"/>
            <a:ext cx="1902800" cy="118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 Regular"/>
              <a:buNone/>
              <a:defRPr sz="1867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marR="0" lvl="1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T.</a:t>
            </a:r>
            <a:endParaRPr lang="en-US" sz="2400" b="1" dirty="0">
              <a:solidFill>
                <a:srgbClr val="FF000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  <a:p>
            <a:r>
              <a:rPr lang="en-US" sz="2400" b="1" dirty="0" err="1">
                <a:solidFill>
                  <a:srgbClr val="00B050"/>
                </a:solidFill>
                <a:latin typeface="Kristen ITC" panose="03050502040202030202" pitchFamily="66" charset="0"/>
                <a:ea typeface="Concert One"/>
                <a:cs typeface="Concert One"/>
                <a:sym typeface="Concert One"/>
              </a:rPr>
              <a:t>Mohamad</a:t>
            </a:r>
            <a:endParaRPr lang="en-US" sz="2400" b="1" dirty="0">
              <a:solidFill>
                <a:srgbClr val="00B05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  <a:p>
            <a:r>
              <a:rPr lang="en-US" sz="2400" b="1" dirty="0" err="1">
                <a:solidFill>
                  <a:srgbClr val="00B050"/>
                </a:solidFill>
                <a:latin typeface="Kristen ITC" panose="03050502040202030202" pitchFamily="66" charset="0"/>
                <a:ea typeface="Concert One"/>
                <a:cs typeface="Concert One"/>
                <a:sym typeface="Concert One"/>
              </a:rPr>
              <a:t>Zaid</a:t>
            </a:r>
            <a:endParaRPr lang="ar-SA" sz="2400" b="1" dirty="0">
              <a:solidFill>
                <a:srgbClr val="00B05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here GIF - Where - Descubre &amp;amp; Comparte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745" y="901322"/>
            <a:ext cx="1588443" cy="1066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B423C4E6-A8F7-4309-A9E4-AC529B8F0850}"/>
              </a:ext>
            </a:extLst>
          </p:cNvPr>
          <p:cNvSpPr txBox="1">
            <a:spLocks/>
          </p:cNvSpPr>
          <p:nvPr/>
        </p:nvSpPr>
        <p:spPr>
          <a:xfrm>
            <a:off x="3178942" y="1062707"/>
            <a:ext cx="3823643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Where do they work ?</a:t>
            </a:r>
          </a:p>
        </p:txBody>
      </p:sp>
      <p:pic>
        <p:nvPicPr>
          <p:cNvPr id="7170" name="Picture 2" descr="LINE Stickers Captain AA &amp;amp; Nong Air Free Download (Preview with GIF  Animation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063" y="2289908"/>
            <a:ext cx="1944110" cy="145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ta Pilot GIFs - Get the best GIF on GIPHY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063" y="3743569"/>
            <a:ext cx="1944109" cy="117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Giphy - CareerGuid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063" y="4986215"/>
            <a:ext cx="1944111" cy="118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B423C4E6-A8F7-4309-A9E4-AC529B8F0850}"/>
              </a:ext>
            </a:extLst>
          </p:cNvPr>
          <p:cNvSpPr txBox="1">
            <a:spLocks/>
          </p:cNvSpPr>
          <p:nvPr/>
        </p:nvSpPr>
        <p:spPr>
          <a:xfrm>
            <a:off x="4321908" y="3426414"/>
            <a:ext cx="1969477" cy="634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They work in</a:t>
            </a:r>
          </a:p>
        </p:txBody>
      </p:sp>
      <p:pic>
        <p:nvPicPr>
          <p:cNvPr id="7178" name="Picture 10" descr="Airport GIF - Airport Fly Flight - Discover &amp;amp; Share GIF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985" y="1681772"/>
            <a:ext cx="4470400" cy="35623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B423C4E6-A8F7-4309-A9E4-AC529B8F0850}"/>
              </a:ext>
            </a:extLst>
          </p:cNvPr>
          <p:cNvSpPr txBox="1">
            <a:spLocks/>
          </p:cNvSpPr>
          <p:nvPr/>
        </p:nvSpPr>
        <p:spPr>
          <a:xfrm>
            <a:off x="7752862" y="5496109"/>
            <a:ext cx="1969477" cy="634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Airport </a:t>
            </a:r>
          </a:p>
        </p:txBody>
      </p:sp>
    </p:spTree>
    <p:extLst>
      <p:ext uri="{BB962C8B-B14F-4D97-AF65-F5344CB8AC3E}">
        <p14:creationId xmlns:p14="http://schemas.microsoft.com/office/powerpoint/2010/main" val="2615798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7 Gif ideas | ملصقات, رسم, جرافيتي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245" y="859692"/>
            <a:ext cx="1281723" cy="922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B423C4E6-A8F7-4309-A9E4-AC529B8F0850}"/>
              </a:ext>
            </a:extLst>
          </p:cNvPr>
          <p:cNvSpPr txBox="1">
            <a:spLocks/>
          </p:cNvSpPr>
          <p:nvPr/>
        </p:nvSpPr>
        <p:spPr>
          <a:xfrm>
            <a:off x="2702204" y="1062522"/>
            <a:ext cx="3823643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What do they do ?</a:t>
            </a:r>
          </a:p>
        </p:txBody>
      </p:sp>
      <p:pic>
        <p:nvPicPr>
          <p:cNvPr id="8194" name="Picture 2" descr="Aeroplate. Review your airline food, worldwid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883508"/>
            <a:ext cx="2579078" cy="22479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onnieliang Pilot GIF - Ronnieliang Pilot Aviation - Discover &amp;amp; Share GIF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461" y="1883509"/>
            <a:ext cx="2836985" cy="2247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Little &amp;quot;Red Baron&amp;quot; flying through the clouds. by Standby Team on Dribbbl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646" y="1883509"/>
            <a:ext cx="2852615" cy="2247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B423C4E6-A8F7-4309-A9E4-AC529B8F0850}"/>
              </a:ext>
            </a:extLst>
          </p:cNvPr>
          <p:cNvSpPr txBox="1">
            <a:spLocks/>
          </p:cNvSpPr>
          <p:nvPr/>
        </p:nvSpPr>
        <p:spPr>
          <a:xfrm>
            <a:off x="3227754" y="4724030"/>
            <a:ext cx="6248401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ter" pitchFamily="34" charset="0"/>
                <a:ea typeface="Inter" pitchFamily="34" charset="0"/>
                <a:sym typeface="Concert One"/>
              </a:rPr>
              <a:t>They fly planes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359FB929-8FBE-414E-94E0-FCF8BCBBAC9E}"/>
                  </a:ext>
                </a:extLst>
              </p14:cNvPr>
              <p14:cNvContentPartPr/>
              <p14:nvPr/>
            </p14:nvContentPartPr>
            <p14:xfrm>
              <a:off x="4686480" y="3257640"/>
              <a:ext cx="4654800" cy="190800"/>
            </p14:xfrm>
          </p:contentPart>
        </mc:Choice>
        <mc:Fallback xmlns=""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359FB929-8FBE-414E-94E0-FCF8BCBBAC9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77120" y="3248280"/>
                <a:ext cx="4673520" cy="209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97233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B423C4E6-A8F7-4309-A9E4-AC529B8F0850}"/>
              </a:ext>
            </a:extLst>
          </p:cNvPr>
          <p:cNvSpPr txBox="1">
            <a:spLocks/>
          </p:cNvSpPr>
          <p:nvPr/>
        </p:nvSpPr>
        <p:spPr>
          <a:xfrm>
            <a:off x="1522080" y="795604"/>
            <a:ext cx="3009621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Choose </a:t>
            </a:r>
          </a:p>
        </p:txBody>
      </p:sp>
      <p:pic>
        <p:nvPicPr>
          <p:cNvPr id="12292" name="Picture 4" descr="By mark GIF on GIFER - by Dajor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599" y="2035681"/>
            <a:ext cx="4486031" cy="3739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05024" y="2188306"/>
            <a:ext cx="2426677" cy="3923323"/>
          </a:xfrm>
          <a:prstGeom prst="rect">
            <a:avLst/>
          </a:prstGeom>
        </p:spPr>
      </p:pic>
      <p:pic>
        <p:nvPicPr>
          <p:cNvPr id="9" name="Picture 2" descr="7 Gif ideas | ملصقات, رسم, جرافيتي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91" y="726830"/>
            <a:ext cx="1281723" cy="922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935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hlinkClick r:id="rId4" action="ppaction://hlinksldjump"/>
            <a:extLst>
              <a:ext uri="{FF2B5EF4-FFF2-40B4-BE49-F238E27FC236}">
                <a16:creationId xmlns:a16="http://schemas.microsoft.com/office/drawing/2014/main" id="{CDE7DB9D-FBCC-4AAE-9F2A-FFC23DA5E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7184" y="1909149"/>
            <a:ext cx="2985477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dirty="0">
                <a:solidFill>
                  <a:srgbClr val="FF0000"/>
                </a:solidFill>
                <a:latin typeface="Kristen ITC" panose="03050502040202030202" pitchFamily="66" charset="0"/>
              </a:rPr>
              <a:t>1</a:t>
            </a:r>
            <a:r>
              <a:rPr lang="en-US" altLang="en-US" sz="2000" dirty="0">
                <a:solidFill>
                  <a:srgbClr val="002060"/>
                </a:solidFill>
                <a:latin typeface="Kristen ITC" panose="03050502040202030202" pitchFamily="66" charset="0"/>
              </a:rPr>
              <a:t>.He helps sick people</a:t>
            </a:r>
          </a:p>
        </p:txBody>
      </p:sp>
      <p:sp>
        <p:nvSpPr>
          <p:cNvPr id="4" name="Rectangle 6">
            <a:hlinkClick r:id="rId4" action="ppaction://hlinksldjump"/>
            <a:extLst>
              <a:ext uri="{FF2B5EF4-FFF2-40B4-BE49-F238E27FC236}">
                <a16:creationId xmlns:a16="http://schemas.microsoft.com/office/drawing/2014/main" id="{CDE7DB9D-FBCC-4AAE-9F2A-FFC23DA5E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959" y="2836982"/>
            <a:ext cx="2707541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</a:rPr>
              <a:t>2</a:t>
            </a:r>
            <a:r>
              <a:rPr lang="en-US" altLang="en-US" sz="2000" dirty="0">
                <a:solidFill>
                  <a:srgbClr val="002060"/>
                </a:solidFill>
                <a:latin typeface="Kristen ITC" panose="03050502040202030202" pitchFamily="66" charset="0"/>
              </a:rPr>
              <a:t>. He puts out fire</a:t>
            </a:r>
          </a:p>
        </p:txBody>
      </p:sp>
      <p:sp>
        <p:nvSpPr>
          <p:cNvPr id="5" name="Rectangle 6">
            <a:hlinkClick r:id="rId5" action="ppaction://hlinksldjump"/>
            <a:extLst>
              <a:ext uri="{FF2B5EF4-FFF2-40B4-BE49-F238E27FC236}">
                <a16:creationId xmlns:a16="http://schemas.microsoft.com/office/drawing/2014/main" id="{CDE7DB9D-FBCC-4AAE-9F2A-FFC23DA5E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281" y="3772631"/>
            <a:ext cx="2707542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</a:rPr>
              <a:t>3</a:t>
            </a:r>
            <a:r>
              <a:rPr lang="en-US" altLang="en-US" sz="2000" b="1" dirty="0">
                <a:solidFill>
                  <a:srgbClr val="7030A0"/>
                </a:solidFill>
                <a:latin typeface="Inter" pitchFamily="34" charset="0"/>
                <a:ea typeface="Inter" pitchFamily="34" charset="0"/>
              </a:rPr>
              <a:t>. </a:t>
            </a:r>
            <a:r>
              <a:rPr lang="en-US" altLang="en-US" sz="2000" dirty="0">
                <a:solidFill>
                  <a:srgbClr val="002060"/>
                </a:solidFill>
                <a:latin typeface="Kristen ITC" panose="03050502040202030202" pitchFamily="66" charset="0"/>
              </a:rPr>
              <a:t>He flies plane</a:t>
            </a:r>
          </a:p>
        </p:txBody>
      </p:sp>
      <p:pic>
        <p:nvPicPr>
          <p:cNvPr id="11" name="Picture 4" descr="Ronnieliang Pilot GIF - Ronnieliang Pilot Aviation - Discover &amp;amp; Share GIF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844430"/>
            <a:ext cx="4368800" cy="32668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6">
            <a:extLst>
              <a:ext uri="{FF2B5EF4-FFF2-40B4-BE49-F238E27FC236}">
                <a16:creationId xmlns:a16="http://schemas.microsoft.com/office/drawing/2014/main" id="{CDE7DB9D-FBCC-4AAE-9F2A-FFC23DA5E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1323" y="984739"/>
            <a:ext cx="6291385" cy="900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dirty="0">
                <a:solidFill>
                  <a:srgbClr val="FF0000"/>
                </a:solidFill>
                <a:latin typeface="Kristen ITC" panose="03050502040202030202" pitchFamily="66" charset="0"/>
              </a:rPr>
              <a:t>What does he do ?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</a:endParaRPr>
          </a:p>
        </p:txBody>
      </p:sp>
      <p:pic>
        <p:nvPicPr>
          <p:cNvPr id="8" name="btnInknoeActivity">
            <a:extLst>
              <a:ext uri="{FF2B5EF4-FFF2-40B4-BE49-F238E27FC236}">
                <a16:creationId xmlns:a16="http://schemas.microsoft.com/office/drawing/2014/main" id="{7D2DE81D-1268-4EC8-A07E-C69555E3CEB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227" y="5429250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401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CDE7DB9D-FBCC-4AAE-9F2A-FFC23DA5E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7188" y="984739"/>
            <a:ext cx="6291385" cy="900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dirty="0">
                <a:solidFill>
                  <a:srgbClr val="FF0000"/>
                </a:solidFill>
                <a:latin typeface="Kristen ITC" panose="03050502040202030202" pitchFamily="66" charset="0"/>
              </a:rPr>
              <a:t>Where does he work ?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</a:endParaRPr>
          </a:p>
        </p:txBody>
      </p:sp>
      <p:sp>
        <p:nvSpPr>
          <p:cNvPr id="3" name="Rectangle 6">
            <a:hlinkClick r:id="rId4" action="ppaction://hlinksldjump"/>
            <a:extLst>
              <a:ext uri="{FF2B5EF4-FFF2-40B4-BE49-F238E27FC236}">
                <a16:creationId xmlns:a16="http://schemas.microsoft.com/office/drawing/2014/main" id="{CDE7DB9D-FBCC-4AAE-9F2A-FFC23DA5E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1323" y="2735380"/>
            <a:ext cx="423154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dirty="0">
                <a:solidFill>
                  <a:srgbClr val="FF0000"/>
                </a:solidFill>
                <a:latin typeface="Kristen ITC" panose="03050502040202030202" pitchFamily="66" charset="0"/>
              </a:rPr>
              <a:t>2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itchFamily="34" charset="0"/>
                <a:ea typeface="Inter" pitchFamily="34" charset="0"/>
              </a:rPr>
              <a:t>.</a:t>
            </a:r>
            <a:r>
              <a:rPr lang="en-US" altLang="en-US" sz="2400" dirty="0">
                <a:solidFill>
                  <a:srgbClr val="002060"/>
                </a:solidFill>
                <a:latin typeface="Kristen ITC" panose="03050502040202030202" pitchFamily="66" charset="0"/>
              </a:rPr>
              <a:t>He works in a hospital</a:t>
            </a:r>
          </a:p>
        </p:txBody>
      </p:sp>
      <p:sp>
        <p:nvSpPr>
          <p:cNvPr id="4" name="Rectangle 6">
            <a:hlinkClick r:id="rId4" action="ppaction://hlinksldjump"/>
            <a:extLst>
              <a:ext uri="{FF2B5EF4-FFF2-40B4-BE49-F238E27FC236}">
                <a16:creationId xmlns:a16="http://schemas.microsoft.com/office/drawing/2014/main" id="{CDE7DB9D-FBCC-4AAE-9F2A-FFC23DA5E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353" y="3506905"/>
            <a:ext cx="4911479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</a:rPr>
              <a:t>3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isten ITC" panose="03050502040202030202" pitchFamily="66" charset="0"/>
              </a:rPr>
              <a:t>. </a:t>
            </a:r>
            <a:r>
              <a:rPr lang="en-US" altLang="en-US" sz="2400" dirty="0">
                <a:solidFill>
                  <a:srgbClr val="002060"/>
                </a:solidFill>
                <a:latin typeface="Kristen ITC" panose="03050502040202030202" pitchFamily="66" charset="0"/>
              </a:rPr>
              <a:t>He works in a school</a:t>
            </a:r>
          </a:p>
        </p:txBody>
      </p:sp>
      <p:sp>
        <p:nvSpPr>
          <p:cNvPr id="5" name="Rectangle 6">
            <a:hlinkClick r:id="rId5" action="ppaction://hlinksldjump"/>
            <a:extLst>
              <a:ext uri="{FF2B5EF4-FFF2-40B4-BE49-F238E27FC236}">
                <a16:creationId xmlns:a16="http://schemas.microsoft.com/office/drawing/2014/main" id="{CDE7DB9D-FBCC-4AAE-9F2A-FFC23DA5E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1323" y="2044332"/>
            <a:ext cx="4872403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</a:rPr>
              <a:t>1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isten ITC" panose="03050502040202030202" pitchFamily="66" charset="0"/>
              </a:rPr>
              <a:t>. </a:t>
            </a:r>
            <a:r>
              <a:rPr lang="en-US" altLang="en-US" sz="2400" dirty="0">
                <a:solidFill>
                  <a:srgbClr val="002060"/>
                </a:solidFill>
                <a:latin typeface="Kristen ITC" panose="03050502040202030202" pitchFamily="66" charset="0"/>
              </a:rPr>
              <a:t>He works in a fire station</a:t>
            </a:r>
          </a:p>
        </p:txBody>
      </p:sp>
      <p:pic>
        <p:nvPicPr>
          <p:cNvPr id="10242" name="Picture 2" descr="Alfa Future People GIFs - Find &amp;amp; Share on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2013" y="-219392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Alfa Future People GIFs - Find &amp;amp; Share on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4413" y="-204152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IPLOMA IN FIRE AND SAFETY - Asian Educational Institutio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647" y="2205625"/>
            <a:ext cx="4050690" cy="27884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Where GIF - Where - Descubre &amp;amp; Comparte GIF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745" y="901322"/>
            <a:ext cx="1588443" cy="1066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tnInknoeActivity">
            <a:extLst>
              <a:ext uri="{FF2B5EF4-FFF2-40B4-BE49-F238E27FC236}">
                <a16:creationId xmlns:a16="http://schemas.microsoft.com/office/drawing/2014/main" id="{D9F708B4-181F-4C72-A1EC-9600B2D5621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954" y="5429250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497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CDE7DB9D-FBCC-4AAE-9F2A-FFC23DA5E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1" y="1018198"/>
            <a:ext cx="6291385" cy="900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dirty="0">
                <a:solidFill>
                  <a:srgbClr val="FF0000"/>
                </a:solidFill>
                <a:latin typeface="Kristen ITC" panose="03050502040202030202" pitchFamily="66" charset="0"/>
              </a:rPr>
              <a:t>Where does she work ?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</a:endParaRPr>
          </a:p>
        </p:txBody>
      </p:sp>
      <p:pic>
        <p:nvPicPr>
          <p:cNvPr id="6" name="Picture 2" descr="Where GIF - Where - Descubre &amp;amp; Comparte GIF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745" y="901322"/>
            <a:ext cx="1588443" cy="1066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Diagram 2"/>
          <p:cNvGraphicFramePr/>
          <p:nvPr>
            <p:extLst>
              <p:ext uri="{D42A27DB-BD31-4B8C-83A1-F6EECF244321}">
                <p14:modId xmlns:p14="http://schemas.microsoft.com/office/powerpoint/2010/main" val="3324964088"/>
              </p:ext>
            </p:extLst>
          </p:nvPr>
        </p:nvGraphicFramePr>
        <p:xfrm>
          <a:off x="2305538" y="2591777"/>
          <a:ext cx="5822461" cy="2595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050" name="Picture 2" descr="Cute Teacher GIFs - Get the best GIF on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569" y="2104536"/>
            <a:ext cx="2784597" cy="3209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tnInknoeActivity">
            <a:extLst>
              <a:ext uri="{FF2B5EF4-FFF2-40B4-BE49-F238E27FC236}">
                <a16:creationId xmlns:a16="http://schemas.microsoft.com/office/drawing/2014/main" id="{908488EC-6875-4DE3-9608-180A2B1CA81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227" y="5429250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43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10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3506CB5D-E151-4294-8076-DC140991B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031709"/>
            <a:ext cx="4371975" cy="316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ew trending GIF tagged cartoon network writing regret… | Trending Gif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31" y="414214"/>
            <a:ext cx="1774092" cy="12270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6502400" y="3633577"/>
            <a:ext cx="4891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https://www.liveworksheets.com/dh2709832cc</a:t>
            </a:r>
            <a:endParaRPr lang="ar-SA" dirty="0">
              <a:solidFill>
                <a:srgbClr val="7030A0"/>
              </a:solidFill>
            </a:endParaRPr>
          </a:p>
        </p:txBody>
      </p:sp>
      <p:pic>
        <p:nvPicPr>
          <p:cNvPr id="3" name="Picture 2" descr="Copy &amp;amp; Paste by Nathan Hughes on Dribbbl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666018"/>
            <a:ext cx="5008075" cy="24516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658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دستور ألمدرسة - בית הספר עומר אבן אלח&amp;#39;טאב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394" y="1203324"/>
            <a:ext cx="2449268" cy="2352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3870997" y="3868614"/>
            <a:ext cx="5080000" cy="1234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2000" kern="0" dirty="0">
                <a:solidFill>
                  <a:srgbClr val="595959">
                    <a:lumMod val="50000"/>
                  </a:srgbClr>
                </a:solidFill>
                <a:latin typeface="Kristen ITC" panose="03050502040202030202" pitchFamily="66" charset="0"/>
              </a:rPr>
              <a:t>Open your </a:t>
            </a:r>
            <a:r>
              <a:rPr lang="en-US" sz="2000" kern="0" dirty="0">
                <a:solidFill>
                  <a:srgbClr val="FF0000"/>
                </a:solidFill>
                <a:latin typeface="Kristen ITC" panose="03050502040202030202" pitchFamily="66" charset="0"/>
              </a:rPr>
              <a:t>workbook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lang="en-US" sz="2000" kern="0" dirty="0">
              <a:solidFill>
                <a:srgbClr val="595959">
                  <a:lumMod val="50000"/>
                </a:srgbClr>
              </a:solidFill>
              <a:latin typeface="Kristen ITC" panose="03050502040202030202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Page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114</a:t>
            </a:r>
          </a:p>
        </p:txBody>
      </p:sp>
      <p:pic>
        <p:nvPicPr>
          <p:cNvPr id="1028" name="Picture 4" descr="Homework - Washington Irving School #4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482" y="578338"/>
            <a:ext cx="2282703" cy="1707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205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التعليم” تطلق “سياسة الخصوصية” لحماية مستخدمي “مدرستي” - صحيفة دُر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066" y="1569160"/>
            <a:ext cx="2376611" cy="34053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omework - Washington Irving School #4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853" y="1524000"/>
            <a:ext cx="2282703" cy="1707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"/>
          <p:cNvSpPr/>
          <p:nvPr/>
        </p:nvSpPr>
        <p:spPr>
          <a:xfrm>
            <a:off x="4646948" y="4059534"/>
            <a:ext cx="407675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kern="0" dirty="0">
                <a:solidFill>
                  <a:srgbClr val="FF0000"/>
                </a:solidFill>
                <a:latin typeface="Kristen ITC" panose="03050502040202030202" pitchFamily="66" charset="0"/>
                <a:ea typeface="Concert One"/>
                <a:cs typeface="Concert One"/>
                <a:sym typeface="Concert One"/>
              </a:rPr>
              <a:t>Home work at</a:t>
            </a:r>
          </a:p>
        </p:txBody>
      </p:sp>
      <p:pic>
        <p:nvPicPr>
          <p:cNvPr id="7" name="Picture 2" descr="BPH 422 (SES-211): Assignment on Air Conditioni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741" y="1524000"/>
            <a:ext cx="2234571" cy="3495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058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52154" y="976923"/>
            <a:ext cx="2575169" cy="4243754"/>
          </a:xfrm>
          <a:prstGeom prst="rect">
            <a:avLst/>
          </a:prstGeom>
        </p:spPr>
      </p:pic>
      <p:pic>
        <p:nvPicPr>
          <p:cNvPr id="16386" name="Picture 2" descr="Bye Bye Bye GIF - Bye ByeBye Chao - Discover &amp;amp; Share GIFs in 2021 | Bye bye,  Bye gif,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103" y="976923"/>
            <a:ext cx="4743450" cy="4743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48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FCABDC48-A5EE-48B8-AB36-B036910B70E0}"/>
              </a:ext>
            </a:extLst>
          </p:cNvPr>
          <p:cNvSpPr/>
          <p:nvPr/>
        </p:nvSpPr>
        <p:spPr>
          <a:xfrm>
            <a:off x="3029071" y="1346688"/>
            <a:ext cx="2144007" cy="66675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Day</a:t>
            </a:r>
            <a:endParaRPr lang="ar-SA" sz="36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ED7CC0B-CA78-4B0C-B04E-940BC0626E17}"/>
              </a:ext>
            </a:extLst>
          </p:cNvPr>
          <p:cNvSpPr/>
          <p:nvPr/>
        </p:nvSpPr>
        <p:spPr>
          <a:xfrm>
            <a:off x="5906843" y="1400175"/>
            <a:ext cx="3556121" cy="6667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Sunday  </a:t>
            </a:r>
            <a:endParaRPr lang="ar-SA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2FA0BFD-74EF-4F90-B699-69756B285C28}"/>
              </a:ext>
            </a:extLst>
          </p:cNvPr>
          <p:cNvSpPr/>
          <p:nvPr/>
        </p:nvSpPr>
        <p:spPr>
          <a:xfrm>
            <a:off x="3029070" y="2225187"/>
            <a:ext cx="2144007" cy="66675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Date</a:t>
            </a:r>
            <a:endParaRPr lang="ar-SA" sz="36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D2613C0-C960-4FDE-9935-862240E9620A}"/>
              </a:ext>
            </a:extLst>
          </p:cNvPr>
          <p:cNvSpPr/>
          <p:nvPr/>
        </p:nvSpPr>
        <p:spPr>
          <a:xfrm>
            <a:off x="5906843" y="2225187"/>
            <a:ext cx="3556122" cy="66675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2023</a:t>
            </a:r>
            <a:r>
              <a:rPr lang="ar-SA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4DBB15E7-9320-4D22-AFF3-627DBE825D05}"/>
              </a:ext>
            </a:extLst>
          </p:cNvPr>
          <p:cNvSpPr/>
          <p:nvPr/>
        </p:nvSpPr>
        <p:spPr>
          <a:xfrm>
            <a:off x="3029071" y="3213100"/>
            <a:ext cx="2144007" cy="66675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Subject </a:t>
            </a:r>
            <a:endParaRPr lang="ar-SA" sz="36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0AF57763-8D05-4AB1-B7E9-1254CA120AFB}"/>
              </a:ext>
            </a:extLst>
          </p:cNvPr>
          <p:cNvSpPr/>
          <p:nvPr/>
        </p:nvSpPr>
        <p:spPr>
          <a:xfrm>
            <a:off x="5906844" y="3208704"/>
            <a:ext cx="3556121" cy="666750"/>
          </a:xfrm>
          <a:prstGeom prst="roundRect">
            <a:avLst/>
          </a:prstGeom>
          <a:solidFill>
            <a:srgbClr val="FAF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We can </a:t>
            </a:r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endParaRPr lang="ar-SA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C90C50D2-A612-4454-B647-7DD76559B94A}"/>
              </a:ext>
            </a:extLst>
          </p:cNvPr>
          <p:cNvSpPr/>
          <p:nvPr/>
        </p:nvSpPr>
        <p:spPr>
          <a:xfrm>
            <a:off x="3029071" y="4114800"/>
            <a:ext cx="2144007" cy="66675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Unit  </a:t>
            </a:r>
            <a:endParaRPr lang="ar-SA" sz="36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7395DCA-0C8D-4F81-BF9F-2BA1103445FB}"/>
              </a:ext>
            </a:extLst>
          </p:cNvPr>
          <p:cNvSpPr/>
          <p:nvPr/>
        </p:nvSpPr>
        <p:spPr>
          <a:xfrm>
            <a:off x="5906844" y="4114800"/>
            <a:ext cx="3556122" cy="66675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6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jobs</a:t>
            </a:r>
            <a:endParaRPr lang="ar-SA" sz="3200" b="1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5B12CAAA-174A-4924-B4D9-84336F0B284F}"/>
              </a:ext>
            </a:extLst>
          </p:cNvPr>
          <p:cNvSpPr/>
          <p:nvPr/>
        </p:nvSpPr>
        <p:spPr>
          <a:xfrm>
            <a:off x="3029069" y="5119566"/>
            <a:ext cx="2144007" cy="66675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Lesson   </a:t>
            </a:r>
            <a:endParaRPr lang="ar-SA" sz="36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CE09AC99-6C6E-41B3-8FF9-C95BA3F09388}"/>
              </a:ext>
            </a:extLst>
          </p:cNvPr>
          <p:cNvSpPr/>
          <p:nvPr/>
        </p:nvSpPr>
        <p:spPr>
          <a:xfrm>
            <a:off x="5906845" y="5119566"/>
            <a:ext cx="3556121" cy="666750"/>
          </a:xfrm>
          <a:prstGeom prst="roundRect">
            <a:avLst/>
          </a:prstGeom>
          <a:solidFill>
            <a:srgbClr val="FAF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Grammar in Action</a:t>
            </a:r>
            <a:endParaRPr lang="ar-SA" sz="2400" b="1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574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" name="Picture 10" descr="❌ Cross Mark - Royalty-Free GIF - Animated Sticker - Free PNG - Animated  Ic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738" y="3325091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452582" y="5717309"/>
            <a:ext cx="794327" cy="877455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220" name="Picture 4" descr="Wrong Answer GIFs | Teno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169" y="1443281"/>
            <a:ext cx="5220677" cy="427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600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✔️ Check Mark - Royalty-Free GIF - Animated Sticker - Free PNG - Animated  Ic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539" y="2641600"/>
            <a:ext cx="3573784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Return 1">
            <a:hlinkClick r:id="" action="ppaction://hlinkshowjump?jump=lastslideviewed" highlightClick="1"/>
          </p:cNvPr>
          <p:cNvSpPr/>
          <p:nvPr/>
        </p:nvSpPr>
        <p:spPr>
          <a:xfrm>
            <a:off x="452582" y="5717309"/>
            <a:ext cx="794327" cy="877455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1266" name="Picture 2" descr="Thumbsup GIFs - Get the best gif on GIF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121" y="55709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959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vise Sticker by UVISUAL STUDIO for iOS &amp;amp; Android | GIPHY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087" y="562708"/>
            <a:ext cx="1560636" cy="1391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B423C4E6-A8F7-4309-A9E4-AC529B8F0850}"/>
              </a:ext>
            </a:extLst>
          </p:cNvPr>
          <p:cNvSpPr txBox="1">
            <a:spLocks/>
          </p:cNvSpPr>
          <p:nvPr/>
        </p:nvSpPr>
        <p:spPr>
          <a:xfrm>
            <a:off x="3149600" y="795604"/>
            <a:ext cx="5033108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Revision for the previous lesson :   </a:t>
            </a:r>
          </a:p>
        </p:txBody>
      </p:sp>
      <p:pic>
        <p:nvPicPr>
          <p:cNvPr id="6" name="Picture 7" descr="1 Astronaut Gifs - Gif Abys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850" y="2024185"/>
            <a:ext cx="3159336" cy="2876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61741978-1BB0-4DEB-B9F3-359258049CA2}"/>
              </a:ext>
            </a:extLst>
          </p:cNvPr>
          <p:cNvSpPr txBox="1">
            <a:spLocks/>
          </p:cNvSpPr>
          <p:nvPr/>
        </p:nvSpPr>
        <p:spPr>
          <a:xfrm>
            <a:off x="2399322" y="5024350"/>
            <a:ext cx="2344617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2400" kern="0" noProof="0" dirty="0">
                <a:solidFill>
                  <a:srgbClr val="00B050"/>
                </a:solidFill>
                <a:latin typeface="Kristen ITC" panose="03050502040202030202" pitchFamily="66" charset="0"/>
              </a:rPr>
              <a:t>astronaut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61741978-1BB0-4DEB-B9F3-359258049CA2}"/>
              </a:ext>
            </a:extLst>
          </p:cNvPr>
          <p:cNvSpPr txBox="1">
            <a:spLocks/>
          </p:cNvSpPr>
          <p:nvPr/>
        </p:nvSpPr>
        <p:spPr>
          <a:xfrm>
            <a:off x="2879010" y="1520634"/>
            <a:ext cx="1227015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ter" pitchFamily="34" charset="0"/>
                <a:ea typeface="Inter" pitchFamily="34" charset="0"/>
                <a:sym typeface="Concert One"/>
              </a:rPr>
              <a:t>1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61741978-1BB0-4DEB-B9F3-359258049CA2}"/>
              </a:ext>
            </a:extLst>
          </p:cNvPr>
          <p:cNvSpPr txBox="1">
            <a:spLocks/>
          </p:cNvSpPr>
          <p:nvPr/>
        </p:nvSpPr>
        <p:spPr>
          <a:xfrm>
            <a:off x="5666154" y="1527713"/>
            <a:ext cx="1227015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ter" pitchFamily="34" charset="0"/>
                <a:ea typeface="Inter" pitchFamily="34" charset="0"/>
                <a:sym typeface="Concert One"/>
              </a:rPr>
              <a:t>2</a:t>
            </a:r>
          </a:p>
        </p:txBody>
      </p:sp>
      <p:pic>
        <p:nvPicPr>
          <p:cNvPr id="10" name="Picture 9" descr="Blue Pantheon on Behanc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784" y="2017107"/>
            <a:ext cx="2800229" cy="2883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61741978-1BB0-4DEB-B9F3-359258049CA2}"/>
              </a:ext>
            </a:extLst>
          </p:cNvPr>
          <p:cNvSpPr txBox="1">
            <a:spLocks/>
          </p:cNvSpPr>
          <p:nvPr/>
        </p:nvSpPr>
        <p:spPr>
          <a:xfrm>
            <a:off x="5775569" y="5024350"/>
            <a:ext cx="1742831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diver</a:t>
            </a:r>
          </a:p>
        </p:txBody>
      </p:sp>
      <p:pic>
        <p:nvPicPr>
          <p:cNvPr id="12" name="Picture 2" descr="Law ley GIF - Find on GIFE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014" y="2017106"/>
            <a:ext cx="3100386" cy="28838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61741978-1BB0-4DEB-B9F3-359258049CA2}"/>
              </a:ext>
            </a:extLst>
          </p:cNvPr>
          <p:cNvSpPr txBox="1">
            <a:spLocks/>
          </p:cNvSpPr>
          <p:nvPr/>
        </p:nvSpPr>
        <p:spPr>
          <a:xfrm>
            <a:off x="8910699" y="1523806"/>
            <a:ext cx="1227015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ter" pitchFamily="34" charset="0"/>
                <a:ea typeface="Inter" pitchFamily="34" charset="0"/>
                <a:sym typeface="Concert One"/>
              </a:rPr>
              <a:t>3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61741978-1BB0-4DEB-B9F3-359258049CA2}"/>
              </a:ext>
            </a:extLst>
          </p:cNvPr>
          <p:cNvSpPr txBox="1">
            <a:spLocks/>
          </p:cNvSpPr>
          <p:nvPr/>
        </p:nvSpPr>
        <p:spPr>
          <a:xfrm>
            <a:off x="8809099" y="5024350"/>
            <a:ext cx="1328615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lawyer</a:t>
            </a:r>
          </a:p>
        </p:txBody>
      </p:sp>
    </p:spTree>
    <p:extLst>
      <p:ext uri="{BB962C8B-B14F-4D97-AF65-F5344CB8AC3E}">
        <p14:creationId xmlns:p14="http://schemas.microsoft.com/office/powerpoint/2010/main" val="3722270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625599" y="2459494"/>
            <a:ext cx="2317995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Pages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44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,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45</a:t>
            </a: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799" y="3356247"/>
            <a:ext cx="680899" cy="68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374185" y="1297353"/>
            <a:ext cx="2426677" cy="3923323"/>
          </a:xfrm>
          <a:prstGeom prst="rect">
            <a:avLst/>
          </a:prstGeom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888" y="3740180"/>
            <a:ext cx="680899" cy="68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Ready GIFs - Get the best GIF on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794" y="1641744"/>
            <a:ext cx="5106621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762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758462" y="2081446"/>
            <a:ext cx="1398953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Page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44</a:t>
            </a:r>
          </a:p>
        </p:txBody>
      </p:sp>
      <p:pic>
        <p:nvPicPr>
          <p:cNvPr id="2050" name="Picture 2" descr="Listening Music GIFs | Tenor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138" y="896417"/>
            <a:ext cx="1258277" cy="957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B423C4E6-A8F7-4309-A9E4-AC529B8F0850}"/>
              </a:ext>
            </a:extLst>
          </p:cNvPr>
          <p:cNvSpPr txBox="1">
            <a:spLocks/>
          </p:cNvSpPr>
          <p:nvPr/>
        </p:nvSpPr>
        <p:spPr>
          <a:xfrm>
            <a:off x="3507188" y="1049815"/>
            <a:ext cx="3823643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Listen and chant in pairs .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22D2AA17-3560-49A0-9F07-AD2C8B6C85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6585" y="1701014"/>
            <a:ext cx="7042829" cy="4520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We Can 5 (2016) SB_CD 2_28">
            <a:hlinkClick r:id="" action="ppaction://media"/>
            <a:extLst>
              <a:ext uri="{FF2B5EF4-FFF2-40B4-BE49-F238E27FC236}">
                <a16:creationId xmlns:a16="http://schemas.microsoft.com/office/drawing/2014/main" id="{CCA6B7FB-8AAA-4FB5-858E-3079386DF0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30460" y="851303"/>
            <a:ext cx="1003110" cy="3913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3641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682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23C4E6-A8F7-4309-A9E4-AC529B8F0850}"/>
              </a:ext>
            </a:extLst>
          </p:cNvPr>
          <p:cNvSpPr txBox="1">
            <a:spLocks/>
          </p:cNvSpPr>
          <p:nvPr/>
        </p:nvSpPr>
        <p:spPr>
          <a:xfrm>
            <a:off x="3178942" y="1062707"/>
            <a:ext cx="3823643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Where do they work ?</a:t>
            </a:r>
          </a:p>
        </p:txBody>
      </p:sp>
      <p:pic>
        <p:nvPicPr>
          <p:cNvPr id="3074" name="Picture 2" descr="Where GIF - Where - Descubre &amp;amp; Comparte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745" y="901322"/>
            <a:ext cx="1588443" cy="1066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You Are Sick The doctors Say Animated GIF | Animated gif, Animation, Doctor  humo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406" y="2297723"/>
            <a:ext cx="3945164" cy="318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B423C4E6-A8F7-4309-A9E4-AC529B8F0850}"/>
              </a:ext>
            </a:extLst>
          </p:cNvPr>
          <p:cNvSpPr txBox="1">
            <a:spLocks/>
          </p:cNvSpPr>
          <p:nvPr/>
        </p:nvSpPr>
        <p:spPr>
          <a:xfrm>
            <a:off x="5775570" y="3454400"/>
            <a:ext cx="1969477" cy="634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They work in</a:t>
            </a:r>
          </a:p>
        </p:txBody>
      </p:sp>
      <p:pic>
        <p:nvPicPr>
          <p:cNvPr id="3078" name="Picture 6" descr="IoT keeps an eye on your health | The Network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154" y="2297723"/>
            <a:ext cx="3673230" cy="318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B423C4E6-A8F7-4309-A9E4-AC529B8F0850}"/>
              </a:ext>
            </a:extLst>
          </p:cNvPr>
          <p:cNvSpPr txBox="1">
            <a:spLocks/>
          </p:cNvSpPr>
          <p:nvPr/>
        </p:nvSpPr>
        <p:spPr>
          <a:xfrm>
            <a:off x="8510954" y="5366525"/>
            <a:ext cx="1969477" cy="634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hospital</a:t>
            </a:r>
          </a:p>
        </p:txBody>
      </p:sp>
    </p:spTree>
    <p:extLst>
      <p:ext uri="{BB962C8B-B14F-4D97-AF65-F5344CB8AC3E}">
        <p14:creationId xmlns:p14="http://schemas.microsoft.com/office/powerpoint/2010/main" val="3522027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7 Gif ideas | ملصقات, رسم, جرافيتي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245" y="859692"/>
            <a:ext cx="1281723" cy="922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B423C4E6-A8F7-4309-A9E4-AC529B8F0850}"/>
              </a:ext>
            </a:extLst>
          </p:cNvPr>
          <p:cNvSpPr txBox="1">
            <a:spLocks/>
          </p:cNvSpPr>
          <p:nvPr/>
        </p:nvSpPr>
        <p:spPr>
          <a:xfrm>
            <a:off x="2702204" y="1062522"/>
            <a:ext cx="3823643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What do they do ?</a:t>
            </a:r>
          </a:p>
        </p:txBody>
      </p:sp>
      <p:pic>
        <p:nvPicPr>
          <p:cNvPr id="4100" name="Picture 4" descr="Check up! | Doctor for kids, Child care services, Illustration art desig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1" y="2063261"/>
            <a:ext cx="3305908" cy="2360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octor Checkup Black Patient | Stock GIFs - VideoPlast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025" y="2133600"/>
            <a:ext cx="3124566" cy="22195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Medical AI animated by Brian Russell on Dribbbl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155" y="2188308"/>
            <a:ext cx="2683626" cy="2094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B423C4E6-A8F7-4309-A9E4-AC529B8F0850}"/>
              </a:ext>
            </a:extLst>
          </p:cNvPr>
          <p:cNvSpPr txBox="1">
            <a:spLocks/>
          </p:cNvSpPr>
          <p:nvPr/>
        </p:nvSpPr>
        <p:spPr>
          <a:xfrm>
            <a:off x="3227754" y="4724030"/>
            <a:ext cx="6248401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ter" pitchFamily="34" charset="0"/>
                <a:ea typeface="Inter" pitchFamily="34" charset="0"/>
                <a:sym typeface="Concert One"/>
              </a:rPr>
              <a:t>They help sick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ter" pitchFamily="34" charset="0"/>
                <a:ea typeface="Inter" pitchFamily="34" charset="0"/>
                <a:sym typeface="Concert One"/>
              </a:rPr>
              <a:t> people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ter" pitchFamily="34" charset="0"/>
              <a:ea typeface="Inter" pitchFamily="34" charset="0"/>
              <a:sym typeface="Concert One"/>
            </a:endParaRPr>
          </a:p>
        </p:txBody>
      </p:sp>
    </p:spTree>
    <p:extLst>
      <p:ext uri="{BB962C8B-B14F-4D97-AF65-F5344CB8AC3E}">
        <p14:creationId xmlns:p14="http://schemas.microsoft.com/office/powerpoint/2010/main" val="2218729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here GIF - Where - Descubre &amp;amp; Comparte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745" y="901322"/>
            <a:ext cx="1588443" cy="1066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B423C4E6-A8F7-4309-A9E4-AC529B8F0850}"/>
              </a:ext>
            </a:extLst>
          </p:cNvPr>
          <p:cNvSpPr txBox="1">
            <a:spLocks/>
          </p:cNvSpPr>
          <p:nvPr/>
        </p:nvSpPr>
        <p:spPr>
          <a:xfrm>
            <a:off x="3178942" y="1062707"/>
            <a:ext cx="3823643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Where do they work ?</a:t>
            </a:r>
          </a:p>
        </p:txBody>
      </p:sp>
      <p:pic>
        <p:nvPicPr>
          <p:cNvPr id="5122" name="Picture 2" descr="DIPLOMA IN FIRE AND SAFETY - Asian Educational Institu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368" y="2250830"/>
            <a:ext cx="2297723" cy="1220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fire and safety gif | Animated images, Animated love  images, Funny animal imag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367" y="4837723"/>
            <a:ext cx="2297724" cy="1366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B423C4E6-A8F7-4309-A9E4-AC529B8F0850}"/>
              </a:ext>
            </a:extLst>
          </p:cNvPr>
          <p:cNvSpPr txBox="1">
            <a:spLocks/>
          </p:cNvSpPr>
          <p:nvPr/>
        </p:nvSpPr>
        <p:spPr>
          <a:xfrm>
            <a:off x="4603262" y="3438019"/>
            <a:ext cx="1969477" cy="634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They work in</a:t>
            </a:r>
          </a:p>
        </p:txBody>
      </p:sp>
      <p:pic>
        <p:nvPicPr>
          <p:cNvPr id="5126" name="Picture 6" descr="Hauptquartier GIFs - Get the best GIF on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336" y="3471294"/>
            <a:ext cx="2211755" cy="13735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Fire Station Cliparts For Free Clipart Office Transparent - Fire Station  Building Clipart, HD Png Download - vh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953" y="1713908"/>
            <a:ext cx="4775199" cy="380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B423C4E6-A8F7-4309-A9E4-AC529B8F0850}"/>
              </a:ext>
            </a:extLst>
          </p:cNvPr>
          <p:cNvSpPr txBox="1">
            <a:spLocks/>
          </p:cNvSpPr>
          <p:nvPr/>
        </p:nvSpPr>
        <p:spPr>
          <a:xfrm>
            <a:off x="7752862" y="5496109"/>
            <a:ext cx="1969477" cy="634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Fire station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D322DE64-D925-41B0-B4ED-9C96C61679E3}"/>
                  </a:ext>
                </a:extLst>
              </p14:cNvPr>
              <p14:cNvContentPartPr/>
              <p14:nvPr/>
            </p14:nvContentPartPr>
            <p14:xfrm>
              <a:off x="8464680" y="546120"/>
              <a:ext cx="648000" cy="768600"/>
            </p14:xfrm>
          </p:contentPart>
        </mc:Choice>
        <mc:Fallback xmlns=""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D322DE64-D925-41B0-B4ED-9C96C61679E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455320" y="536760"/>
                <a:ext cx="666720" cy="787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34382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7 Gif ideas | ملصقات, رسم, جرافيتي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245" y="859692"/>
            <a:ext cx="1281723" cy="922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B423C4E6-A8F7-4309-A9E4-AC529B8F0850}"/>
              </a:ext>
            </a:extLst>
          </p:cNvPr>
          <p:cNvSpPr txBox="1">
            <a:spLocks/>
          </p:cNvSpPr>
          <p:nvPr/>
        </p:nvSpPr>
        <p:spPr>
          <a:xfrm>
            <a:off x="2702204" y="1062522"/>
            <a:ext cx="3823643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What do they do ?</a:t>
            </a:r>
          </a:p>
        </p:txBody>
      </p:sp>
      <p:pic>
        <p:nvPicPr>
          <p:cNvPr id="6146" name="Picture 2" descr="Fireman GIF | Gfyca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985" y="1893475"/>
            <a:ext cx="2462821" cy="2279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mergencia gif 3 » GIF Images Downloa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1893475"/>
            <a:ext cx="2790092" cy="227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omos GIFs - Obtenez le meilleur gif sur GIFE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092" y="2019300"/>
            <a:ext cx="2665902" cy="20282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B423C4E6-A8F7-4309-A9E4-AC529B8F0850}"/>
              </a:ext>
            </a:extLst>
          </p:cNvPr>
          <p:cNvSpPr txBox="1">
            <a:spLocks/>
          </p:cNvSpPr>
          <p:nvPr/>
        </p:nvSpPr>
        <p:spPr>
          <a:xfrm>
            <a:off x="3227754" y="4724030"/>
            <a:ext cx="6248401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ter" pitchFamily="34" charset="0"/>
                <a:ea typeface="Inter" pitchFamily="34" charset="0"/>
                <a:sym typeface="Concert One"/>
              </a:rPr>
              <a:t>They put out fires</a:t>
            </a:r>
          </a:p>
        </p:txBody>
      </p:sp>
    </p:spTree>
    <p:extLst>
      <p:ext uri="{BB962C8B-B14F-4D97-AF65-F5344CB8AC3E}">
        <p14:creationId xmlns:p14="http://schemas.microsoft.com/office/powerpoint/2010/main" val="1775452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9741240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3,&quot;WcOptionCount&quot;:10,&quot;HasMultipleSubmission&quot;:true,&quot;HasAutoStop&quot;:false,&quot;HasMinimizeMode&quot;:false,&quot;TimerValue&quot;:&quot;00:30&quot;,&quot;HasAutoStart&quot;:true,&quot;HasCorrectAnswers&quot;:true,&quot;McqAnswers&quot;:[&quot;C&quot;],&quot;ActivityId&quot;:&quot;&quot;,&quot;IaMcqCompetition&quot;:false,&quot;IsAnonymous&quot;:false,&quot;AutoAdvance&quot;:false,&quot;IsCompetitionMode&quot;:fals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3,&quot;WcOptionCount&quot;:10,&quot;HasMultipleSubmission&quot;:true,&quot;HasAutoStop&quot;:false,&quot;HasMinimizeMode&quot;:false,&quot;TimerValue&quot;:&quot;01:00&quot;,&quot;HasAutoStart&quot;:true,&quot;HasCorrectAnswers&quot;:true,&quot;McqAnswers&quot;:[&quot;A&quot;],&quot;ActivityId&quot;:&quot;&quot;,&quot;IaMcqCompetition&quot;:false,&quot;IsAnonymous&quot;:false,&quot;AutoAdvance&quot;:false,&quot;IsCompetitionMode&quot;:fals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3,&quot;WcOptionCount&quot;:10,&quot;HasMultipleSubmission&quot;:true,&quot;HasAutoStop&quot;:false,&quot;HasMinimizeMode&quot;:false,&quot;TimerValue&quot;:&quot;01:00&quot;,&quot;HasAutoStart&quot;:true,&quot;HasCorrectAnswers&quot;:true,&quot;McqAnswers&quot;:[&quot;C&quot;],&quot;ActivityId&quot;:&quot;&quot;,&quot;IaMcqCompetition&quot;:false,&quot;IsAnonymous&quot;:false,&quot;AutoAdvance&quot;:false,&quot;IsCompetitionMode&quot;:false}"/>
</p:tagLst>
</file>

<file path=ppt/theme/theme1.xml><?xml version="1.0" encoding="utf-8"?>
<a:theme xmlns:a="http://schemas.openxmlformats.org/drawingml/2006/main" name="1_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2199</TotalTime>
  <Words>197</Words>
  <Application>Microsoft Office PowerPoint</Application>
  <PresentationFormat>شاشة عريضة</PresentationFormat>
  <Paragraphs>60</Paragraphs>
  <Slides>21</Slides>
  <Notes>6</Notes>
  <HiddenSlides>2</HiddenSlides>
  <MMClips>1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31" baseType="lpstr">
      <vt:lpstr>Anonymous Pro</vt:lpstr>
      <vt:lpstr>Arial</vt:lpstr>
      <vt:lpstr>Calibri</vt:lpstr>
      <vt:lpstr>Comic Sans MS</vt:lpstr>
      <vt:lpstr>Coming Soon</vt:lpstr>
      <vt:lpstr>Concert One</vt:lpstr>
      <vt:lpstr>Inter</vt:lpstr>
      <vt:lpstr>Kristen ITC</vt:lpstr>
      <vt:lpstr>Roboto Mono Regular</vt:lpstr>
      <vt:lpstr>1_Notebook Lesson by Slidesgo</vt:lpstr>
      <vt:lpstr>Welcome to class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class</dc:title>
  <dc:creator>حنان الحويطي</dc:creator>
  <cp:lastModifiedBy>محمد زايد</cp:lastModifiedBy>
  <cp:revision>65</cp:revision>
  <dcterms:created xsi:type="dcterms:W3CDTF">2021-12-11T08:16:24Z</dcterms:created>
  <dcterms:modified xsi:type="dcterms:W3CDTF">2023-12-05T14:59:31Z</dcterms:modified>
</cp:coreProperties>
</file>