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80" r:id="rId3"/>
    <p:sldId id="396" r:id="rId4"/>
    <p:sldId id="406" r:id="rId5"/>
    <p:sldId id="407" r:id="rId6"/>
    <p:sldId id="360" r:id="rId7"/>
    <p:sldId id="293" r:id="rId8"/>
    <p:sldId id="404" r:id="rId9"/>
    <p:sldId id="403" r:id="rId10"/>
    <p:sldId id="315" r:id="rId11"/>
    <p:sldId id="401" r:id="rId12"/>
    <p:sldId id="397" r:id="rId13"/>
    <p:sldId id="398" r:id="rId14"/>
    <p:sldId id="395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6"/>
            <p14:sldId id="407"/>
            <p14:sldId id="360"/>
            <p14:sldId id="293"/>
            <p14:sldId id="404"/>
            <p14:sldId id="403"/>
            <p14:sldId id="315"/>
          </p14:sldIdLst>
        </p14:section>
        <p14:section name="مقطع بدون عنوان" id="{BE5D9DDB-6831-4100-AC81-907BD01FFBB5}">
          <p14:sldIdLst>
            <p14:sldId id="401"/>
            <p14:sldId id="397"/>
            <p14:sldId id="398"/>
            <p14:sldId id="395"/>
          </p14:sldIdLst>
        </p14:section>
        <p14:section name="مقطع بدون عنوان" id="{81C42E21-40BA-42C8-B877-770722B8AA1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نمط داكن 1 - تميي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نمط داكن 1 - تميي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0FCC70-00A9-4F16-86E7-D266CCCB9BA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9E510F-2BBC-47A3-BBDC-680481971733}">
      <dgm:prSet phldrT="[Text]" custT="1"/>
      <dgm:spPr>
        <a:xfrm>
          <a:off x="304800" y="42407"/>
          <a:ext cx="4267200" cy="79704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What’s this?</a:t>
          </a:r>
        </a:p>
      </dgm:t>
    </dgm:pt>
    <dgm:pt modelId="{E73E3D6B-C1EF-4EDD-BC34-8DAD3E35CFD6}" type="parTrans" cxnId="{54308B71-31B5-4CDD-A761-6662338F0355}">
      <dgm:prSet/>
      <dgm:spPr/>
      <dgm:t>
        <a:bodyPr/>
        <a:lstStyle/>
        <a:p>
          <a:endParaRPr lang="en-US"/>
        </a:p>
      </dgm:t>
    </dgm:pt>
    <dgm:pt modelId="{16F5BAA6-78F5-4B56-9854-E8B33ADC671E}" type="sibTrans" cxnId="{54308B71-31B5-4CDD-A761-6662338F0355}">
      <dgm:prSet/>
      <dgm:spPr/>
      <dgm:t>
        <a:bodyPr/>
        <a:lstStyle/>
        <a:p>
          <a:endParaRPr lang="en-US"/>
        </a:p>
      </dgm:t>
    </dgm:pt>
    <dgm:pt modelId="{33D08980-BA88-4B2B-8AF1-D7BD09AA2065}">
      <dgm:prSet phldrT="[Text]" custT="1"/>
      <dgm:spPr>
        <a:xfrm>
          <a:off x="304800" y="3427398"/>
          <a:ext cx="4267200" cy="79704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What do they do ?</a:t>
          </a:r>
        </a:p>
      </dgm:t>
    </dgm:pt>
    <dgm:pt modelId="{3C759EB5-02ED-4638-AF06-F017C460E072}" type="parTrans" cxnId="{32E9BEF7-F1DB-4C8E-BDA0-1C77BCD262B8}">
      <dgm:prSet/>
      <dgm:spPr/>
      <dgm:t>
        <a:bodyPr/>
        <a:lstStyle/>
        <a:p>
          <a:endParaRPr lang="en-US"/>
        </a:p>
      </dgm:t>
    </dgm:pt>
    <dgm:pt modelId="{ED7BE476-4368-4B96-8F7C-3B83EA6F0022}" type="sibTrans" cxnId="{32E9BEF7-F1DB-4C8E-BDA0-1C77BCD262B8}">
      <dgm:prSet/>
      <dgm:spPr/>
      <dgm:t>
        <a:bodyPr/>
        <a:lstStyle/>
        <a:p>
          <a:endParaRPr lang="en-US"/>
        </a:p>
      </dgm:t>
    </dgm:pt>
    <dgm:pt modelId="{303C72B3-FDC9-4C8D-9581-264BFE794F6E}">
      <dgm:prSet phldrT="[Text]" custT="1"/>
      <dgm:spPr>
        <a:xfrm>
          <a:off x="304800" y="1734903"/>
          <a:ext cx="4267200" cy="797040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Who’re working  here?</a:t>
          </a:r>
        </a:p>
      </dgm:t>
    </dgm:pt>
    <dgm:pt modelId="{0504752B-09F0-49EB-9218-64D3C92651D3}" type="sibTrans" cxnId="{0C0DBCFB-1A11-4236-838A-C1E9BADBC68A}">
      <dgm:prSet/>
      <dgm:spPr/>
      <dgm:t>
        <a:bodyPr/>
        <a:lstStyle/>
        <a:p>
          <a:endParaRPr lang="en-US"/>
        </a:p>
      </dgm:t>
    </dgm:pt>
    <dgm:pt modelId="{F991F1C0-EA07-4E16-8C52-E2CFA301975B}" type="parTrans" cxnId="{0C0DBCFB-1A11-4236-838A-C1E9BADBC68A}">
      <dgm:prSet/>
      <dgm:spPr/>
      <dgm:t>
        <a:bodyPr/>
        <a:lstStyle/>
        <a:p>
          <a:endParaRPr lang="en-US"/>
        </a:p>
      </dgm:t>
    </dgm:pt>
    <dgm:pt modelId="{6F4E4441-EDB3-4913-91AE-83AE58E46373}">
      <dgm:prSet/>
      <dgm:spPr>
        <a:xfrm>
          <a:off x="0" y="2224699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2AC25E79-7CF2-4CBF-A920-F6B199022A75}" type="parTrans" cxnId="{445A377B-3AE9-4476-85E5-3B313BEC2E2A}">
      <dgm:prSet/>
      <dgm:spPr/>
      <dgm:t>
        <a:bodyPr/>
        <a:lstStyle/>
        <a:p>
          <a:endParaRPr lang="en-US"/>
        </a:p>
      </dgm:t>
    </dgm:pt>
    <dgm:pt modelId="{5162487A-3D86-48A9-892C-9F4E1C10BE2D}" type="sibTrans" cxnId="{445A377B-3AE9-4476-85E5-3B313BEC2E2A}">
      <dgm:prSet/>
      <dgm:spPr/>
      <dgm:t>
        <a:bodyPr/>
        <a:lstStyle/>
        <a:p>
          <a:endParaRPr lang="en-US"/>
        </a:p>
      </dgm:t>
    </dgm:pt>
    <dgm:pt modelId="{AAFC8E79-2C1C-4180-8647-59B308D7780A}">
      <dgm:prSet/>
      <dgm:spPr>
        <a:xfrm>
          <a:off x="0" y="3825918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EC19E2C-F645-45B0-937C-ACB17F46F7A8}" type="parTrans" cxnId="{85DAA902-149E-46B1-99A0-057347B95128}">
      <dgm:prSet/>
      <dgm:spPr/>
      <dgm:t>
        <a:bodyPr/>
        <a:lstStyle/>
        <a:p>
          <a:endParaRPr lang="en-US"/>
        </a:p>
      </dgm:t>
    </dgm:pt>
    <dgm:pt modelId="{B57E318F-69DD-4882-915E-C15BF62D2F3C}" type="sibTrans" cxnId="{85DAA902-149E-46B1-99A0-057347B95128}">
      <dgm:prSet/>
      <dgm:spPr/>
      <dgm:t>
        <a:bodyPr/>
        <a:lstStyle/>
        <a:p>
          <a:endParaRPr lang="en-US"/>
        </a:p>
      </dgm:t>
    </dgm:pt>
    <dgm:pt modelId="{9A1FEA4B-A970-4E58-B4E6-66C075371B2E}">
      <dgm:prSet/>
      <dgm:spPr>
        <a:xfrm>
          <a:off x="0" y="440927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F79FBD10-6A19-4628-824F-BA4B23DD833D}" type="parTrans" cxnId="{734192B5-AB0F-47EE-AD20-5711CB4261BC}">
      <dgm:prSet/>
      <dgm:spPr/>
      <dgm:t>
        <a:bodyPr/>
        <a:lstStyle/>
        <a:p>
          <a:endParaRPr lang="en-US"/>
        </a:p>
      </dgm:t>
    </dgm:pt>
    <dgm:pt modelId="{20B5DE4A-F4AD-4E7F-B6BC-A92069A6A5B4}" type="sibTrans" cxnId="{734192B5-AB0F-47EE-AD20-5711CB4261BC}">
      <dgm:prSet/>
      <dgm:spPr/>
      <dgm:t>
        <a:bodyPr/>
        <a:lstStyle/>
        <a:p>
          <a:endParaRPr lang="en-US"/>
        </a:p>
      </dgm:t>
    </dgm:pt>
    <dgm:pt modelId="{6DD1CFFB-4C39-4E3D-A072-A80DAF5D09B6}">
      <dgm:prSet/>
      <dgm:spPr>
        <a:xfrm>
          <a:off x="0" y="440927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8BAC03E-B567-48A4-AF3B-0F1584A479D2}" type="par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5296D70F-88A6-43A3-B03E-39329A9311FA}" type="sib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07AFBB08-116C-491B-BFE6-698BAC7D9967}">
      <dgm:prSet/>
      <dgm:spPr>
        <a:xfrm>
          <a:off x="0" y="2224699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04E63FD-972B-4B25-9283-893EBA52ECE6}" type="par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815449F5-B1DB-415B-9FB3-2B352B19D666}" type="sib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4FC420FB-2728-4B04-AE15-0F0464D18980}" type="pres">
      <dgm:prSet presAssocID="{E00FCC70-00A9-4F16-86E7-D266CCCB9BAC}" presName="linear" presStyleCnt="0">
        <dgm:presLayoutVars>
          <dgm:dir/>
          <dgm:animLvl val="lvl"/>
          <dgm:resizeHandles val="exact"/>
        </dgm:presLayoutVars>
      </dgm:prSet>
      <dgm:spPr/>
    </dgm:pt>
    <dgm:pt modelId="{6DFE2EE9-4408-4FAA-95C4-6FAAEF12B91C}" type="pres">
      <dgm:prSet presAssocID="{199E510F-2BBC-47A3-BBDC-680481971733}" presName="parentLin" presStyleCnt="0"/>
      <dgm:spPr/>
    </dgm:pt>
    <dgm:pt modelId="{A1564D7F-1B45-4977-9AF4-0EA8FECCEB42}" type="pres">
      <dgm:prSet presAssocID="{199E510F-2BBC-47A3-BBDC-680481971733}" presName="parentLeftMargin" presStyleLbl="node1" presStyleIdx="0" presStyleCnt="3"/>
      <dgm:spPr/>
    </dgm:pt>
    <dgm:pt modelId="{32B192B1-54AC-42F4-8EF1-E217237D1E6F}" type="pres">
      <dgm:prSet presAssocID="{199E510F-2BBC-47A3-BBDC-6804819717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B2C949-1963-4A9F-BAD7-8A729A9E96BD}" type="pres">
      <dgm:prSet presAssocID="{199E510F-2BBC-47A3-BBDC-680481971733}" presName="negativeSpace" presStyleCnt="0"/>
      <dgm:spPr/>
    </dgm:pt>
    <dgm:pt modelId="{BDA1B076-DC0E-4A30-8DFB-838E7CF837D1}" type="pres">
      <dgm:prSet presAssocID="{199E510F-2BBC-47A3-BBDC-680481971733}" presName="childText" presStyleLbl="conFgAcc1" presStyleIdx="0" presStyleCnt="3" custScaleY="52829" custLinFactY="3557" custLinFactNeighborX="1361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1B08FB3A-B6D7-44A2-8CE8-EB001EE28301}" type="pres">
      <dgm:prSet presAssocID="{16F5BAA6-78F5-4B56-9854-E8B33ADC671E}" presName="spaceBetweenRectangles" presStyleCnt="0"/>
      <dgm:spPr/>
    </dgm:pt>
    <dgm:pt modelId="{43443F29-0BEE-4CBA-A26F-F6F8ED4EF729}" type="pres">
      <dgm:prSet presAssocID="{303C72B3-FDC9-4C8D-9581-264BFE794F6E}" presName="parentLin" presStyleCnt="0"/>
      <dgm:spPr/>
    </dgm:pt>
    <dgm:pt modelId="{338A0EDD-AC08-41AC-A1FA-18E134946EE8}" type="pres">
      <dgm:prSet presAssocID="{303C72B3-FDC9-4C8D-9581-264BFE794F6E}" presName="parentLeftMargin" presStyleLbl="node1" presStyleIdx="0" presStyleCnt="3"/>
      <dgm:spPr/>
    </dgm:pt>
    <dgm:pt modelId="{5534BF7C-DE5E-436F-9B9A-81DF7DCB77E8}" type="pres">
      <dgm:prSet presAssocID="{303C72B3-FDC9-4C8D-9581-264BFE794F6E}" presName="parentText" presStyleLbl="node1" presStyleIdx="1" presStyleCnt="3" custScaleX="123303" custScaleY="97763" custLinFactNeighborX="-10208" custLinFactNeighborY="20416">
        <dgm:presLayoutVars>
          <dgm:chMax val="0"/>
          <dgm:bulletEnabled val="1"/>
        </dgm:presLayoutVars>
      </dgm:prSet>
      <dgm:spPr/>
    </dgm:pt>
    <dgm:pt modelId="{748AA611-CAE8-48E4-ACB8-CA84BFF34B78}" type="pres">
      <dgm:prSet presAssocID="{303C72B3-FDC9-4C8D-9581-264BFE794F6E}" presName="negativeSpace" presStyleCnt="0"/>
      <dgm:spPr/>
    </dgm:pt>
    <dgm:pt modelId="{094EC89D-0DA3-44E5-82B6-B3DEF87481F8}" type="pres">
      <dgm:prSet presAssocID="{303C72B3-FDC9-4C8D-9581-264BFE794F6E}" presName="childText" presStyleLbl="conFgAcc1" presStyleIdx="1" presStyleCnt="3" custLinFactY="10794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6C185CCA-073C-4310-BA4E-DF36F984B88E}" type="pres">
      <dgm:prSet presAssocID="{0504752B-09F0-49EB-9218-64D3C92651D3}" presName="spaceBetweenRectangles" presStyleCnt="0"/>
      <dgm:spPr/>
    </dgm:pt>
    <dgm:pt modelId="{304E4333-4E4F-42D0-BABB-C9C684E6CE19}" type="pres">
      <dgm:prSet presAssocID="{33D08980-BA88-4B2B-8AF1-D7BD09AA2065}" presName="parentLin" presStyleCnt="0"/>
      <dgm:spPr/>
    </dgm:pt>
    <dgm:pt modelId="{54E4EACC-E2CE-44BF-BC6D-2D2D3076D12C}" type="pres">
      <dgm:prSet presAssocID="{33D08980-BA88-4B2B-8AF1-D7BD09AA2065}" presName="parentLeftMargin" presStyleLbl="node1" presStyleIdx="1" presStyleCnt="3"/>
      <dgm:spPr/>
    </dgm:pt>
    <dgm:pt modelId="{25F444B7-7988-45EC-9321-557848078FC0}" type="pres">
      <dgm:prSet presAssocID="{33D08980-BA88-4B2B-8AF1-D7BD09AA2065}" presName="parentText" presStyleLbl="node1" presStyleIdx="2" presStyleCnt="3" custScaleX="124275" custLinFactNeighborX="-10208" custLinFactNeighborY="-39278">
        <dgm:presLayoutVars>
          <dgm:chMax val="0"/>
          <dgm:bulletEnabled val="1"/>
        </dgm:presLayoutVars>
      </dgm:prSet>
      <dgm:spPr/>
    </dgm:pt>
    <dgm:pt modelId="{41B074C4-551A-4C02-9E7C-69043599381A}" type="pres">
      <dgm:prSet presAssocID="{33D08980-BA88-4B2B-8AF1-D7BD09AA2065}" presName="negativeSpace" presStyleCnt="0"/>
      <dgm:spPr/>
    </dgm:pt>
    <dgm:pt modelId="{AD73EB86-627A-46D3-A847-7BBBFED3B572}" type="pres">
      <dgm:prSet presAssocID="{33D08980-BA88-4B2B-8AF1-D7BD09AA2065}" presName="childText" presStyleLbl="conFgAcc1" presStyleIdx="2" presStyleCnt="3" custScaleY="107479">
        <dgm:presLayoutVars>
          <dgm:bulletEnabled val="1"/>
        </dgm:presLayoutVars>
      </dgm:prSet>
      <dgm:spPr/>
    </dgm:pt>
  </dgm:ptLst>
  <dgm:cxnLst>
    <dgm:cxn modelId="{85DAA902-149E-46B1-99A0-057347B95128}" srcId="{33D08980-BA88-4B2B-8AF1-D7BD09AA2065}" destId="{AAFC8E79-2C1C-4180-8647-59B308D7780A}" srcOrd="0" destOrd="0" parTransId="{4EC19E2C-F645-45B0-937C-ACB17F46F7A8}" sibTransId="{B57E318F-69DD-4882-915E-C15BF62D2F3C}"/>
    <dgm:cxn modelId="{6744D903-FC8F-441A-9320-7295C9E1E320}" srcId="{199E510F-2BBC-47A3-BBDC-680481971733}" destId="{6DD1CFFB-4C39-4E3D-A072-A80DAF5D09B6}" srcOrd="0" destOrd="0" parTransId="{48BAC03E-B567-48A4-AF3B-0F1584A479D2}" sibTransId="{5296D70F-88A6-43A3-B03E-39329A9311FA}"/>
    <dgm:cxn modelId="{6915A812-98B7-48A4-B97C-EC4B5EDD205F}" srcId="{303C72B3-FDC9-4C8D-9581-264BFE794F6E}" destId="{07AFBB08-116C-491B-BFE6-698BAC7D9967}" srcOrd="0" destOrd="0" parTransId="{304E63FD-972B-4B25-9283-893EBA52ECE6}" sibTransId="{815449F5-B1DB-415B-9FB3-2B352B19D666}"/>
    <dgm:cxn modelId="{05C2BB36-9CFE-4DE8-8F75-8F2E3189E21C}" type="presOf" srcId="{33D08980-BA88-4B2B-8AF1-D7BD09AA2065}" destId="{25F444B7-7988-45EC-9321-557848078FC0}" srcOrd="1" destOrd="0" presId="urn:microsoft.com/office/officeart/2005/8/layout/list1"/>
    <dgm:cxn modelId="{EF42DD39-59CA-4D71-806A-667FEA39A7CC}" type="presOf" srcId="{199E510F-2BBC-47A3-BBDC-680481971733}" destId="{A1564D7F-1B45-4977-9AF4-0EA8FECCEB42}" srcOrd="0" destOrd="0" presId="urn:microsoft.com/office/officeart/2005/8/layout/list1"/>
    <dgm:cxn modelId="{54308B71-31B5-4CDD-A761-6662338F0355}" srcId="{E00FCC70-00A9-4F16-86E7-D266CCCB9BAC}" destId="{199E510F-2BBC-47A3-BBDC-680481971733}" srcOrd="0" destOrd="0" parTransId="{E73E3D6B-C1EF-4EDD-BC34-8DAD3E35CFD6}" sibTransId="{16F5BAA6-78F5-4B56-9854-E8B33ADC671E}"/>
    <dgm:cxn modelId="{2D728473-5821-4161-A5AE-6C21DCA6B837}" type="presOf" srcId="{303C72B3-FDC9-4C8D-9581-264BFE794F6E}" destId="{338A0EDD-AC08-41AC-A1FA-18E134946EE8}" srcOrd="0" destOrd="0" presId="urn:microsoft.com/office/officeart/2005/8/layout/list1"/>
    <dgm:cxn modelId="{445A377B-3AE9-4476-85E5-3B313BEC2E2A}" srcId="{303C72B3-FDC9-4C8D-9581-264BFE794F6E}" destId="{6F4E4441-EDB3-4913-91AE-83AE58E46373}" srcOrd="1" destOrd="0" parTransId="{2AC25E79-7CF2-4CBF-A920-F6B199022A75}" sibTransId="{5162487A-3D86-48A9-892C-9F4E1C10BE2D}"/>
    <dgm:cxn modelId="{8F21D07D-FD4D-4157-9BAD-91A3D3510F9F}" type="presOf" srcId="{E00FCC70-00A9-4F16-86E7-D266CCCB9BAC}" destId="{4FC420FB-2728-4B04-AE15-0F0464D18980}" srcOrd="0" destOrd="0" presId="urn:microsoft.com/office/officeart/2005/8/layout/list1"/>
    <dgm:cxn modelId="{734192B5-AB0F-47EE-AD20-5711CB4261BC}" srcId="{199E510F-2BBC-47A3-BBDC-680481971733}" destId="{9A1FEA4B-A970-4E58-B4E6-66C075371B2E}" srcOrd="1" destOrd="0" parTransId="{F79FBD10-6A19-4628-824F-BA4B23DD833D}" sibTransId="{20B5DE4A-F4AD-4E7F-B6BC-A92069A6A5B4}"/>
    <dgm:cxn modelId="{F58226B6-1098-476B-A104-C46568B73B6A}" type="presOf" srcId="{9A1FEA4B-A970-4E58-B4E6-66C075371B2E}" destId="{BDA1B076-DC0E-4A30-8DFB-838E7CF837D1}" srcOrd="0" destOrd="1" presId="urn:microsoft.com/office/officeart/2005/8/layout/list1"/>
    <dgm:cxn modelId="{231C81B8-7C8A-47AC-AAC1-CBEDD14C0618}" type="presOf" srcId="{07AFBB08-116C-491B-BFE6-698BAC7D9967}" destId="{094EC89D-0DA3-44E5-82B6-B3DEF87481F8}" srcOrd="0" destOrd="0" presId="urn:microsoft.com/office/officeart/2005/8/layout/list1"/>
    <dgm:cxn modelId="{6D1EE9BF-DC8F-4FAA-B9CF-CCF82DBC6AF0}" type="presOf" srcId="{33D08980-BA88-4B2B-8AF1-D7BD09AA2065}" destId="{54E4EACC-E2CE-44BF-BC6D-2D2D3076D12C}" srcOrd="0" destOrd="0" presId="urn:microsoft.com/office/officeart/2005/8/layout/list1"/>
    <dgm:cxn modelId="{B528F7CD-B534-4AF0-B2DB-B5AB2CBFFA1E}" type="presOf" srcId="{6F4E4441-EDB3-4913-91AE-83AE58E46373}" destId="{094EC89D-0DA3-44E5-82B6-B3DEF87481F8}" srcOrd="0" destOrd="1" presId="urn:microsoft.com/office/officeart/2005/8/layout/list1"/>
    <dgm:cxn modelId="{5B5811D1-0CA7-4DBB-B8F8-6BDE027A52FC}" type="presOf" srcId="{AAFC8E79-2C1C-4180-8647-59B308D7780A}" destId="{AD73EB86-627A-46D3-A847-7BBBFED3B572}" srcOrd="0" destOrd="0" presId="urn:microsoft.com/office/officeart/2005/8/layout/list1"/>
    <dgm:cxn modelId="{577B09DA-64A6-4E53-9313-58C405950871}" type="presOf" srcId="{199E510F-2BBC-47A3-BBDC-680481971733}" destId="{32B192B1-54AC-42F4-8EF1-E217237D1E6F}" srcOrd="1" destOrd="0" presId="urn:microsoft.com/office/officeart/2005/8/layout/list1"/>
    <dgm:cxn modelId="{8FE87EE7-8AD2-4BD8-A877-447EA7810C7A}" type="presOf" srcId="{6DD1CFFB-4C39-4E3D-A072-A80DAF5D09B6}" destId="{BDA1B076-DC0E-4A30-8DFB-838E7CF837D1}" srcOrd="0" destOrd="0" presId="urn:microsoft.com/office/officeart/2005/8/layout/list1"/>
    <dgm:cxn modelId="{BC1E97EC-3E70-416D-A5AB-2485D322E7BA}" type="presOf" srcId="{303C72B3-FDC9-4C8D-9581-264BFE794F6E}" destId="{5534BF7C-DE5E-436F-9B9A-81DF7DCB77E8}" srcOrd="1" destOrd="0" presId="urn:microsoft.com/office/officeart/2005/8/layout/list1"/>
    <dgm:cxn modelId="{32E9BEF7-F1DB-4C8E-BDA0-1C77BCD262B8}" srcId="{E00FCC70-00A9-4F16-86E7-D266CCCB9BAC}" destId="{33D08980-BA88-4B2B-8AF1-D7BD09AA2065}" srcOrd="2" destOrd="0" parTransId="{3C759EB5-02ED-4638-AF06-F017C460E072}" sibTransId="{ED7BE476-4368-4B96-8F7C-3B83EA6F0022}"/>
    <dgm:cxn modelId="{0C0DBCFB-1A11-4236-838A-C1E9BADBC68A}" srcId="{E00FCC70-00A9-4F16-86E7-D266CCCB9BAC}" destId="{303C72B3-FDC9-4C8D-9581-264BFE794F6E}" srcOrd="1" destOrd="0" parTransId="{F991F1C0-EA07-4E16-8C52-E2CFA301975B}" sibTransId="{0504752B-09F0-49EB-9218-64D3C92651D3}"/>
    <dgm:cxn modelId="{37D5407C-D296-43AD-BDE2-A9408CF44840}" type="presParOf" srcId="{4FC420FB-2728-4B04-AE15-0F0464D18980}" destId="{6DFE2EE9-4408-4FAA-95C4-6FAAEF12B91C}" srcOrd="0" destOrd="0" presId="urn:microsoft.com/office/officeart/2005/8/layout/list1"/>
    <dgm:cxn modelId="{A2219D9B-C460-4961-BF17-787B7DA94016}" type="presParOf" srcId="{6DFE2EE9-4408-4FAA-95C4-6FAAEF12B91C}" destId="{A1564D7F-1B45-4977-9AF4-0EA8FECCEB42}" srcOrd="0" destOrd="0" presId="urn:microsoft.com/office/officeart/2005/8/layout/list1"/>
    <dgm:cxn modelId="{6EB517B4-1179-45DF-88E2-AA423CDDCA38}" type="presParOf" srcId="{6DFE2EE9-4408-4FAA-95C4-6FAAEF12B91C}" destId="{32B192B1-54AC-42F4-8EF1-E217237D1E6F}" srcOrd="1" destOrd="0" presId="urn:microsoft.com/office/officeart/2005/8/layout/list1"/>
    <dgm:cxn modelId="{540DB045-EF32-415F-8C6B-06A151C07B00}" type="presParOf" srcId="{4FC420FB-2728-4B04-AE15-0F0464D18980}" destId="{7FB2C949-1963-4A9F-BAD7-8A729A9E96BD}" srcOrd="1" destOrd="0" presId="urn:microsoft.com/office/officeart/2005/8/layout/list1"/>
    <dgm:cxn modelId="{E97E5D0A-CF31-4277-954F-704380147985}" type="presParOf" srcId="{4FC420FB-2728-4B04-AE15-0F0464D18980}" destId="{BDA1B076-DC0E-4A30-8DFB-838E7CF837D1}" srcOrd="2" destOrd="0" presId="urn:microsoft.com/office/officeart/2005/8/layout/list1"/>
    <dgm:cxn modelId="{38300FF9-680C-4645-857D-8075EB9CCE69}" type="presParOf" srcId="{4FC420FB-2728-4B04-AE15-0F0464D18980}" destId="{1B08FB3A-B6D7-44A2-8CE8-EB001EE28301}" srcOrd="3" destOrd="0" presId="urn:microsoft.com/office/officeart/2005/8/layout/list1"/>
    <dgm:cxn modelId="{9887CEAE-C24D-4AA5-985C-9BC3AA88715A}" type="presParOf" srcId="{4FC420FB-2728-4B04-AE15-0F0464D18980}" destId="{43443F29-0BEE-4CBA-A26F-F6F8ED4EF729}" srcOrd="4" destOrd="0" presId="urn:microsoft.com/office/officeart/2005/8/layout/list1"/>
    <dgm:cxn modelId="{A3F87D95-9533-44D5-9047-B6E9782F0602}" type="presParOf" srcId="{43443F29-0BEE-4CBA-A26F-F6F8ED4EF729}" destId="{338A0EDD-AC08-41AC-A1FA-18E134946EE8}" srcOrd="0" destOrd="0" presId="urn:microsoft.com/office/officeart/2005/8/layout/list1"/>
    <dgm:cxn modelId="{1E995F21-3896-4601-A4AA-21594C7E7999}" type="presParOf" srcId="{43443F29-0BEE-4CBA-A26F-F6F8ED4EF729}" destId="{5534BF7C-DE5E-436F-9B9A-81DF7DCB77E8}" srcOrd="1" destOrd="0" presId="urn:microsoft.com/office/officeart/2005/8/layout/list1"/>
    <dgm:cxn modelId="{DD09B196-87BC-4067-93DE-B070AB92256F}" type="presParOf" srcId="{4FC420FB-2728-4B04-AE15-0F0464D18980}" destId="{748AA611-CAE8-48E4-ACB8-CA84BFF34B78}" srcOrd="5" destOrd="0" presId="urn:microsoft.com/office/officeart/2005/8/layout/list1"/>
    <dgm:cxn modelId="{4D1F3BE7-DBA9-4532-B82A-2F42DF5D7A4E}" type="presParOf" srcId="{4FC420FB-2728-4B04-AE15-0F0464D18980}" destId="{094EC89D-0DA3-44E5-82B6-B3DEF87481F8}" srcOrd="6" destOrd="0" presId="urn:microsoft.com/office/officeart/2005/8/layout/list1"/>
    <dgm:cxn modelId="{C0227221-3D55-4C4E-A2E1-9D4170E5EC32}" type="presParOf" srcId="{4FC420FB-2728-4B04-AE15-0F0464D18980}" destId="{6C185CCA-073C-4310-BA4E-DF36F984B88E}" srcOrd="7" destOrd="0" presId="urn:microsoft.com/office/officeart/2005/8/layout/list1"/>
    <dgm:cxn modelId="{3A3CBFF6-3E44-4B66-958D-AE255E5389CD}" type="presParOf" srcId="{4FC420FB-2728-4B04-AE15-0F0464D18980}" destId="{304E4333-4E4F-42D0-BABB-C9C684E6CE19}" srcOrd="8" destOrd="0" presId="urn:microsoft.com/office/officeart/2005/8/layout/list1"/>
    <dgm:cxn modelId="{45840566-CE04-4759-BC7A-6B25A1884C2F}" type="presParOf" srcId="{304E4333-4E4F-42D0-BABB-C9C684E6CE19}" destId="{54E4EACC-E2CE-44BF-BC6D-2D2D3076D12C}" srcOrd="0" destOrd="0" presId="urn:microsoft.com/office/officeart/2005/8/layout/list1"/>
    <dgm:cxn modelId="{F3EE754A-48D7-4026-BD24-D94442C72AA3}" type="presParOf" srcId="{304E4333-4E4F-42D0-BABB-C9C684E6CE19}" destId="{25F444B7-7988-45EC-9321-557848078FC0}" srcOrd="1" destOrd="0" presId="urn:microsoft.com/office/officeart/2005/8/layout/list1"/>
    <dgm:cxn modelId="{A596FBB9-493A-43E4-8A0E-E44A7B03FF70}" type="presParOf" srcId="{4FC420FB-2728-4B04-AE15-0F0464D18980}" destId="{41B074C4-551A-4C02-9E7C-69043599381A}" srcOrd="9" destOrd="0" presId="urn:microsoft.com/office/officeart/2005/8/layout/list1"/>
    <dgm:cxn modelId="{671F1E1C-6437-4255-BAE6-FC77D95B4C62}" type="presParOf" srcId="{4FC420FB-2728-4B04-AE15-0F0464D18980}" destId="{AD73EB86-627A-46D3-A847-7BBBFED3B5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0FCC70-00A9-4F16-86E7-D266CCCB9BA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9E510F-2BBC-47A3-BBDC-680481971733}">
      <dgm:prSet phldrT="[Text]" custT="1"/>
      <dgm:spPr>
        <a:xfrm>
          <a:off x="304800" y="42407"/>
          <a:ext cx="4267200" cy="79704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What’s this?</a:t>
          </a:r>
        </a:p>
      </dgm:t>
    </dgm:pt>
    <dgm:pt modelId="{E73E3D6B-C1EF-4EDD-BC34-8DAD3E35CFD6}" type="parTrans" cxnId="{54308B71-31B5-4CDD-A761-6662338F0355}">
      <dgm:prSet/>
      <dgm:spPr/>
      <dgm:t>
        <a:bodyPr/>
        <a:lstStyle/>
        <a:p>
          <a:endParaRPr lang="en-US"/>
        </a:p>
      </dgm:t>
    </dgm:pt>
    <dgm:pt modelId="{16F5BAA6-78F5-4B56-9854-E8B33ADC671E}" type="sibTrans" cxnId="{54308B71-31B5-4CDD-A761-6662338F0355}">
      <dgm:prSet/>
      <dgm:spPr/>
      <dgm:t>
        <a:bodyPr/>
        <a:lstStyle/>
        <a:p>
          <a:endParaRPr lang="en-US"/>
        </a:p>
      </dgm:t>
    </dgm:pt>
    <dgm:pt modelId="{33D08980-BA88-4B2B-8AF1-D7BD09AA2065}">
      <dgm:prSet phldrT="[Text]" custT="1"/>
      <dgm:spPr>
        <a:xfrm>
          <a:off x="304800" y="3427398"/>
          <a:ext cx="4267200" cy="79704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What do they do ?</a:t>
          </a:r>
        </a:p>
      </dgm:t>
    </dgm:pt>
    <dgm:pt modelId="{3C759EB5-02ED-4638-AF06-F017C460E072}" type="parTrans" cxnId="{32E9BEF7-F1DB-4C8E-BDA0-1C77BCD262B8}">
      <dgm:prSet/>
      <dgm:spPr/>
      <dgm:t>
        <a:bodyPr/>
        <a:lstStyle/>
        <a:p>
          <a:endParaRPr lang="en-US"/>
        </a:p>
      </dgm:t>
    </dgm:pt>
    <dgm:pt modelId="{ED7BE476-4368-4B96-8F7C-3B83EA6F0022}" type="sibTrans" cxnId="{32E9BEF7-F1DB-4C8E-BDA0-1C77BCD262B8}">
      <dgm:prSet/>
      <dgm:spPr/>
      <dgm:t>
        <a:bodyPr/>
        <a:lstStyle/>
        <a:p>
          <a:endParaRPr lang="en-US"/>
        </a:p>
      </dgm:t>
    </dgm:pt>
    <dgm:pt modelId="{303C72B3-FDC9-4C8D-9581-264BFE794F6E}">
      <dgm:prSet phldrT="[Text]" custT="1"/>
      <dgm:spPr>
        <a:xfrm>
          <a:off x="304800" y="1734903"/>
          <a:ext cx="4267200" cy="797040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Who’re working here?</a:t>
          </a:r>
        </a:p>
      </dgm:t>
    </dgm:pt>
    <dgm:pt modelId="{0504752B-09F0-49EB-9218-64D3C92651D3}" type="sibTrans" cxnId="{0C0DBCFB-1A11-4236-838A-C1E9BADBC68A}">
      <dgm:prSet/>
      <dgm:spPr/>
      <dgm:t>
        <a:bodyPr/>
        <a:lstStyle/>
        <a:p>
          <a:endParaRPr lang="en-US"/>
        </a:p>
      </dgm:t>
    </dgm:pt>
    <dgm:pt modelId="{F991F1C0-EA07-4E16-8C52-E2CFA301975B}" type="parTrans" cxnId="{0C0DBCFB-1A11-4236-838A-C1E9BADBC68A}">
      <dgm:prSet/>
      <dgm:spPr/>
      <dgm:t>
        <a:bodyPr/>
        <a:lstStyle/>
        <a:p>
          <a:endParaRPr lang="en-US"/>
        </a:p>
      </dgm:t>
    </dgm:pt>
    <dgm:pt modelId="{6F4E4441-EDB3-4913-91AE-83AE58E46373}">
      <dgm:prSet/>
      <dgm:spPr>
        <a:xfrm>
          <a:off x="0" y="2224699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2AC25E79-7CF2-4CBF-A920-F6B199022A75}" type="parTrans" cxnId="{445A377B-3AE9-4476-85E5-3B313BEC2E2A}">
      <dgm:prSet/>
      <dgm:spPr/>
      <dgm:t>
        <a:bodyPr/>
        <a:lstStyle/>
        <a:p>
          <a:endParaRPr lang="en-US"/>
        </a:p>
      </dgm:t>
    </dgm:pt>
    <dgm:pt modelId="{5162487A-3D86-48A9-892C-9F4E1C10BE2D}" type="sibTrans" cxnId="{445A377B-3AE9-4476-85E5-3B313BEC2E2A}">
      <dgm:prSet/>
      <dgm:spPr/>
      <dgm:t>
        <a:bodyPr/>
        <a:lstStyle/>
        <a:p>
          <a:endParaRPr lang="en-US"/>
        </a:p>
      </dgm:t>
    </dgm:pt>
    <dgm:pt modelId="{AAFC8E79-2C1C-4180-8647-59B308D7780A}">
      <dgm:prSet/>
      <dgm:spPr>
        <a:xfrm>
          <a:off x="0" y="3825918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EC19E2C-F645-45B0-937C-ACB17F46F7A8}" type="parTrans" cxnId="{85DAA902-149E-46B1-99A0-057347B95128}">
      <dgm:prSet/>
      <dgm:spPr/>
      <dgm:t>
        <a:bodyPr/>
        <a:lstStyle/>
        <a:p>
          <a:endParaRPr lang="en-US"/>
        </a:p>
      </dgm:t>
    </dgm:pt>
    <dgm:pt modelId="{B57E318F-69DD-4882-915E-C15BF62D2F3C}" type="sibTrans" cxnId="{85DAA902-149E-46B1-99A0-057347B95128}">
      <dgm:prSet/>
      <dgm:spPr/>
      <dgm:t>
        <a:bodyPr/>
        <a:lstStyle/>
        <a:p>
          <a:endParaRPr lang="en-US"/>
        </a:p>
      </dgm:t>
    </dgm:pt>
    <dgm:pt modelId="{9A1FEA4B-A970-4E58-B4E6-66C075371B2E}">
      <dgm:prSet/>
      <dgm:spPr>
        <a:xfrm>
          <a:off x="0" y="440927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F79FBD10-6A19-4628-824F-BA4B23DD833D}" type="parTrans" cxnId="{734192B5-AB0F-47EE-AD20-5711CB4261BC}">
      <dgm:prSet/>
      <dgm:spPr/>
      <dgm:t>
        <a:bodyPr/>
        <a:lstStyle/>
        <a:p>
          <a:endParaRPr lang="en-US"/>
        </a:p>
      </dgm:t>
    </dgm:pt>
    <dgm:pt modelId="{20B5DE4A-F4AD-4E7F-B6BC-A92069A6A5B4}" type="sibTrans" cxnId="{734192B5-AB0F-47EE-AD20-5711CB4261BC}">
      <dgm:prSet/>
      <dgm:spPr/>
      <dgm:t>
        <a:bodyPr/>
        <a:lstStyle/>
        <a:p>
          <a:endParaRPr lang="en-US"/>
        </a:p>
      </dgm:t>
    </dgm:pt>
    <dgm:pt modelId="{6DD1CFFB-4C39-4E3D-A072-A80DAF5D09B6}">
      <dgm:prSet/>
      <dgm:spPr>
        <a:xfrm>
          <a:off x="0" y="440927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8BAC03E-B567-48A4-AF3B-0F1584A479D2}" type="par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5296D70F-88A6-43A3-B03E-39329A9311FA}" type="sib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07AFBB08-116C-491B-BFE6-698BAC7D9967}">
      <dgm:prSet/>
      <dgm:spPr>
        <a:xfrm>
          <a:off x="0" y="2224699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04E63FD-972B-4B25-9283-893EBA52ECE6}" type="par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815449F5-B1DB-415B-9FB3-2B352B19D666}" type="sib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4FC420FB-2728-4B04-AE15-0F0464D18980}" type="pres">
      <dgm:prSet presAssocID="{E00FCC70-00A9-4F16-86E7-D266CCCB9BAC}" presName="linear" presStyleCnt="0">
        <dgm:presLayoutVars>
          <dgm:dir/>
          <dgm:animLvl val="lvl"/>
          <dgm:resizeHandles val="exact"/>
        </dgm:presLayoutVars>
      </dgm:prSet>
      <dgm:spPr/>
    </dgm:pt>
    <dgm:pt modelId="{6DFE2EE9-4408-4FAA-95C4-6FAAEF12B91C}" type="pres">
      <dgm:prSet presAssocID="{199E510F-2BBC-47A3-BBDC-680481971733}" presName="parentLin" presStyleCnt="0"/>
      <dgm:spPr/>
    </dgm:pt>
    <dgm:pt modelId="{A1564D7F-1B45-4977-9AF4-0EA8FECCEB42}" type="pres">
      <dgm:prSet presAssocID="{199E510F-2BBC-47A3-BBDC-680481971733}" presName="parentLeftMargin" presStyleLbl="node1" presStyleIdx="0" presStyleCnt="3"/>
      <dgm:spPr/>
    </dgm:pt>
    <dgm:pt modelId="{32B192B1-54AC-42F4-8EF1-E217237D1E6F}" type="pres">
      <dgm:prSet presAssocID="{199E510F-2BBC-47A3-BBDC-6804819717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B2C949-1963-4A9F-BAD7-8A729A9E96BD}" type="pres">
      <dgm:prSet presAssocID="{199E510F-2BBC-47A3-BBDC-680481971733}" presName="negativeSpace" presStyleCnt="0"/>
      <dgm:spPr/>
    </dgm:pt>
    <dgm:pt modelId="{BDA1B076-DC0E-4A30-8DFB-838E7CF837D1}" type="pres">
      <dgm:prSet presAssocID="{199E510F-2BBC-47A3-BBDC-680481971733}" presName="childText" presStyleLbl="conFgAcc1" presStyleIdx="0" presStyleCnt="3" custScaleY="52829" custLinFactY="3557" custLinFactNeighborX="1361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1B08FB3A-B6D7-44A2-8CE8-EB001EE28301}" type="pres">
      <dgm:prSet presAssocID="{16F5BAA6-78F5-4B56-9854-E8B33ADC671E}" presName="spaceBetweenRectangles" presStyleCnt="0"/>
      <dgm:spPr/>
    </dgm:pt>
    <dgm:pt modelId="{43443F29-0BEE-4CBA-A26F-F6F8ED4EF729}" type="pres">
      <dgm:prSet presAssocID="{303C72B3-FDC9-4C8D-9581-264BFE794F6E}" presName="parentLin" presStyleCnt="0"/>
      <dgm:spPr/>
    </dgm:pt>
    <dgm:pt modelId="{338A0EDD-AC08-41AC-A1FA-18E134946EE8}" type="pres">
      <dgm:prSet presAssocID="{303C72B3-FDC9-4C8D-9581-264BFE794F6E}" presName="parentLeftMargin" presStyleLbl="node1" presStyleIdx="0" presStyleCnt="3"/>
      <dgm:spPr/>
    </dgm:pt>
    <dgm:pt modelId="{5534BF7C-DE5E-436F-9B9A-81DF7DCB77E8}" type="pres">
      <dgm:prSet presAssocID="{303C72B3-FDC9-4C8D-9581-264BFE794F6E}" presName="parentText" presStyleLbl="node1" presStyleIdx="1" presStyleCnt="3" custScaleX="116174" custScaleY="97763" custLinFactNeighborX="-10208" custLinFactNeighborY="20416">
        <dgm:presLayoutVars>
          <dgm:chMax val="0"/>
          <dgm:bulletEnabled val="1"/>
        </dgm:presLayoutVars>
      </dgm:prSet>
      <dgm:spPr/>
    </dgm:pt>
    <dgm:pt modelId="{748AA611-CAE8-48E4-ACB8-CA84BFF34B78}" type="pres">
      <dgm:prSet presAssocID="{303C72B3-FDC9-4C8D-9581-264BFE794F6E}" presName="negativeSpace" presStyleCnt="0"/>
      <dgm:spPr/>
    </dgm:pt>
    <dgm:pt modelId="{094EC89D-0DA3-44E5-82B6-B3DEF87481F8}" type="pres">
      <dgm:prSet presAssocID="{303C72B3-FDC9-4C8D-9581-264BFE794F6E}" presName="childText" presStyleLbl="conFgAcc1" presStyleIdx="1" presStyleCnt="3" custLinFactY="10794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6C185CCA-073C-4310-BA4E-DF36F984B88E}" type="pres">
      <dgm:prSet presAssocID="{0504752B-09F0-49EB-9218-64D3C92651D3}" presName="spaceBetweenRectangles" presStyleCnt="0"/>
      <dgm:spPr/>
    </dgm:pt>
    <dgm:pt modelId="{304E4333-4E4F-42D0-BABB-C9C684E6CE19}" type="pres">
      <dgm:prSet presAssocID="{33D08980-BA88-4B2B-8AF1-D7BD09AA2065}" presName="parentLin" presStyleCnt="0"/>
      <dgm:spPr/>
    </dgm:pt>
    <dgm:pt modelId="{54E4EACC-E2CE-44BF-BC6D-2D2D3076D12C}" type="pres">
      <dgm:prSet presAssocID="{33D08980-BA88-4B2B-8AF1-D7BD09AA2065}" presName="parentLeftMargin" presStyleLbl="node1" presStyleIdx="1" presStyleCnt="3"/>
      <dgm:spPr/>
    </dgm:pt>
    <dgm:pt modelId="{25F444B7-7988-45EC-9321-557848078FC0}" type="pres">
      <dgm:prSet presAssocID="{33D08980-BA88-4B2B-8AF1-D7BD09AA2065}" presName="parentText" presStyleLbl="node1" presStyleIdx="2" presStyleCnt="3" custLinFactNeighborX="-10208" custLinFactNeighborY="-39278">
        <dgm:presLayoutVars>
          <dgm:chMax val="0"/>
          <dgm:bulletEnabled val="1"/>
        </dgm:presLayoutVars>
      </dgm:prSet>
      <dgm:spPr/>
    </dgm:pt>
    <dgm:pt modelId="{41B074C4-551A-4C02-9E7C-69043599381A}" type="pres">
      <dgm:prSet presAssocID="{33D08980-BA88-4B2B-8AF1-D7BD09AA2065}" presName="negativeSpace" presStyleCnt="0"/>
      <dgm:spPr/>
    </dgm:pt>
    <dgm:pt modelId="{AD73EB86-627A-46D3-A847-7BBBFED3B572}" type="pres">
      <dgm:prSet presAssocID="{33D08980-BA88-4B2B-8AF1-D7BD09AA2065}" presName="childText" presStyleLbl="conFgAcc1" presStyleIdx="2" presStyleCnt="3" custScaleY="107479">
        <dgm:presLayoutVars>
          <dgm:bulletEnabled val="1"/>
        </dgm:presLayoutVars>
      </dgm:prSet>
      <dgm:spPr/>
    </dgm:pt>
  </dgm:ptLst>
  <dgm:cxnLst>
    <dgm:cxn modelId="{85DAA902-149E-46B1-99A0-057347B95128}" srcId="{33D08980-BA88-4B2B-8AF1-D7BD09AA2065}" destId="{AAFC8E79-2C1C-4180-8647-59B308D7780A}" srcOrd="0" destOrd="0" parTransId="{4EC19E2C-F645-45B0-937C-ACB17F46F7A8}" sibTransId="{B57E318F-69DD-4882-915E-C15BF62D2F3C}"/>
    <dgm:cxn modelId="{6744D903-FC8F-441A-9320-7295C9E1E320}" srcId="{199E510F-2BBC-47A3-BBDC-680481971733}" destId="{6DD1CFFB-4C39-4E3D-A072-A80DAF5D09B6}" srcOrd="0" destOrd="0" parTransId="{48BAC03E-B567-48A4-AF3B-0F1584A479D2}" sibTransId="{5296D70F-88A6-43A3-B03E-39329A9311FA}"/>
    <dgm:cxn modelId="{6915A812-98B7-48A4-B97C-EC4B5EDD205F}" srcId="{303C72B3-FDC9-4C8D-9581-264BFE794F6E}" destId="{07AFBB08-116C-491B-BFE6-698BAC7D9967}" srcOrd="0" destOrd="0" parTransId="{304E63FD-972B-4B25-9283-893EBA52ECE6}" sibTransId="{815449F5-B1DB-415B-9FB3-2B352B19D666}"/>
    <dgm:cxn modelId="{05C2BB36-9CFE-4DE8-8F75-8F2E3189E21C}" type="presOf" srcId="{33D08980-BA88-4B2B-8AF1-D7BD09AA2065}" destId="{25F444B7-7988-45EC-9321-557848078FC0}" srcOrd="1" destOrd="0" presId="urn:microsoft.com/office/officeart/2005/8/layout/list1"/>
    <dgm:cxn modelId="{EF42DD39-59CA-4D71-806A-667FEA39A7CC}" type="presOf" srcId="{199E510F-2BBC-47A3-BBDC-680481971733}" destId="{A1564D7F-1B45-4977-9AF4-0EA8FECCEB42}" srcOrd="0" destOrd="0" presId="urn:microsoft.com/office/officeart/2005/8/layout/list1"/>
    <dgm:cxn modelId="{54308B71-31B5-4CDD-A761-6662338F0355}" srcId="{E00FCC70-00A9-4F16-86E7-D266CCCB9BAC}" destId="{199E510F-2BBC-47A3-BBDC-680481971733}" srcOrd="0" destOrd="0" parTransId="{E73E3D6B-C1EF-4EDD-BC34-8DAD3E35CFD6}" sibTransId="{16F5BAA6-78F5-4B56-9854-E8B33ADC671E}"/>
    <dgm:cxn modelId="{2D728473-5821-4161-A5AE-6C21DCA6B837}" type="presOf" srcId="{303C72B3-FDC9-4C8D-9581-264BFE794F6E}" destId="{338A0EDD-AC08-41AC-A1FA-18E134946EE8}" srcOrd="0" destOrd="0" presId="urn:microsoft.com/office/officeart/2005/8/layout/list1"/>
    <dgm:cxn modelId="{445A377B-3AE9-4476-85E5-3B313BEC2E2A}" srcId="{303C72B3-FDC9-4C8D-9581-264BFE794F6E}" destId="{6F4E4441-EDB3-4913-91AE-83AE58E46373}" srcOrd="1" destOrd="0" parTransId="{2AC25E79-7CF2-4CBF-A920-F6B199022A75}" sibTransId="{5162487A-3D86-48A9-892C-9F4E1C10BE2D}"/>
    <dgm:cxn modelId="{8F21D07D-FD4D-4157-9BAD-91A3D3510F9F}" type="presOf" srcId="{E00FCC70-00A9-4F16-86E7-D266CCCB9BAC}" destId="{4FC420FB-2728-4B04-AE15-0F0464D18980}" srcOrd="0" destOrd="0" presId="urn:microsoft.com/office/officeart/2005/8/layout/list1"/>
    <dgm:cxn modelId="{734192B5-AB0F-47EE-AD20-5711CB4261BC}" srcId="{199E510F-2BBC-47A3-BBDC-680481971733}" destId="{9A1FEA4B-A970-4E58-B4E6-66C075371B2E}" srcOrd="1" destOrd="0" parTransId="{F79FBD10-6A19-4628-824F-BA4B23DD833D}" sibTransId="{20B5DE4A-F4AD-4E7F-B6BC-A92069A6A5B4}"/>
    <dgm:cxn modelId="{F58226B6-1098-476B-A104-C46568B73B6A}" type="presOf" srcId="{9A1FEA4B-A970-4E58-B4E6-66C075371B2E}" destId="{BDA1B076-DC0E-4A30-8DFB-838E7CF837D1}" srcOrd="0" destOrd="1" presId="urn:microsoft.com/office/officeart/2005/8/layout/list1"/>
    <dgm:cxn modelId="{231C81B8-7C8A-47AC-AAC1-CBEDD14C0618}" type="presOf" srcId="{07AFBB08-116C-491B-BFE6-698BAC7D9967}" destId="{094EC89D-0DA3-44E5-82B6-B3DEF87481F8}" srcOrd="0" destOrd="0" presId="urn:microsoft.com/office/officeart/2005/8/layout/list1"/>
    <dgm:cxn modelId="{6D1EE9BF-DC8F-4FAA-B9CF-CCF82DBC6AF0}" type="presOf" srcId="{33D08980-BA88-4B2B-8AF1-D7BD09AA2065}" destId="{54E4EACC-E2CE-44BF-BC6D-2D2D3076D12C}" srcOrd="0" destOrd="0" presId="urn:microsoft.com/office/officeart/2005/8/layout/list1"/>
    <dgm:cxn modelId="{B528F7CD-B534-4AF0-B2DB-B5AB2CBFFA1E}" type="presOf" srcId="{6F4E4441-EDB3-4913-91AE-83AE58E46373}" destId="{094EC89D-0DA3-44E5-82B6-B3DEF87481F8}" srcOrd="0" destOrd="1" presId="urn:microsoft.com/office/officeart/2005/8/layout/list1"/>
    <dgm:cxn modelId="{5B5811D1-0CA7-4DBB-B8F8-6BDE027A52FC}" type="presOf" srcId="{AAFC8E79-2C1C-4180-8647-59B308D7780A}" destId="{AD73EB86-627A-46D3-A847-7BBBFED3B572}" srcOrd="0" destOrd="0" presId="urn:microsoft.com/office/officeart/2005/8/layout/list1"/>
    <dgm:cxn modelId="{577B09DA-64A6-4E53-9313-58C405950871}" type="presOf" srcId="{199E510F-2BBC-47A3-BBDC-680481971733}" destId="{32B192B1-54AC-42F4-8EF1-E217237D1E6F}" srcOrd="1" destOrd="0" presId="urn:microsoft.com/office/officeart/2005/8/layout/list1"/>
    <dgm:cxn modelId="{8FE87EE7-8AD2-4BD8-A877-447EA7810C7A}" type="presOf" srcId="{6DD1CFFB-4C39-4E3D-A072-A80DAF5D09B6}" destId="{BDA1B076-DC0E-4A30-8DFB-838E7CF837D1}" srcOrd="0" destOrd="0" presId="urn:microsoft.com/office/officeart/2005/8/layout/list1"/>
    <dgm:cxn modelId="{BC1E97EC-3E70-416D-A5AB-2485D322E7BA}" type="presOf" srcId="{303C72B3-FDC9-4C8D-9581-264BFE794F6E}" destId="{5534BF7C-DE5E-436F-9B9A-81DF7DCB77E8}" srcOrd="1" destOrd="0" presId="urn:microsoft.com/office/officeart/2005/8/layout/list1"/>
    <dgm:cxn modelId="{32E9BEF7-F1DB-4C8E-BDA0-1C77BCD262B8}" srcId="{E00FCC70-00A9-4F16-86E7-D266CCCB9BAC}" destId="{33D08980-BA88-4B2B-8AF1-D7BD09AA2065}" srcOrd="2" destOrd="0" parTransId="{3C759EB5-02ED-4638-AF06-F017C460E072}" sibTransId="{ED7BE476-4368-4B96-8F7C-3B83EA6F0022}"/>
    <dgm:cxn modelId="{0C0DBCFB-1A11-4236-838A-C1E9BADBC68A}" srcId="{E00FCC70-00A9-4F16-86E7-D266CCCB9BAC}" destId="{303C72B3-FDC9-4C8D-9581-264BFE794F6E}" srcOrd="1" destOrd="0" parTransId="{F991F1C0-EA07-4E16-8C52-E2CFA301975B}" sibTransId="{0504752B-09F0-49EB-9218-64D3C92651D3}"/>
    <dgm:cxn modelId="{37D5407C-D296-43AD-BDE2-A9408CF44840}" type="presParOf" srcId="{4FC420FB-2728-4B04-AE15-0F0464D18980}" destId="{6DFE2EE9-4408-4FAA-95C4-6FAAEF12B91C}" srcOrd="0" destOrd="0" presId="urn:microsoft.com/office/officeart/2005/8/layout/list1"/>
    <dgm:cxn modelId="{A2219D9B-C460-4961-BF17-787B7DA94016}" type="presParOf" srcId="{6DFE2EE9-4408-4FAA-95C4-6FAAEF12B91C}" destId="{A1564D7F-1B45-4977-9AF4-0EA8FECCEB42}" srcOrd="0" destOrd="0" presId="urn:microsoft.com/office/officeart/2005/8/layout/list1"/>
    <dgm:cxn modelId="{6EB517B4-1179-45DF-88E2-AA423CDDCA38}" type="presParOf" srcId="{6DFE2EE9-4408-4FAA-95C4-6FAAEF12B91C}" destId="{32B192B1-54AC-42F4-8EF1-E217237D1E6F}" srcOrd="1" destOrd="0" presId="urn:microsoft.com/office/officeart/2005/8/layout/list1"/>
    <dgm:cxn modelId="{540DB045-EF32-415F-8C6B-06A151C07B00}" type="presParOf" srcId="{4FC420FB-2728-4B04-AE15-0F0464D18980}" destId="{7FB2C949-1963-4A9F-BAD7-8A729A9E96BD}" srcOrd="1" destOrd="0" presId="urn:microsoft.com/office/officeart/2005/8/layout/list1"/>
    <dgm:cxn modelId="{E97E5D0A-CF31-4277-954F-704380147985}" type="presParOf" srcId="{4FC420FB-2728-4B04-AE15-0F0464D18980}" destId="{BDA1B076-DC0E-4A30-8DFB-838E7CF837D1}" srcOrd="2" destOrd="0" presId="urn:microsoft.com/office/officeart/2005/8/layout/list1"/>
    <dgm:cxn modelId="{38300FF9-680C-4645-857D-8075EB9CCE69}" type="presParOf" srcId="{4FC420FB-2728-4B04-AE15-0F0464D18980}" destId="{1B08FB3A-B6D7-44A2-8CE8-EB001EE28301}" srcOrd="3" destOrd="0" presId="urn:microsoft.com/office/officeart/2005/8/layout/list1"/>
    <dgm:cxn modelId="{9887CEAE-C24D-4AA5-985C-9BC3AA88715A}" type="presParOf" srcId="{4FC420FB-2728-4B04-AE15-0F0464D18980}" destId="{43443F29-0BEE-4CBA-A26F-F6F8ED4EF729}" srcOrd="4" destOrd="0" presId="urn:microsoft.com/office/officeart/2005/8/layout/list1"/>
    <dgm:cxn modelId="{A3F87D95-9533-44D5-9047-B6E9782F0602}" type="presParOf" srcId="{43443F29-0BEE-4CBA-A26F-F6F8ED4EF729}" destId="{338A0EDD-AC08-41AC-A1FA-18E134946EE8}" srcOrd="0" destOrd="0" presId="urn:microsoft.com/office/officeart/2005/8/layout/list1"/>
    <dgm:cxn modelId="{1E995F21-3896-4601-A4AA-21594C7E7999}" type="presParOf" srcId="{43443F29-0BEE-4CBA-A26F-F6F8ED4EF729}" destId="{5534BF7C-DE5E-436F-9B9A-81DF7DCB77E8}" srcOrd="1" destOrd="0" presId="urn:microsoft.com/office/officeart/2005/8/layout/list1"/>
    <dgm:cxn modelId="{DD09B196-87BC-4067-93DE-B070AB92256F}" type="presParOf" srcId="{4FC420FB-2728-4B04-AE15-0F0464D18980}" destId="{748AA611-CAE8-48E4-ACB8-CA84BFF34B78}" srcOrd="5" destOrd="0" presId="urn:microsoft.com/office/officeart/2005/8/layout/list1"/>
    <dgm:cxn modelId="{4D1F3BE7-DBA9-4532-B82A-2F42DF5D7A4E}" type="presParOf" srcId="{4FC420FB-2728-4B04-AE15-0F0464D18980}" destId="{094EC89D-0DA3-44E5-82B6-B3DEF87481F8}" srcOrd="6" destOrd="0" presId="urn:microsoft.com/office/officeart/2005/8/layout/list1"/>
    <dgm:cxn modelId="{C0227221-3D55-4C4E-A2E1-9D4170E5EC32}" type="presParOf" srcId="{4FC420FB-2728-4B04-AE15-0F0464D18980}" destId="{6C185CCA-073C-4310-BA4E-DF36F984B88E}" srcOrd="7" destOrd="0" presId="urn:microsoft.com/office/officeart/2005/8/layout/list1"/>
    <dgm:cxn modelId="{3A3CBFF6-3E44-4B66-958D-AE255E5389CD}" type="presParOf" srcId="{4FC420FB-2728-4B04-AE15-0F0464D18980}" destId="{304E4333-4E4F-42D0-BABB-C9C684E6CE19}" srcOrd="8" destOrd="0" presId="urn:microsoft.com/office/officeart/2005/8/layout/list1"/>
    <dgm:cxn modelId="{45840566-CE04-4759-BC7A-6B25A1884C2F}" type="presParOf" srcId="{304E4333-4E4F-42D0-BABB-C9C684E6CE19}" destId="{54E4EACC-E2CE-44BF-BC6D-2D2D3076D12C}" srcOrd="0" destOrd="0" presId="urn:microsoft.com/office/officeart/2005/8/layout/list1"/>
    <dgm:cxn modelId="{F3EE754A-48D7-4026-BD24-D94442C72AA3}" type="presParOf" srcId="{304E4333-4E4F-42D0-BABB-C9C684E6CE19}" destId="{25F444B7-7988-45EC-9321-557848078FC0}" srcOrd="1" destOrd="0" presId="urn:microsoft.com/office/officeart/2005/8/layout/list1"/>
    <dgm:cxn modelId="{A596FBB9-493A-43E4-8A0E-E44A7B03FF70}" type="presParOf" srcId="{4FC420FB-2728-4B04-AE15-0F0464D18980}" destId="{41B074C4-551A-4C02-9E7C-69043599381A}" srcOrd="9" destOrd="0" presId="urn:microsoft.com/office/officeart/2005/8/layout/list1"/>
    <dgm:cxn modelId="{671F1E1C-6437-4255-BAE6-FC77D95B4C62}" type="presParOf" srcId="{4FC420FB-2728-4B04-AE15-0F0464D18980}" destId="{AD73EB86-627A-46D3-A847-7BBBFED3B5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0FCC70-00A9-4F16-86E7-D266CCCB9BA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9E510F-2BBC-47A3-BBDC-680481971733}">
      <dgm:prSet phldrT="[Text]" custT="1"/>
      <dgm:spPr>
        <a:xfrm>
          <a:off x="304800" y="42407"/>
          <a:ext cx="4267200" cy="79704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800" b="1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Who are they?</a:t>
          </a:r>
        </a:p>
      </dgm:t>
    </dgm:pt>
    <dgm:pt modelId="{E73E3D6B-C1EF-4EDD-BC34-8DAD3E35CFD6}" type="parTrans" cxnId="{54308B71-31B5-4CDD-A761-6662338F0355}">
      <dgm:prSet/>
      <dgm:spPr/>
      <dgm:t>
        <a:bodyPr/>
        <a:lstStyle/>
        <a:p>
          <a:endParaRPr lang="en-US"/>
        </a:p>
      </dgm:t>
    </dgm:pt>
    <dgm:pt modelId="{16F5BAA6-78F5-4B56-9854-E8B33ADC671E}" type="sibTrans" cxnId="{54308B71-31B5-4CDD-A761-6662338F0355}">
      <dgm:prSet/>
      <dgm:spPr/>
      <dgm:t>
        <a:bodyPr/>
        <a:lstStyle/>
        <a:p>
          <a:endParaRPr lang="en-US"/>
        </a:p>
      </dgm:t>
    </dgm:pt>
    <dgm:pt modelId="{33D08980-BA88-4B2B-8AF1-D7BD09AA2065}">
      <dgm:prSet phldrT="[Text]" custT="1"/>
      <dgm:spPr>
        <a:xfrm>
          <a:off x="304800" y="3427398"/>
          <a:ext cx="4267200" cy="79704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Where do they work?</a:t>
          </a:r>
        </a:p>
      </dgm:t>
    </dgm:pt>
    <dgm:pt modelId="{3C759EB5-02ED-4638-AF06-F017C460E072}" type="parTrans" cxnId="{32E9BEF7-F1DB-4C8E-BDA0-1C77BCD262B8}">
      <dgm:prSet/>
      <dgm:spPr/>
      <dgm:t>
        <a:bodyPr/>
        <a:lstStyle/>
        <a:p>
          <a:endParaRPr lang="en-US"/>
        </a:p>
      </dgm:t>
    </dgm:pt>
    <dgm:pt modelId="{ED7BE476-4368-4B96-8F7C-3B83EA6F0022}" type="sibTrans" cxnId="{32E9BEF7-F1DB-4C8E-BDA0-1C77BCD262B8}">
      <dgm:prSet/>
      <dgm:spPr/>
      <dgm:t>
        <a:bodyPr/>
        <a:lstStyle/>
        <a:p>
          <a:endParaRPr lang="en-US"/>
        </a:p>
      </dgm:t>
    </dgm:pt>
    <dgm:pt modelId="{303C72B3-FDC9-4C8D-9581-264BFE794F6E}">
      <dgm:prSet phldrT="[Text]" custT="1"/>
      <dgm:spPr>
        <a:xfrm>
          <a:off x="304800" y="1734903"/>
          <a:ext cx="4267200" cy="797040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400" b="1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What do they do?</a:t>
          </a:r>
        </a:p>
      </dgm:t>
    </dgm:pt>
    <dgm:pt modelId="{0504752B-09F0-49EB-9218-64D3C92651D3}" type="sibTrans" cxnId="{0C0DBCFB-1A11-4236-838A-C1E9BADBC68A}">
      <dgm:prSet/>
      <dgm:spPr/>
      <dgm:t>
        <a:bodyPr/>
        <a:lstStyle/>
        <a:p>
          <a:endParaRPr lang="en-US"/>
        </a:p>
      </dgm:t>
    </dgm:pt>
    <dgm:pt modelId="{F991F1C0-EA07-4E16-8C52-E2CFA301975B}" type="parTrans" cxnId="{0C0DBCFB-1A11-4236-838A-C1E9BADBC68A}">
      <dgm:prSet/>
      <dgm:spPr/>
      <dgm:t>
        <a:bodyPr/>
        <a:lstStyle/>
        <a:p>
          <a:endParaRPr lang="en-US"/>
        </a:p>
      </dgm:t>
    </dgm:pt>
    <dgm:pt modelId="{6F4E4441-EDB3-4913-91AE-83AE58E46373}">
      <dgm:prSet/>
      <dgm:spPr>
        <a:xfrm>
          <a:off x="0" y="2224699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2AC25E79-7CF2-4CBF-A920-F6B199022A75}" type="parTrans" cxnId="{445A377B-3AE9-4476-85E5-3B313BEC2E2A}">
      <dgm:prSet/>
      <dgm:spPr/>
      <dgm:t>
        <a:bodyPr/>
        <a:lstStyle/>
        <a:p>
          <a:endParaRPr lang="en-US"/>
        </a:p>
      </dgm:t>
    </dgm:pt>
    <dgm:pt modelId="{5162487A-3D86-48A9-892C-9F4E1C10BE2D}" type="sibTrans" cxnId="{445A377B-3AE9-4476-85E5-3B313BEC2E2A}">
      <dgm:prSet/>
      <dgm:spPr/>
      <dgm:t>
        <a:bodyPr/>
        <a:lstStyle/>
        <a:p>
          <a:endParaRPr lang="en-US"/>
        </a:p>
      </dgm:t>
    </dgm:pt>
    <dgm:pt modelId="{AAFC8E79-2C1C-4180-8647-59B308D7780A}">
      <dgm:prSet/>
      <dgm:spPr>
        <a:xfrm>
          <a:off x="0" y="3825918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EC19E2C-F645-45B0-937C-ACB17F46F7A8}" type="parTrans" cxnId="{85DAA902-149E-46B1-99A0-057347B95128}">
      <dgm:prSet/>
      <dgm:spPr/>
      <dgm:t>
        <a:bodyPr/>
        <a:lstStyle/>
        <a:p>
          <a:endParaRPr lang="en-US"/>
        </a:p>
      </dgm:t>
    </dgm:pt>
    <dgm:pt modelId="{B57E318F-69DD-4882-915E-C15BF62D2F3C}" type="sibTrans" cxnId="{85DAA902-149E-46B1-99A0-057347B95128}">
      <dgm:prSet/>
      <dgm:spPr/>
      <dgm:t>
        <a:bodyPr/>
        <a:lstStyle/>
        <a:p>
          <a:endParaRPr lang="en-US"/>
        </a:p>
      </dgm:t>
    </dgm:pt>
    <dgm:pt modelId="{9A1FEA4B-A970-4E58-B4E6-66C075371B2E}">
      <dgm:prSet/>
      <dgm:spPr>
        <a:xfrm>
          <a:off x="0" y="440927"/>
          <a:ext cx="6096000" cy="114817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F79FBD10-6A19-4628-824F-BA4B23DD833D}" type="parTrans" cxnId="{734192B5-AB0F-47EE-AD20-5711CB4261BC}">
      <dgm:prSet/>
      <dgm:spPr/>
      <dgm:t>
        <a:bodyPr/>
        <a:lstStyle/>
        <a:p>
          <a:endParaRPr lang="en-US"/>
        </a:p>
      </dgm:t>
    </dgm:pt>
    <dgm:pt modelId="{20B5DE4A-F4AD-4E7F-B6BC-A92069A6A5B4}" type="sibTrans" cxnId="{734192B5-AB0F-47EE-AD20-5711CB4261BC}">
      <dgm:prSet/>
      <dgm:spPr/>
      <dgm:t>
        <a:bodyPr/>
        <a:lstStyle/>
        <a:p>
          <a:endParaRPr lang="en-US"/>
        </a:p>
      </dgm:t>
    </dgm:pt>
    <dgm:pt modelId="{6DD1CFFB-4C39-4E3D-A072-A80DAF5D09B6}">
      <dgm:prSet/>
      <dgm:spPr>
        <a:xfrm>
          <a:off x="0" y="440927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48BAC03E-B567-48A4-AF3B-0F1584A479D2}" type="par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5296D70F-88A6-43A3-B03E-39329A9311FA}" type="sibTrans" cxnId="{6744D903-FC8F-441A-9320-7295C9E1E320}">
      <dgm:prSet/>
      <dgm:spPr/>
      <dgm:t>
        <a:bodyPr/>
        <a:lstStyle/>
        <a:p>
          <a:pPr rtl="1"/>
          <a:endParaRPr lang="ar-SA"/>
        </a:p>
      </dgm:t>
    </dgm:pt>
    <dgm:pt modelId="{07AFBB08-116C-491B-BFE6-698BAC7D9967}">
      <dgm:prSet/>
      <dgm:spPr>
        <a:xfrm>
          <a:off x="0" y="2224699"/>
          <a:ext cx="6096000" cy="1148175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gm:t>
    </dgm:pt>
    <dgm:pt modelId="{304E63FD-972B-4B25-9283-893EBA52ECE6}" type="par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815449F5-B1DB-415B-9FB3-2B352B19D666}" type="sibTrans" cxnId="{6915A812-98B7-48A4-B97C-EC4B5EDD205F}">
      <dgm:prSet/>
      <dgm:spPr/>
      <dgm:t>
        <a:bodyPr/>
        <a:lstStyle/>
        <a:p>
          <a:pPr rtl="1"/>
          <a:endParaRPr lang="ar-SA"/>
        </a:p>
      </dgm:t>
    </dgm:pt>
    <dgm:pt modelId="{4FC420FB-2728-4B04-AE15-0F0464D18980}" type="pres">
      <dgm:prSet presAssocID="{E00FCC70-00A9-4F16-86E7-D266CCCB9BAC}" presName="linear" presStyleCnt="0">
        <dgm:presLayoutVars>
          <dgm:dir/>
          <dgm:animLvl val="lvl"/>
          <dgm:resizeHandles val="exact"/>
        </dgm:presLayoutVars>
      </dgm:prSet>
      <dgm:spPr/>
    </dgm:pt>
    <dgm:pt modelId="{6DFE2EE9-4408-4FAA-95C4-6FAAEF12B91C}" type="pres">
      <dgm:prSet presAssocID="{199E510F-2BBC-47A3-BBDC-680481971733}" presName="parentLin" presStyleCnt="0"/>
      <dgm:spPr/>
    </dgm:pt>
    <dgm:pt modelId="{A1564D7F-1B45-4977-9AF4-0EA8FECCEB42}" type="pres">
      <dgm:prSet presAssocID="{199E510F-2BBC-47A3-BBDC-680481971733}" presName="parentLeftMargin" presStyleLbl="node1" presStyleIdx="0" presStyleCnt="3"/>
      <dgm:spPr/>
    </dgm:pt>
    <dgm:pt modelId="{32B192B1-54AC-42F4-8EF1-E217237D1E6F}" type="pres">
      <dgm:prSet presAssocID="{199E510F-2BBC-47A3-BBDC-6804819717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B2C949-1963-4A9F-BAD7-8A729A9E96BD}" type="pres">
      <dgm:prSet presAssocID="{199E510F-2BBC-47A3-BBDC-680481971733}" presName="negativeSpace" presStyleCnt="0"/>
      <dgm:spPr/>
    </dgm:pt>
    <dgm:pt modelId="{BDA1B076-DC0E-4A30-8DFB-838E7CF837D1}" type="pres">
      <dgm:prSet presAssocID="{199E510F-2BBC-47A3-BBDC-680481971733}" presName="childText" presStyleLbl="conFgAcc1" presStyleIdx="0" presStyleCnt="3" custScaleY="52829" custLinFactY="3557" custLinFactNeighborX="1361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1B08FB3A-B6D7-44A2-8CE8-EB001EE28301}" type="pres">
      <dgm:prSet presAssocID="{16F5BAA6-78F5-4B56-9854-E8B33ADC671E}" presName="spaceBetweenRectangles" presStyleCnt="0"/>
      <dgm:spPr/>
    </dgm:pt>
    <dgm:pt modelId="{43443F29-0BEE-4CBA-A26F-F6F8ED4EF729}" type="pres">
      <dgm:prSet presAssocID="{303C72B3-FDC9-4C8D-9581-264BFE794F6E}" presName="parentLin" presStyleCnt="0"/>
      <dgm:spPr/>
    </dgm:pt>
    <dgm:pt modelId="{338A0EDD-AC08-41AC-A1FA-18E134946EE8}" type="pres">
      <dgm:prSet presAssocID="{303C72B3-FDC9-4C8D-9581-264BFE794F6E}" presName="parentLeftMargin" presStyleLbl="node1" presStyleIdx="0" presStyleCnt="3"/>
      <dgm:spPr/>
    </dgm:pt>
    <dgm:pt modelId="{5534BF7C-DE5E-436F-9B9A-81DF7DCB77E8}" type="pres">
      <dgm:prSet presAssocID="{303C72B3-FDC9-4C8D-9581-264BFE794F6E}" presName="parentText" presStyleLbl="node1" presStyleIdx="1" presStyleCnt="3" custScaleX="123202" custScaleY="97763" custLinFactNeighborX="-10208" custLinFactNeighborY="20416">
        <dgm:presLayoutVars>
          <dgm:chMax val="0"/>
          <dgm:bulletEnabled val="1"/>
        </dgm:presLayoutVars>
      </dgm:prSet>
      <dgm:spPr/>
    </dgm:pt>
    <dgm:pt modelId="{748AA611-CAE8-48E4-ACB8-CA84BFF34B78}" type="pres">
      <dgm:prSet presAssocID="{303C72B3-FDC9-4C8D-9581-264BFE794F6E}" presName="negativeSpace" presStyleCnt="0"/>
      <dgm:spPr/>
    </dgm:pt>
    <dgm:pt modelId="{094EC89D-0DA3-44E5-82B6-B3DEF87481F8}" type="pres">
      <dgm:prSet presAssocID="{303C72B3-FDC9-4C8D-9581-264BFE794F6E}" presName="childText" presStyleLbl="conFgAcc1" presStyleIdx="1" presStyleCnt="3" custLinFactY="10794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6C185CCA-073C-4310-BA4E-DF36F984B88E}" type="pres">
      <dgm:prSet presAssocID="{0504752B-09F0-49EB-9218-64D3C92651D3}" presName="spaceBetweenRectangles" presStyleCnt="0"/>
      <dgm:spPr/>
    </dgm:pt>
    <dgm:pt modelId="{304E4333-4E4F-42D0-BABB-C9C684E6CE19}" type="pres">
      <dgm:prSet presAssocID="{33D08980-BA88-4B2B-8AF1-D7BD09AA2065}" presName="parentLin" presStyleCnt="0"/>
      <dgm:spPr/>
    </dgm:pt>
    <dgm:pt modelId="{54E4EACC-E2CE-44BF-BC6D-2D2D3076D12C}" type="pres">
      <dgm:prSet presAssocID="{33D08980-BA88-4B2B-8AF1-D7BD09AA2065}" presName="parentLeftMargin" presStyleLbl="node1" presStyleIdx="1" presStyleCnt="3"/>
      <dgm:spPr/>
    </dgm:pt>
    <dgm:pt modelId="{25F444B7-7988-45EC-9321-557848078FC0}" type="pres">
      <dgm:prSet presAssocID="{33D08980-BA88-4B2B-8AF1-D7BD09AA2065}" presName="parentText" presStyleLbl="node1" presStyleIdx="2" presStyleCnt="3" custLinFactNeighborX="-10208" custLinFactNeighborY="-39278">
        <dgm:presLayoutVars>
          <dgm:chMax val="0"/>
          <dgm:bulletEnabled val="1"/>
        </dgm:presLayoutVars>
      </dgm:prSet>
      <dgm:spPr/>
    </dgm:pt>
    <dgm:pt modelId="{41B074C4-551A-4C02-9E7C-69043599381A}" type="pres">
      <dgm:prSet presAssocID="{33D08980-BA88-4B2B-8AF1-D7BD09AA2065}" presName="negativeSpace" presStyleCnt="0"/>
      <dgm:spPr/>
    </dgm:pt>
    <dgm:pt modelId="{AD73EB86-627A-46D3-A847-7BBBFED3B572}" type="pres">
      <dgm:prSet presAssocID="{33D08980-BA88-4B2B-8AF1-D7BD09AA2065}" presName="childText" presStyleLbl="conFgAcc1" presStyleIdx="2" presStyleCnt="3" custScaleY="107479">
        <dgm:presLayoutVars>
          <dgm:bulletEnabled val="1"/>
        </dgm:presLayoutVars>
      </dgm:prSet>
      <dgm:spPr/>
    </dgm:pt>
  </dgm:ptLst>
  <dgm:cxnLst>
    <dgm:cxn modelId="{85DAA902-149E-46B1-99A0-057347B95128}" srcId="{33D08980-BA88-4B2B-8AF1-D7BD09AA2065}" destId="{AAFC8E79-2C1C-4180-8647-59B308D7780A}" srcOrd="0" destOrd="0" parTransId="{4EC19E2C-F645-45B0-937C-ACB17F46F7A8}" sibTransId="{B57E318F-69DD-4882-915E-C15BF62D2F3C}"/>
    <dgm:cxn modelId="{6744D903-FC8F-441A-9320-7295C9E1E320}" srcId="{199E510F-2BBC-47A3-BBDC-680481971733}" destId="{6DD1CFFB-4C39-4E3D-A072-A80DAF5D09B6}" srcOrd="0" destOrd="0" parTransId="{48BAC03E-B567-48A4-AF3B-0F1584A479D2}" sibTransId="{5296D70F-88A6-43A3-B03E-39329A9311FA}"/>
    <dgm:cxn modelId="{6915A812-98B7-48A4-B97C-EC4B5EDD205F}" srcId="{303C72B3-FDC9-4C8D-9581-264BFE794F6E}" destId="{07AFBB08-116C-491B-BFE6-698BAC7D9967}" srcOrd="0" destOrd="0" parTransId="{304E63FD-972B-4B25-9283-893EBA52ECE6}" sibTransId="{815449F5-B1DB-415B-9FB3-2B352B19D666}"/>
    <dgm:cxn modelId="{05C2BB36-9CFE-4DE8-8F75-8F2E3189E21C}" type="presOf" srcId="{33D08980-BA88-4B2B-8AF1-D7BD09AA2065}" destId="{25F444B7-7988-45EC-9321-557848078FC0}" srcOrd="1" destOrd="0" presId="urn:microsoft.com/office/officeart/2005/8/layout/list1"/>
    <dgm:cxn modelId="{EF42DD39-59CA-4D71-806A-667FEA39A7CC}" type="presOf" srcId="{199E510F-2BBC-47A3-BBDC-680481971733}" destId="{A1564D7F-1B45-4977-9AF4-0EA8FECCEB42}" srcOrd="0" destOrd="0" presId="urn:microsoft.com/office/officeart/2005/8/layout/list1"/>
    <dgm:cxn modelId="{54308B71-31B5-4CDD-A761-6662338F0355}" srcId="{E00FCC70-00A9-4F16-86E7-D266CCCB9BAC}" destId="{199E510F-2BBC-47A3-BBDC-680481971733}" srcOrd="0" destOrd="0" parTransId="{E73E3D6B-C1EF-4EDD-BC34-8DAD3E35CFD6}" sibTransId="{16F5BAA6-78F5-4B56-9854-E8B33ADC671E}"/>
    <dgm:cxn modelId="{2D728473-5821-4161-A5AE-6C21DCA6B837}" type="presOf" srcId="{303C72B3-FDC9-4C8D-9581-264BFE794F6E}" destId="{338A0EDD-AC08-41AC-A1FA-18E134946EE8}" srcOrd="0" destOrd="0" presId="urn:microsoft.com/office/officeart/2005/8/layout/list1"/>
    <dgm:cxn modelId="{445A377B-3AE9-4476-85E5-3B313BEC2E2A}" srcId="{303C72B3-FDC9-4C8D-9581-264BFE794F6E}" destId="{6F4E4441-EDB3-4913-91AE-83AE58E46373}" srcOrd="1" destOrd="0" parTransId="{2AC25E79-7CF2-4CBF-A920-F6B199022A75}" sibTransId="{5162487A-3D86-48A9-892C-9F4E1C10BE2D}"/>
    <dgm:cxn modelId="{8F21D07D-FD4D-4157-9BAD-91A3D3510F9F}" type="presOf" srcId="{E00FCC70-00A9-4F16-86E7-D266CCCB9BAC}" destId="{4FC420FB-2728-4B04-AE15-0F0464D18980}" srcOrd="0" destOrd="0" presId="urn:microsoft.com/office/officeart/2005/8/layout/list1"/>
    <dgm:cxn modelId="{734192B5-AB0F-47EE-AD20-5711CB4261BC}" srcId="{199E510F-2BBC-47A3-BBDC-680481971733}" destId="{9A1FEA4B-A970-4E58-B4E6-66C075371B2E}" srcOrd="1" destOrd="0" parTransId="{F79FBD10-6A19-4628-824F-BA4B23DD833D}" sibTransId="{20B5DE4A-F4AD-4E7F-B6BC-A92069A6A5B4}"/>
    <dgm:cxn modelId="{F58226B6-1098-476B-A104-C46568B73B6A}" type="presOf" srcId="{9A1FEA4B-A970-4E58-B4E6-66C075371B2E}" destId="{BDA1B076-DC0E-4A30-8DFB-838E7CF837D1}" srcOrd="0" destOrd="1" presId="urn:microsoft.com/office/officeart/2005/8/layout/list1"/>
    <dgm:cxn modelId="{231C81B8-7C8A-47AC-AAC1-CBEDD14C0618}" type="presOf" srcId="{07AFBB08-116C-491B-BFE6-698BAC7D9967}" destId="{094EC89D-0DA3-44E5-82B6-B3DEF87481F8}" srcOrd="0" destOrd="0" presId="urn:microsoft.com/office/officeart/2005/8/layout/list1"/>
    <dgm:cxn modelId="{6D1EE9BF-DC8F-4FAA-B9CF-CCF82DBC6AF0}" type="presOf" srcId="{33D08980-BA88-4B2B-8AF1-D7BD09AA2065}" destId="{54E4EACC-E2CE-44BF-BC6D-2D2D3076D12C}" srcOrd="0" destOrd="0" presId="urn:microsoft.com/office/officeart/2005/8/layout/list1"/>
    <dgm:cxn modelId="{B528F7CD-B534-4AF0-B2DB-B5AB2CBFFA1E}" type="presOf" srcId="{6F4E4441-EDB3-4913-91AE-83AE58E46373}" destId="{094EC89D-0DA3-44E5-82B6-B3DEF87481F8}" srcOrd="0" destOrd="1" presId="urn:microsoft.com/office/officeart/2005/8/layout/list1"/>
    <dgm:cxn modelId="{5B5811D1-0CA7-4DBB-B8F8-6BDE027A52FC}" type="presOf" srcId="{AAFC8E79-2C1C-4180-8647-59B308D7780A}" destId="{AD73EB86-627A-46D3-A847-7BBBFED3B572}" srcOrd="0" destOrd="0" presId="urn:microsoft.com/office/officeart/2005/8/layout/list1"/>
    <dgm:cxn modelId="{577B09DA-64A6-4E53-9313-58C405950871}" type="presOf" srcId="{199E510F-2BBC-47A3-BBDC-680481971733}" destId="{32B192B1-54AC-42F4-8EF1-E217237D1E6F}" srcOrd="1" destOrd="0" presId="urn:microsoft.com/office/officeart/2005/8/layout/list1"/>
    <dgm:cxn modelId="{8FE87EE7-8AD2-4BD8-A877-447EA7810C7A}" type="presOf" srcId="{6DD1CFFB-4C39-4E3D-A072-A80DAF5D09B6}" destId="{BDA1B076-DC0E-4A30-8DFB-838E7CF837D1}" srcOrd="0" destOrd="0" presId="urn:microsoft.com/office/officeart/2005/8/layout/list1"/>
    <dgm:cxn modelId="{BC1E97EC-3E70-416D-A5AB-2485D322E7BA}" type="presOf" srcId="{303C72B3-FDC9-4C8D-9581-264BFE794F6E}" destId="{5534BF7C-DE5E-436F-9B9A-81DF7DCB77E8}" srcOrd="1" destOrd="0" presId="urn:microsoft.com/office/officeart/2005/8/layout/list1"/>
    <dgm:cxn modelId="{32E9BEF7-F1DB-4C8E-BDA0-1C77BCD262B8}" srcId="{E00FCC70-00A9-4F16-86E7-D266CCCB9BAC}" destId="{33D08980-BA88-4B2B-8AF1-D7BD09AA2065}" srcOrd="2" destOrd="0" parTransId="{3C759EB5-02ED-4638-AF06-F017C460E072}" sibTransId="{ED7BE476-4368-4B96-8F7C-3B83EA6F0022}"/>
    <dgm:cxn modelId="{0C0DBCFB-1A11-4236-838A-C1E9BADBC68A}" srcId="{E00FCC70-00A9-4F16-86E7-D266CCCB9BAC}" destId="{303C72B3-FDC9-4C8D-9581-264BFE794F6E}" srcOrd="1" destOrd="0" parTransId="{F991F1C0-EA07-4E16-8C52-E2CFA301975B}" sibTransId="{0504752B-09F0-49EB-9218-64D3C92651D3}"/>
    <dgm:cxn modelId="{37D5407C-D296-43AD-BDE2-A9408CF44840}" type="presParOf" srcId="{4FC420FB-2728-4B04-AE15-0F0464D18980}" destId="{6DFE2EE9-4408-4FAA-95C4-6FAAEF12B91C}" srcOrd="0" destOrd="0" presId="urn:microsoft.com/office/officeart/2005/8/layout/list1"/>
    <dgm:cxn modelId="{A2219D9B-C460-4961-BF17-787B7DA94016}" type="presParOf" srcId="{6DFE2EE9-4408-4FAA-95C4-6FAAEF12B91C}" destId="{A1564D7F-1B45-4977-9AF4-0EA8FECCEB42}" srcOrd="0" destOrd="0" presId="urn:microsoft.com/office/officeart/2005/8/layout/list1"/>
    <dgm:cxn modelId="{6EB517B4-1179-45DF-88E2-AA423CDDCA38}" type="presParOf" srcId="{6DFE2EE9-4408-4FAA-95C4-6FAAEF12B91C}" destId="{32B192B1-54AC-42F4-8EF1-E217237D1E6F}" srcOrd="1" destOrd="0" presId="urn:microsoft.com/office/officeart/2005/8/layout/list1"/>
    <dgm:cxn modelId="{540DB045-EF32-415F-8C6B-06A151C07B00}" type="presParOf" srcId="{4FC420FB-2728-4B04-AE15-0F0464D18980}" destId="{7FB2C949-1963-4A9F-BAD7-8A729A9E96BD}" srcOrd="1" destOrd="0" presId="urn:microsoft.com/office/officeart/2005/8/layout/list1"/>
    <dgm:cxn modelId="{E97E5D0A-CF31-4277-954F-704380147985}" type="presParOf" srcId="{4FC420FB-2728-4B04-AE15-0F0464D18980}" destId="{BDA1B076-DC0E-4A30-8DFB-838E7CF837D1}" srcOrd="2" destOrd="0" presId="urn:microsoft.com/office/officeart/2005/8/layout/list1"/>
    <dgm:cxn modelId="{38300FF9-680C-4645-857D-8075EB9CCE69}" type="presParOf" srcId="{4FC420FB-2728-4B04-AE15-0F0464D18980}" destId="{1B08FB3A-B6D7-44A2-8CE8-EB001EE28301}" srcOrd="3" destOrd="0" presId="urn:microsoft.com/office/officeart/2005/8/layout/list1"/>
    <dgm:cxn modelId="{9887CEAE-C24D-4AA5-985C-9BC3AA88715A}" type="presParOf" srcId="{4FC420FB-2728-4B04-AE15-0F0464D18980}" destId="{43443F29-0BEE-4CBA-A26F-F6F8ED4EF729}" srcOrd="4" destOrd="0" presId="urn:microsoft.com/office/officeart/2005/8/layout/list1"/>
    <dgm:cxn modelId="{A3F87D95-9533-44D5-9047-B6E9782F0602}" type="presParOf" srcId="{43443F29-0BEE-4CBA-A26F-F6F8ED4EF729}" destId="{338A0EDD-AC08-41AC-A1FA-18E134946EE8}" srcOrd="0" destOrd="0" presId="urn:microsoft.com/office/officeart/2005/8/layout/list1"/>
    <dgm:cxn modelId="{1E995F21-3896-4601-A4AA-21594C7E7999}" type="presParOf" srcId="{43443F29-0BEE-4CBA-A26F-F6F8ED4EF729}" destId="{5534BF7C-DE5E-436F-9B9A-81DF7DCB77E8}" srcOrd="1" destOrd="0" presId="urn:microsoft.com/office/officeart/2005/8/layout/list1"/>
    <dgm:cxn modelId="{DD09B196-87BC-4067-93DE-B070AB92256F}" type="presParOf" srcId="{4FC420FB-2728-4B04-AE15-0F0464D18980}" destId="{748AA611-CAE8-48E4-ACB8-CA84BFF34B78}" srcOrd="5" destOrd="0" presId="urn:microsoft.com/office/officeart/2005/8/layout/list1"/>
    <dgm:cxn modelId="{4D1F3BE7-DBA9-4532-B82A-2F42DF5D7A4E}" type="presParOf" srcId="{4FC420FB-2728-4B04-AE15-0F0464D18980}" destId="{094EC89D-0DA3-44E5-82B6-B3DEF87481F8}" srcOrd="6" destOrd="0" presId="urn:microsoft.com/office/officeart/2005/8/layout/list1"/>
    <dgm:cxn modelId="{C0227221-3D55-4C4E-A2E1-9D4170E5EC32}" type="presParOf" srcId="{4FC420FB-2728-4B04-AE15-0F0464D18980}" destId="{6C185CCA-073C-4310-BA4E-DF36F984B88E}" srcOrd="7" destOrd="0" presId="urn:microsoft.com/office/officeart/2005/8/layout/list1"/>
    <dgm:cxn modelId="{3A3CBFF6-3E44-4B66-958D-AE255E5389CD}" type="presParOf" srcId="{4FC420FB-2728-4B04-AE15-0F0464D18980}" destId="{304E4333-4E4F-42D0-BABB-C9C684E6CE19}" srcOrd="8" destOrd="0" presId="urn:microsoft.com/office/officeart/2005/8/layout/list1"/>
    <dgm:cxn modelId="{45840566-CE04-4759-BC7A-6B25A1884C2F}" type="presParOf" srcId="{304E4333-4E4F-42D0-BABB-C9C684E6CE19}" destId="{54E4EACC-E2CE-44BF-BC6D-2D2D3076D12C}" srcOrd="0" destOrd="0" presId="urn:microsoft.com/office/officeart/2005/8/layout/list1"/>
    <dgm:cxn modelId="{F3EE754A-48D7-4026-BD24-D94442C72AA3}" type="presParOf" srcId="{304E4333-4E4F-42D0-BABB-C9C684E6CE19}" destId="{25F444B7-7988-45EC-9321-557848078FC0}" srcOrd="1" destOrd="0" presId="urn:microsoft.com/office/officeart/2005/8/layout/list1"/>
    <dgm:cxn modelId="{A596FBB9-493A-43E4-8A0E-E44A7B03FF70}" type="presParOf" srcId="{4FC420FB-2728-4B04-AE15-0F0464D18980}" destId="{41B074C4-551A-4C02-9E7C-69043599381A}" srcOrd="9" destOrd="0" presId="urn:microsoft.com/office/officeart/2005/8/layout/list1"/>
    <dgm:cxn modelId="{671F1E1C-6437-4255-BAE6-FC77D95B4C62}" type="presParOf" srcId="{4FC420FB-2728-4B04-AE15-0F0464D18980}" destId="{AD73EB86-627A-46D3-A847-7BBBFED3B5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076-DC0E-4A30-8DFB-838E7CF837D1}">
      <dsp:nvSpPr>
        <dsp:cNvPr id="0" name=""/>
        <dsp:cNvSpPr/>
      </dsp:nvSpPr>
      <dsp:spPr>
        <a:xfrm>
          <a:off x="0" y="523880"/>
          <a:ext cx="4885805" cy="72721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523880"/>
        <a:ext cx="4885805" cy="727217"/>
      </dsp:txXfrm>
    </dsp:sp>
    <dsp:sp modelId="{32B192B1-54AC-42F4-8EF1-E217237D1E6F}">
      <dsp:nvSpPr>
        <dsp:cNvPr id="0" name=""/>
        <dsp:cNvSpPr/>
      </dsp:nvSpPr>
      <dsp:spPr>
        <a:xfrm>
          <a:off x="244290" y="11236"/>
          <a:ext cx="3420063" cy="67896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What’s this?</a:t>
          </a:r>
        </a:p>
      </dsp:txBody>
      <dsp:txXfrm>
        <a:off x="277434" y="44380"/>
        <a:ext cx="3353775" cy="612672"/>
      </dsp:txXfrm>
    </dsp:sp>
    <dsp:sp modelId="{094EC89D-0DA3-44E5-82B6-B3DEF87481F8}">
      <dsp:nvSpPr>
        <dsp:cNvPr id="0" name=""/>
        <dsp:cNvSpPr/>
      </dsp:nvSpPr>
      <dsp:spPr>
        <a:xfrm>
          <a:off x="0" y="1799210"/>
          <a:ext cx="4885805" cy="137655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1799210"/>
        <a:ext cx="4885805" cy="1376550"/>
      </dsp:txXfrm>
    </dsp:sp>
    <dsp:sp modelId="{5534BF7C-DE5E-436F-9B9A-81DF7DCB77E8}">
      <dsp:nvSpPr>
        <dsp:cNvPr id="0" name=""/>
        <dsp:cNvSpPr/>
      </dsp:nvSpPr>
      <dsp:spPr>
        <a:xfrm>
          <a:off x="219353" y="1340750"/>
          <a:ext cx="4217040" cy="663771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Who’re working  here?</a:t>
          </a:r>
        </a:p>
      </dsp:txBody>
      <dsp:txXfrm>
        <a:off x="251756" y="1373153"/>
        <a:ext cx="4152234" cy="598965"/>
      </dsp:txXfrm>
    </dsp:sp>
    <dsp:sp modelId="{AD73EB86-627A-46D3-A847-7BBBFED3B572}">
      <dsp:nvSpPr>
        <dsp:cNvPr id="0" name=""/>
        <dsp:cNvSpPr/>
      </dsp:nvSpPr>
      <dsp:spPr>
        <a:xfrm>
          <a:off x="0" y="3366655"/>
          <a:ext cx="4885805" cy="622948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3366655"/>
        <a:ext cx="4885805" cy="622948"/>
      </dsp:txXfrm>
    </dsp:sp>
    <dsp:sp modelId="{25F444B7-7988-45EC-9321-557848078FC0}">
      <dsp:nvSpPr>
        <dsp:cNvPr id="0" name=""/>
        <dsp:cNvSpPr/>
      </dsp:nvSpPr>
      <dsp:spPr>
        <a:xfrm>
          <a:off x="219353" y="2760493"/>
          <a:ext cx="4250283" cy="67896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What do they do ?</a:t>
          </a:r>
        </a:p>
      </dsp:txBody>
      <dsp:txXfrm>
        <a:off x="252497" y="2793637"/>
        <a:ext cx="4183995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076-DC0E-4A30-8DFB-838E7CF837D1}">
      <dsp:nvSpPr>
        <dsp:cNvPr id="0" name=""/>
        <dsp:cNvSpPr/>
      </dsp:nvSpPr>
      <dsp:spPr>
        <a:xfrm>
          <a:off x="0" y="523880"/>
          <a:ext cx="4885805" cy="72721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523880"/>
        <a:ext cx="4885805" cy="727217"/>
      </dsp:txXfrm>
    </dsp:sp>
    <dsp:sp modelId="{32B192B1-54AC-42F4-8EF1-E217237D1E6F}">
      <dsp:nvSpPr>
        <dsp:cNvPr id="0" name=""/>
        <dsp:cNvSpPr/>
      </dsp:nvSpPr>
      <dsp:spPr>
        <a:xfrm>
          <a:off x="244290" y="11236"/>
          <a:ext cx="3420063" cy="67896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What’s this?</a:t>
          </a:r>
        </a:p>
      </dsp:txBody>
      <dsp:txXfrm>
        <a:off x="277434" y="44380"/>
        <a:ext cx="3353775" cy="612672"/>
      </dsp:txXfrm>
    </dsp:sp>
    <dsp:sp modelId="{094EC89D-0DA3-44E5-82B6-B3DEF87481F8}">
      <dsp:nvSpPr>
        <dsp:cNvPr id="0" name=""/>
        <dsp:cNvSpPr/>
      </dsp:nvSpPr>
      <dsp:spPr>
        <a:xfrm>
          <a:off x="0" y="1799210"/>
          <a:ext cx="4885805" cy="137655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1799210"/>
        <a:ext cx="4885805" cy="1376550"/>
      </dsp:txXfrm>
    </dsp:sp>
    <dsp:sp modelId="{5534BF7C-DE5E-436F-9B9A-81DF7DCB77E8}">
      <dsp:nvSpPr>
        <dsp:cNvPr id="0" name=""/>
        <dsp:cNvSpPr/>
      </dsp:nvSpPr>
      <dsp:spPr>
        <a:xfrm>
          <a:off x="219353" y="1340750"/>
          <a:ext cx="3973224" cy="663771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Who’re working here?</a:t>
          </a:r>
        </a:p>
      </dsp:txBody>
      <dsp:txXfrm>
        <a:off x="251756" y="1373153"/>
        <a:ext cx="3908418" cy="598965"/>
      </dsp:txXfrm>
    </dsp:sp>
    <dsp:sp modelId="{AD73EB86-627A-46D3-A847-7BBBFED3B572}">
      <dsp:nvSpPr>
        <dsp:cNvPr id="0" name=""/>
        <dsp:cNvSpPr/>
      </dsp:nvSpPr>
      <dsp:spPr>
        <a:xfrm>
          <a:off x="0" y="3366655"/>
          <a:ext cx="4885805" cy="622948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3366655"/>
        <a:ext cx="4885805" cy="622948"/>
      </dsp:txXfrm>
    </dsp:sp>
    <dsp:sp modelId="{25F444B7-7988-45EC-9321-557848078FC0}">
      <dsp:nvSpPr>
        <dsp:cNvPr id="0" name=""/>
        <dsp:cNvSpPr/>
      </dsp:nvSpPr>
      <dsp:spPr>
        <a:xfrm>
          <a:off x="219353" y="2760493"/>
          <a:ext cx="3420063" cy="67896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What do they do ?</a:t>
          </a:r>
        </a:p>
      </dsp:txBody>
      <dsp:txXfrm>
        <a:off x="252497" y="2793637"/>
        <a:ext cx="3353775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1B076-DC0E-4A30-8DFB-838E7CF837D1}">
      <dsp:nvSpPr>
        <dsp:cNvPr id="0" name=""/>
        <dsp:cNvSpPr/>
      </dsp:nvSpPr>
      <dsp:spPr>
        <a:xfrm>
          <a:off x="0" y="523880"/>
          <a:ext cx="4885805" cy="727217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523880"/>
        <a:ext cx="4885805" cy="727217"/>
      </dsp:txXfrm>
    </dsp:sp>
    <dsp:sp modelId="{32B192B1-54AC-42F4-8EF1-E217237D1E6F}">
      <dsp:nvSpPr>
        <dsp:cNvPr id="0" name=""/>
        <dsp:cNvSpPr/>
      </dsp:nvSpPr>
      <dsp:spPr>
        <a:xfrm>
          <a:off x="244290" y="11236"/>
          <a:ext cx="3420063" cy="678960"/>
        </a:xfrm>
        <a:prstGeom prst="roundRect">
          <a:avLst/>
        </a:prstGeom>
        <a:solidFill>
          <a:srgbClr val="E6B729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Century Gothic" panose="020B0502020202020204"/>
              <a:ea typeface="+mn-ea"/>
              <a:cs typeface="+mn-cs"/>
            </a:rPr>
            <a:t>Who are they?</a:t>
          </a:r>
        </a:p>
      </dsp:txBody>
      <dsp:txXfrm>
        <a:off x="277434" y="44380"/>
        <a:ext cx="3353775" cy="612672"/>
      </dsp:txXfrm>
    </dsp:sp>
    <dsp:sp modelId="{094EC89D-0DA3-44E5-82B6-B3DEF87481F8}">
      <dsp:nvSpPr>
        <dsp:cNvPr id="0" name=""/>
        <dsp:cNvSpPr/>
      </dsp:nvSpPr>
      <dsp:spPr>
        <a:xfrm>
          <a:off x="0" y="1799210"/>
          <a:ext cx="4885805" cy="137655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3283952"/>
              <a:satOff val="-25316"/>
              <a:lumOff val="686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1799210"/>
        <a:ext cx="4885805" cy="1376550"/>
      </dsp:txXfrm>
    </dsp:sp>
    <dsp:sp modelId="{5534BF7C-DE5E-436F-9B9A-81DF7DCB77E8}">
      <dsp:nvSpPr>
        <dsp:cNvPr id="0" name=""/>
        <dsp:cNvSpPr/>
      </dsp:nvSpPr>
      <dsp:spPr>
        <a:xfrm>
          <a:off x="219353" y="1340750"/>
          <a:ext cx="4213586" cy="663771"/>
        </a:xfrm>
        <a:prstGeom prst="roundRect">
          <a:avLst/>
        </a:prstGeom>
        <a:solidFill>
          <a:srgbClr val="E6B729">
            <a:hueOff val="3283952"/>
            <a:satOff val="-25316"/>
            <a:lumOff val="686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70C0"/>
              </a:solidFill>
              <a:latin typeface="Century Gothic" panose="020B0502020202020204"/>
              <a:ea typeface="+mn-ea"/>
              <a:cs typeface="+mn-cs"/>
            </a:rPr>
            <a:t>What do they do?</a:t>
          </a:r>
        </a:p>
      </dsp:txBody>
      <dsp:txXfrm>
        <a:off x="251756" y="1373153"/>
        <a:ext cx="4148780" cy="598965"/>
      </dsp:txXfrm>
    </dsp:sp>
    <dsp:sp modelId="{AD73EB86-627A-46D3-A847-7BBBFED3B572}">
      <dsp:nvSpPr>
        <dsp:cNvPr id="0" name=""/>
        <dsp:cNvSpPr/>
      </dsp:nvSpPr>
      <dsp:spPr>
        <a:xfrm>
          <a:off x="0" y="3366655"/>
          <a:ext cx="4885805" cy="622948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E6B729">
              <a:hueOff val="6567904"/>
              <a:satOff val="-50632"/>
              <a:lumOff val="1373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9193" tIns="249936" rIns="37919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0" y="3366655"/>
        <a:ext cx="4885805" cy="622948"/>
      </dsp:txXfrm>
    </dsp:sp>
    <dsp:sp modelId="{25F444B7-7988-45EC-9321-557848078FC0}">
      <dsp:nvSpPr>
        <dsp:cNvPr id="0" name=""/>
        <dsp:cNvSpPr/>
      </dsp:nvSpPr>
      <dsp:spPr>
        <a:xfrm>
          <a:off x="219353" y="2760493"/>
          <a:ext cx="3420063" cy="678960"/>
        </a:xfrm>
        <a:prstGeom prst="roundRect">
          <a:avLst/>
        </a:prstGeom>
        <a:solidFill>
          <a:srgbClr val="E6B729">
            <a:hueOff val="6567904"/>
            <a:satOff val="-50632"/>
            <a:lumOff val="1373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270" tIns="0" rIns="12927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C000"/>
              </a:solidFill>
              <a:latin typeface="Century Gothic" panose="020B0502020202020204"/>
              <a:ea typeface="+mn-ea"/>
              <a:cs typeface="+mn-cs"/>
            </a:rPr>
            <a:t>Where do they work?</a:t>
          </a:r>
        </a:p>
      </dsp:txBody>
      <dsp:txXfrm>
        <a:off x="252497" y="2793637"/>
        <a:ext cx="3353775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14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874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450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288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171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0524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017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19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101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075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5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411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0473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243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656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9732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493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30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03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43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882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973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141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556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408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8823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631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700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429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55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286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267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30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300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146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768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813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431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6117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233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41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826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352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130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141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1838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906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031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38368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624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448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15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7655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3735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095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652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93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355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472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302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008758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18095923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824205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16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95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31" r:id="rId2"/>
    <p:sldLayoutId id="2147483729" r:id="rId3"/>
    <p:sldLayoutId id="2147483728" r:id="rId4"/>
    <p:sldLayoutId id="2147483717" r:id="rId5"/>
    <p:sldLayoutId id="2147483692" r:id="rId6"/>
    <p:sldLayoutId id="2147483691" r:id="rId7"/>
    <p:sldLayoutId id="2147483685" r:id="rId8"/>
    <p:sldLayoutId id="2147483663" r:id="rId9"/>
    <p:sldLayoutId id="2147483664" r:id="rId10"/>
    <p:sldLayoutId id="2147483667" r:id="rId11"/>
    <p:sldLayoutId id="2147483726" r:id="rId12"/>
    <p:sldLayoutId id="2147483714" r:id="rId13"/>
    <p:sldLayoutId id="2147483713" r:id="rId14"/>
    <p:sldLayoutId id="2147483670" r:id="rId15"/>
    <p:sldLayoutId id="2147483739" r:id="rId16"/>
    <p:sldLayoutId id="2147483738" r:id="rId17"/>
    <p:sldLayoutId id="2147483737" r:id="rId18"/>
    <p:sldLayoutId id="2147483736" r:id="rId19"/>
    <p:sldLayoutId id="2147483735" r:id="rId20"/>
    <p:sldLayoutId id="2147483734" r:id="rId21"/>
    <p:sldLayoutId id="2147483733" r:id="rId22"/>
    <p:sldLayoutId id="2147483732" r:id="rId23"/>
    <p:sldLayoutId id="2147483730" r:id="rId24"/>
    <p:sldLayoutId id="2147483727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6" r:id="rId33"/>
    <p:sldLayoutId id="2147483715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94" r:id="rId52"/>
    <p:sldLayoutId id="2147483693" r:id="rId53"/>
    <p:sldLayoutId id="2147483690" r:id="rId54"/>
    <p:sldLayoutId id="2147483689" r:id="rId55"/>
    <p:sldLayoutId id="2147483688" r:id="rId56"/>
    <p:sldLayoutId id="2147483687" r:id="rId57"/>
    <p:sldLayoutId id="2147483686" r:id="rId58"/>
    <p:sldLayoutId id="2147483684" r:id="rId59"/>
    <p:sldLayoutId id="2147483682" r:id="rId60"/>
    <p:sldLayoutId id="2147483681" r:id="rId61"/>
    <p:sldLayoutId id="2147483680" r:id="rId62"/>
    <p:sldLayoutId id="2147483679" r:id="rId63"/>
    <p:sldLayoutId id="2147483678" r:id="rId64"/>
    <p:sldLayoutId id="2147483677" r:id="rId65"/>
    <p:sldLayoutId id="2147483672" r:id="rId66"/>
    <p:sldLayoutId id="2147483674" r:id="rId67"/>
    <p:sldLayoutId id="2147483675" r:id="rId68"/>
    <p:sldLayoutId id="2147483676" r:id="rId69"/>
    <p:sldLayoutId id="2147483725" r:id="rId70"/>
    <p:sldLayoutId id="2147483712" r:id="rId71"/>
    <p:sldLayoutId id="2147483683" r:id="rId7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2" Type="http://schemas.openxmlformats.org/officeDocument/2006/relationships/image" Target="../media/image21.gif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gif"/><Relationship Id="rId11" Type="http://schemas.openxmlformats.org/officeDocument/2006/relationships/image" Target="../media/image30.gif"/><Relationship Id="rId5" Type="http://schemas.openxmlformats.org/officeDocument/2006/relationships/image" Target="../media/image24.gif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Relationship Id="rId1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gif"/><Relationship Id="rId11" Type="http://schemas.openxmlformats.org/officeDocument/2006/relationships/image" Target="../media/image45.gif"/><Relationship Id="rId5" Type="http://schemas.openxmlformats.org/officeDocument/2006/relationships/image" Target="../media/image39.jpeg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3270917" y="95641"/>
            <a:ext cx="724695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Job guessing game </a:t>
            </a:r>
            <a:r>
              <a:rPr lang="ar-SA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لعبة احزر المهنة 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Listen, circle the answers, and guess what Saeed wants to be. Ask and answer with a partner . 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2725007" y="323692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80FF760-79D6-4EFB-B92C-29B0FEC36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332" y="1413845"/>
            <a:ext cx="6482974" cy="4913770"/>
          </a:xfrm>
          <a:prstGeom prst="rect">
            <a:avLst/>
          </a:prstGeom>
        </p:spPr>
      </p:pic>
      <p:pic>
        <p:nvPicPr>
          <p:cNvPr id="3" name="We Can 5 (2020) SB_CD 2_31">
            <a:hlinkClick r:id="" action="ppaction://media"/>
            <a:extLst>
              <a:ext uri="{FF2B5EF4-FFF2-40B4-BE49-F238E27FC236}">
                <a16:creationId xmlns:a16="http://schemas.microsoft.com/office/drawing/2014/main" id="{7CBCAFD9-8CEB-427F-99E9-AC6338D46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850769" y="4047075"/>
            <a:ext cx="875732" cy="680899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D41274B0-A9CB-41BA-B94B-47D8340ED76C}"/>
              </a:ext>
            </a:extLst>
          </p:cNvPr>
          <p:cNvSpPr/>
          <p:nvPr/>
        </p:nvSpPr>
        <p:spPr>
          <a:xfrm>
            <a:off x="4226258" y="2142700"/>
            <a:ext cx="1774209" cy="3002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CC10752C-43DC-4F5E-9EAC-33CBF460E53F}"/>
              </a:ext>
            </a:extLst>
          </p:cNvPr>
          <p:cNvSpPr/>
          <p:nvPr/>
        </p:nvSpPr>
        <p:spPr>
          <a:xfrm>
            <a:off x="4255826" y="2458872"/>
            <a:ext cx="1774209" cy="6121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62897C1E-1092-487B-80C4-E5CB166C8D62}"/>
              </a:ext>
            </a:extLst>
          </p:cNvPr>
          <p:cNvSpPr/>
          <p:nvPr/>
        </p:nvSpPr>
        <p:spPr>
          <a:xfrm>
            <a:off x="4885899" y="3739093"/>
            <a:ext cx="486772" cy="2632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9219EBEA-A5E7-4B11-8FFF-57CBEA90E08E}"/>
              </a:ext>
            </a:extLst>
          </p:cNvPr>
          <p:cNvSpPr/>
          <p:nvPr/>
        </p:nvSpPr>
        <p:spPr>
          <a:xfrm>
            <a:off x="4901819" y="4464700"/>
            <a:ext cx="486772" cy="2632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39F7187A-4378-4B2B-B769-19E771974C1A}"/>
              </a:ext>
            </a:extLst>
          </p:cNvPr>
          <p:cNvSpPr/>
          <p:nvPr/>
        </p:nvSpPr>
        <p:spPr>
          <a:xfrm>
            <a:off x="4876795" y="5081127"/>
            <a:ext cx="486772" cy="2632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0E4165D6-659C-40E3-B4CB-A94356D49A48}"/>
              </a:ext>
            </a:extLst>
          </p:cNvPr>
          <p:cNvSpPr/>
          <p:nvPr/>
        </p:nvSpPr>
        <p:spPr>
          <a:xfrm>
            <a:off x="4892715" y="5711201"/>
            <a:ext cx="486772" cy="2632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81DF826-04D0-4A20-9CA0-B32139D81A53}"/>
              </a:ext>
            </a:extLst>
          </p:cNvPr>
          <p:cNvSpPr txBox="1">
            <a:spLocks/>
          </p:cNvSpPr>
          <p:nvPr/>
        </p:nvSpPr>
        <p:spPr>
          <a:xfrm>
            <a:off x="8806247" y="1190754"/>
            <a:ext cx="25297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47</a:t>
            </a:r>
          </a:p>
        </p:txBody>
      </p:sp>
      <p:pic>
        <p:nvPicPr>
          <p:cNvPr id="15" name="Picture 2" descr="Page Free Icon of Icomoon free 1 Icons">
            <a:extLst>
              <a:ext uri="{FF2B5EF4-FFF2-40B4-BE49-F238E27FC236}">
                <a16:creationId xmlns:a16="http://schemas.microsoft.com/office/drawing/2014/main" id="{D69968D1-69C2-4B8D-B34C-83AF3F9E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769" y="2054959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5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DD883A-BF85-4948-90EF-C192895EE83F}"/>
              </a:ext>
            </a:extLst>
          </p:cNvPr>
          <p:cNvSpPr txBox="1"/>
          <p:nvPr/>
        </p:nvSpPr>
        <p:spPr>
          <a:xfrm>
            <a:off x="6598932" y="3554160"/>
            <a:ext cx="483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https://wordwall.net/resource/21596184</a:t>
            </a:r>
          </a:p>
        </p:txBody>
      </p:sp>
      <p:pic>
        <p:nvPicPr>
          <p:cNvPr id="2" name="Picture 2" descr="Create interactive activities using wordwall by Johnduma | Fiverr">
            <a:extLst>
              <a:ext uri="{FF2B5EF4-FFF2-40B4-BE49-F238E27FC236}">
                <a16:creationId xmlns:a16="http://schemas.microsoft.com/office/drawing/2014/main" id="{76EE4C52-6AA1-4D01-957F-488A7D4B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77" y="2194560"/>
            <a:ext cx="3624868" cy="29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acebook Working Sticker for iOS &amp;amp; Android | GIPHY">
            <a:extLst>
              <a:ext uri="{FF2B5EF4-FFF2-40B4-BE49-F238E27FC236}">
                <a16:creationId xmlns:a16="http://schemas.microsoft.com/office/drawing/2014/main" id="{F620D020-B19A-4B35-9E16-F6EAA0292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" y="382386"/>
            <a:ext cx="1997135" cy="147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py &amp;amp; Paste by Nathan Hughes on Dribbble">
            <a:extLst>
              <a:ext uri="{FF2B5EF4-FFF2-40B4-BE49-F238E27FC236}">
                <a16:creationId xmlns:a16="http://schemas.microsoft.com/office/drawing/2014/main" id="{4FA83094-ADB5-44AF-AC9A-0343CCAA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82" y="706885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42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115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116</a:t>
            </a: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Monday 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27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DEC  2021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jobs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3" y="5119566"/>
            <a:ext cx="3661106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Rhythms and Reading</a:t>
            </a:r>
            <a:endParaRPr lang="ar-SA" sz="20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1724F361-92BC-4B52-BD10-E434F0DDF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447" y="1953845"/>
            <a:ext cx="3541528" cy="3790249"/>
          </a:xfrm>
          <a:prstGeom prst="rect">
            <a:avLst/>
          </a:prstGeom>
        </p:spPr>
      </p:pic>
      <p:graphicFrame>
        <p:nvGraphicFramePr>
          <p:cNvPr id="17" name="Diagram 5">
            <a:extLst>
              <a:ext uri="{FF2B5EF4-FFF2-40B4-BE49-F238E27FC236}">
                <a16:creationId xmlns:a16="http://schemas.microsoft.com/office/drawing/2014/main" id="{DF940993-CA7E-48F8-B28C-BEF1722B5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341610"/>
              </p:ext>
            </p:extLst>
          </p:nvPr>
        </p:nvGraphicFramePr>
        <p:xfrm>
          <a:off x="2180012" y="1579418"/>
          <a:ext cx="4885805" cy="400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itle 3">
            <a:extLst>
              <a:ext uri="{FF2B5EF4-FFF2-40B4-BE49-F238E27FC236}">
                <a16:creationId xmlns:a16="http://schemas.microsoft.com/office/drawing/2014/main" id="{701DD9D0-FE9C-4675-918E-F6E1FF2BD767}"/>
              </a:ext>
            </a:extLst>
          </p:cNvPr>
          <p:cNvSpPr txBox="1">
            <a:spLocks/>
          </p:cNvSpPr>
          <p:nvPr/>
        </p:nvSpPr>
        <p:spPr>
          <a:xfrm>
            <a:off x="1870354" y="2178609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It’s a hospital.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C98B0B3-DA91-4AC4-97C7-AEFFC085400A}"/>
              </a:ext>
            </a:extLst>
          </p:cNvPr>
          <p:cNvSpPr txBox="1">
            <a:spLocks/>
          </p:cNvSpPr>
          <p:nvPr/>
        </p:nvSpPr>
        <p:spPr>
          <a:xfrm>
            <a:off x="1753087" y="3508256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 doctors.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1FFA22-BB12-4B73-A40C-087E6B66E9D7}"/>
              </a:ext>
            </a:extLst>
          </p:cNvPr>
          <p:cNvSpPr txBox="1">
            <a:spLocks/>
          </p:cNvSpPr>
          <p:nvPr/>
        </p:nvSpPr>
        <p:spPr>
          <a:xfrm>
            <a:off x="2300200" y="4903054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They help sick people.</a:t>
            </a:r>
          </a:p>
        </p:txBody>
      </p:sp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graphicFrame>
        <p:nvGraphicFramePr>
          <p:cNvPr id="17" name="Diagram 5">
            <a:extLst>
              <a:ext uri="{FF2B5EF4-FFF2-40B4-BE49-F238E27FC236}">
                <a16:creationId xmlns:a16="http://schemas.microsoft.com/office/drawing/2014/main" id="{DF940993-CA7E-48F8-B28C-BEF1722B5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997071"/>
              </p:ext>
            </p:extLst>
          </p:nvPr>
        </p:nvGraphicFramePr>
        <p:xfrm>
          <a:off x="2180012" y="1579418"/>
          <a:ext cx="4885805" cy="400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3">
            <a:extLst>
              <a:ext uri="{FF2B5EF4-FFF2-40B4-BE49-F238E27FC236}">
                <a16:creationId xmlns:a16="http://schemas.microsoft.com/office/drawing/2014/main" id="{701DD9D0-FE9C-4675-918E-F6E1FF2BD767}"/>
              </a:ext>
            </a:extLst>
          </p:cNvPr>
          <p:cNvSpPr txBox="1">
            <a:spLocks/>
          </p:cNvSpPr>
          <p:nvPr/>
        </p:nvSpPr>
        <p:spPr>
          <a:xfrm>
            <a:off x="1870354" y="2178609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It’s an airport.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C98B0B3-DA91-4AC4-97C7-AEFFC085400A}"/>
              </a:ext>
            </a:extLst>
          </p:cNvPr>
          <p:cNvSpPr txBox="1">
            <a:spLocks/>
          </p:cNvSpPr>
          <p:nvPr/>
        </p:nvSpPr>
        <p:spPr>
          <a:xfrm>
            <a:off x="1770750" y="3429000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 pilots.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1FFA22-BB12-4B73-A40C-087E6B66E9D7}"/>
              </a:ext>
            </a:extLst>
          </p:cNvPr>
          <p:cNvSpPr txBox="1">
            <a:spLocks/>
          </p:cNvSpPr>
          <p:nvPr/>
        </p:nvSpPr>
        <p:spPr>
          <a:xfrm>
            <a:off x="2300200" y="4903054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They fly planes.</a:t>
            </a:r>
          </a:p>
        </p:txBody>
      </p:sp>
      <p:pic>
        <p:nvPicPr>
          <p:cNvPr id="6146" name="Picture 2" descr="Airport GIF - Airport Fly Flight - Discover &amp;amp; Share GIFs">
            <a:extLst>
              <a:ext uri="{FF2B5EF4-FFF2-40B4-BE49-F238E27FC236}">
                <a16:creationId xmlns:a16="http://schemas.microsoft.com/office/drawing/2014/main" id="{C3DA5343-20DD-4A0D-8D45-AD796E989B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75" y="1579418"/>
            <a:ext cx="3480089" cy="4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4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graphicFrame>
        <p:nvGraphicFramePr>
          <p:cNvPr id="17" name="Diagram 5">
            <a:extLst>
              <a:ext uri="{FF2B5EF4-FFF2-40B4-BE49-F238E27FC236}">
                <a16:creationId xmlns:a16="http://schemas.microsoft.com/office/drawing/2014/main" id="{DF940993-CA7E-48F8-B28C-BEF1722B5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876018"/>
              </p:ext>
            </p:extLst>
          </p:nvPr>
        </p:nvGraphicFramePr>
        <p:xfrm>
          <a:off x="2180012" y="1579418"/>
          <a:ext cx="4885805" cy="400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3">
            <a:extLst>
              <a:ext uri="{FF2B5EF4-FFF2-40B4-BE49-F238E27FC236}">
                <a16:creationId xmlns:a16="http://schemas.microsoft.com/office/drawing/2014/main" id="{701DD9D0-FE9C-4675-918E-F6E1FF2BD767}"/>
              </a:ext>
            </a:extLst>
          </p:cNvPr>
          <p:cNvSpPr txBox="1">
            <a:spLocks/>
          </p:cNvSpPr>
          <p:nvPr/>
        </p:nvSpPr>
        <p:spPr>
          <a:xfrm>
            <a:off x="2300200" y="2178609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They are firefighters.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EC98B0B3-DA91-4AC4-97C7-AEFFC085400A}"/>
              </a:ext>
            </a:extLst>
          </p:cNvPr>
          <p:cNvSpPr txBox="1">
            <a:spLocks/>
          </p:cNvSpPr>
          <p:nvPr/>
        </p:nvSpPr>
        <p:spPr>
          <a:xfrm>
            <a:off x="2180012" y="3520049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They put out  fires.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1FFA22-BB12-4B73-A40C-087E6B66E9D7}"/>
              </a:ext>
            </a:extLst>
          </p:cNvPr>
          <p:cNvSpPr txBox="1">
            <a:spLocks/>
          </p:cNvSpPr>
          <p:nvPr/>
        </p:nvSpPr>
        <p:spPr>
          <a:xfrm>
            <a:off x="2180012" y="4929058"/>
            <a:ext cx="3795800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•"/>
            </a:pPr>
            <a:r>
              <a:rPr lang="en-US" sz="24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</a:rPr>
              <a:t>In the fire station .</a:t>
            </a:r>
          </a:p>
        </p:txBody>
      </p:sp>
      <p:pic>
        <p:nvPicPr>
          <p:cNvPr id="7170" name="Picture 2" descr="Firefighter GIF - Firefighter - Discover &amp;amp; Share GIFs">
            <a:extLst>
              <a:ext uri="{FF2B5EF4-FFF2-40B4-BE49-F238E27FC236}">
                <a16:creationId xmlns:a16="http://schemas.microsoft.com/office/drawing/2014/main" id="{8196FCF5-FAD1-47B1-85A7-90EC6A39F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05" y="1579417"/>
            <a:ext cx="4063999" cy="409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1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46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47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166249"/>
            <a:ext cx="4735432" cy="47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6952" y="3293724"/>
            <a:ext cx="1791316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1921651" y="774813"/>
            <a:ext cx="564349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Listen, chant and do. </a:t>
            </a:r>
            <a:endParaRPr lang="ar-SA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3960134" y="225432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EE74DA1-843E-4519-A587-E78F7C1FA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543" y="1174923"/>
            <a:ext cx="7100817" cy="493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We Can 5 (2016) SB_CD 2_30">
            <a:hlinkClick r:id="" action="ppaction://media"/>
            <a:extLst>
              <a:ext uri="{FF2B5EF4-FFF2-40B4-BE49-F238E27FC236}">
                <a16:creationId xmlns:a16="http://schemas.microsoft.com/office/drawing/2014/main" id="{9EFBF951-3665-43EA-A9EB-BA48533F3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52501" y="1554789"/>
            <a:ext cx="973540" cy="5561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21431DF-CAB3-4078-ABD3-DB122424C0C9}"/>
              </a:ext>
            </a:extLst>
          </p:cNvPr>
          <p:cNvSpPr txBox="1">
            <a:spLocks/>
          </p:cNvSpPr>
          <p:nvPr/>
        </p:nvSpPr>
        <p:spPr>
          <a:xfrm>
            <a:off x="1507672" y="2490755"/>
            <a:ext cx="25297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46</a:t>
            </a:r>
          </a:p>
        </p:txBody>
      </p:sp>
      <p:pic>
        <p:nvPicPr>
          <p:cNvPr id="9" name="Picture 2" descr="Page Free Icon of Icomoon free 1 Icons">
            <a:extLst>
              <a:ext uri="{FF2B5EF4-FFF2-40B4-BE49-F238E27FC236}">
                <a16:creationId xmlns:a16="http://schemas.microsoft.com/office/drawing/2014/main" id="{37F5D283-6216-4E16-A94E-18B0A669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76" y="3375596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99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Venuexplorer Singapore | Search and book unique venue and event in Singapore">
            <a:extLst>
              <a:ext uri="{FF2B5EF4-FFF2-40B4-BE49-F238E27FC236}">
                <a16:creationId xmlns:a16="http://schemas.microsoft.com/office/drawing/2014/main" id="{147EE6C3-0B6C-4EA0-9BD4-AFD6C97EAD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78" y="909538"/>
            <a:ext cx="1701604" cy="1662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cientist GIFs | Tenor">
            <a:extLst>
              <a:ext uri="{FF2B5EF4-FFF2-40B4-BE49-F238E27FC236}">
                <a16:creationId xmlns:a16="http://schemas.microsoft.com/office/drawing/2014/main" id="{3CA78BAB-F0B9-48C0-8C14-255D3E1B16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24" y="943843"/>
            <a:ext cx="1535085" cy="158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eGrazio, G (5th Gr) / Math">
            <a:extLst>
              <a:ext uri="{FF2B5EF4-FFF2-40B4-BE49-F238E27FC236}">
                <a16:creationId xmlns:a16="http://schemas.microsoft.com/office/drawing/2014/main" id="{4FC3BE93-E2B5-492C-A053-EF2F311944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889" y="942095"/>
            <a:ext cx="1828801" cy="157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octor Cartoon GIF - Vector Characters in 2021 | Cartoon gifs, Cartoon,  Cartoon pics">
            <a:extLst>
              <a:ext uri="{FF2B5EF4-FFF2-40B4-BE49-F238E27FC236}">
                <a16:creationId xmlns:a16="http://schemas.microsoft.com/office/drawing/2014/main" id="{E67EE4E9-D972-4ED8-B7E0-3D0B6C96B2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97" y="960978"/>
            <a:ext cx="1828801" cy="157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ngineer looking at his blueprints animation . #372578 | Graphics Factory">
            <a:extLst>
              <a:ext uri="{FF2B5EF4-FFF2-40B4-BE49-F238E27FC236}">
                <a16:creationId xmlns:a16="http://schemas.microsoft.com/office/drawing/2014/main" id="{30985308-54AA-4A76-96BA-0CF934C155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04" y="951457"/>
            <a:ext cx="1711028" cy="1517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INE Stickers Captain AA &amp;amp; Nong Air Free Download (Preview with GIF  Animation)">
            <a:extLst>
              <a:ext uri="{FF2B5EF4-FFF2-40B4-BE49-F238E27FC236}">
                <a16:creationId xmlns:a16="http://schemas.microsoft.com/office/drawing/2014/main" id="{37D30048-F5D9-4B21-8DD0-CC822B50C4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15" y="2507063"/>
            <a:ext cx="1714594" cy="116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Journalist GIFs - Get the best GIF on GIPHY">
            <a:extLst>
              <a:ext uri="{FF2B5EF4-FFF2-40B4-BE49-F238E27FC236}">
                <a16:creationId xmlns:a16="http://schemas.microsoft.com/office/drawing/2014/main" id="{AFDB1805-45F6-4A55-BA19-23EF4229F5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37" y="2603955"/>
            <a:ext cx="1612591" cy="120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ooking Chef GIF - &amp;quot;Thank you&amp;quot; by Brooke Delage on Dribbble">
            <a:extLst>
              <a:ext uri="{FF2B5EF4-FFF2-40B4-BE49-F238E27FC236}">
                <a16:creationId xmlns:a16="http://schemas.microsoft.com/office/drawing/2014/main" id="{13079328-C737-4DFE-9914-D7F16D5B89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10" y="2572086"/>
            <a:ext cx="1826024" cy="120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opywriter GIFs - Get the best GIF on GIPHY">
            <a:extLst>
              <a:ext uri="{FF2B5EF4-FFF2-40B4-BE49-F238E27FC236}">
                <a16:creationId xmlns:a16="http://schemas.microsoft.com/office/drawing/2014/main" id="{A4C7A03A-47C5-454B-A4FB-26E8802D43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97" y="2593906"/>
            <a:ext cx="1828801" cy="12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Presentation GIFs - Get the best GIF on ... | Sculpture lessons, Background  for powerpoint presentation, Animation design">
            <a:extLst>
              <a:ext uri="{FF2B5EF4-FFF2-40B4-BE49-F238E27FC236}">
                <a16:creationId xmlns:a16="http://schemas.microsoft.com/office/drawing/2014/main" id="{23D29406-DDDA-426E-9BFD-300C4DC2AB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03" y="2583440"/>
            <a:ext cx="1711029" cy="126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Astronaut by Wendy Ríos on Dribbble">
            <a:extLst>
              <a:ext uri="{FF2B5EF4-FFF2-40B4-BE49-F238E27FC236}">
                <a16:creationId xmlns:a16="http://schemas.microsoft.com/office/drawing/2014/main" id="{7A4778EC-7EDD-456D-AD0D-3A290E0785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448" y="3868376"/>
            <a:ext cx="1535084" cy="138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Patient Care | Stock GIFs in 2021 | Patient care, Patient, Care">
            <a:extLst>
              <a:ext uri="{FF2B5EF4-FFF2-40B4-BE49-F238E27FC236}">
                <a16:creationId xmlns:a16="http://schemas.microsoft.com/office/drawing/2014/main" id="{75A370EC-56AF-4D6B-BB30-7BA4C11F87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35" y="3923608"/>
            <a:ext cx="1663592" cy="132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White Policeman Waving | Stock GIFs - VideoPlasty">
            <a:extLst>
              <a:ext uri="{FF2B5EF4-FFF2-40B4-BE49-F238E27FC236}">
                <a16:creationId xmlns:a16="http://schemas.microsoft.com/office/drawing/2014/main" id="{78264F33-0AE5-4C0D-B9D4-E4DEC6532E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33" y="3918842"/>
            <a:ext cx="1775457" cy="133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สังคม: กฎหมายในชีวิตประจำวัน">
            <a:extLst>
              <a:ext uri="{FF2B5EF4-FFF2-40B4-BE49-F238E27FC236}">
                <a16:creationId xmlns:a16="http://schemas.microsoft.com/office/drawing/2014/main" id="{6EF13807-CE81-4888-8A7B-E5070EDFB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96" y="3918842"/>
            <a:ext cx="1828801" cy="1326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Pin by Vincent Kibe on My Saves in 2021 | Business man, Business cartoons,  Man office">
            <a:extLst>
              <a:ext uri="{FF2B5EF4-FFF2-40B4-BE49-F238E27FC236}">
                <a16:creationId xmlns:a16="http://schemas.microsoft.com/office/drawing/2014/main" id="{A9F452BE-3F64-4200-B11E-93E4C8278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903" y="3918842"/>
            <a:ext cx="1699944" cy="141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3">
            <a:extLst>
              <a:ext uri="{FF2B5EF4-FFF2-40B4-BE49-F238E27FC236}">
                <a16:creationId xmlns:a16="http://schemas.microsoft.com/office/drawing/2014/main" id="{B5DFFEB4-BDAC-48E9-827A-E4E3FABD7941}"/>
              </a:ext>
            </a:extLst>
          </p:cNvPr>
          <p:cNvSpPr txBox="1">
            <a:spLocks/>
          </p:cNvSpPr>
          <p:nvPr/>
        </p:nvSpPr>
        <p:spPr>
          <a:xfrm>
            <a:off x="4096455" y="527405"/>
            <a:ext cx="4209011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do you want to be when you grow up ?</a:t>
            </a:r>
          </a:p>
        </p:txBody>
      </p:sp>
    </p:spTree>
    <p:extLst>
      <p:ext uri="{BB962C8B-B14F-4D97-AF65-F5344CB8AC3E}">
        <p14:creationId xmlns:p14="http://schemas.microsoft.com/office/powerpoint/2010/main" val="38282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C 0.06901 -2.22222E-6 0.125 0.05602 0.125 0.125 C 0.125 0.19398 0.06901 0.25 -2.08333E-6 0.25 C -0.06901 0.25 -0.125 0.19398 -0.125 0.125 C -0.125 0.05602 -0.06901 -2.22222E-6 -2.08333E-6 -2.22222E-6 Z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C 0.06901 -3.7037E-6 0.125 0.05602 0.125 0.125 C 0.125 0.19399 0.06901 0.25 3.125E-6 0.25 C -0.06901 0.25 -0.125 0.19399 -0.125 0.125 C -0.125 0.05602 -0.06901 -3.7037E-6 3.125E-6 -3.7037E-6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C 0.06901 -4.81481E-6 0.125 0.05602 0.125 0.125 C 0.125 0.19399 0.06901 0.25 -2.08333E-7 0.25 C -0.06901 0.25 -0.125 0.19399 -0.125 0.125 C -0.125 0.05602 -0.06901 -4.81481E-6 -2.08333E-7 -4.81481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C 0.06901 -2.59259E-6 0.125 0.05602 0.125 0.125 C 0.125 0.19398 0.06901 0.25 -1.875E-6 0.25 C -0.06901 0.25 -0.125 0.19398 -0.125 0.125 C -0.125 0.05602 -0.06901 -2.59259E-6 -1.875E-6 -2.59259E-6 Z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C 0.06901 4.44444E-6 0.125 0.05601 0.125 0.125 C 0.125 0.19398 0.06901 0.25 4.16667E-6 0.25 C -0.06901 0.25 -0.125 0.19398 -0.125 0.125 C -0.125 0.05601 -0.06901 4.44444E-6 4.16667E-6 4.44444E-6 Z " pathEditMode="relative" rAng="0" ptsTypes="AAAAA">
                                      <p:cBhvr>
                                        <p:cTn id="7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C 0.06901 -2.96296E-6 0.125 0.05602 0.125 0.125 C 0.125 0.19398 0.06901 0.25 -4.16667E-7 0.25 C -0.06901 0.25 -0.125 0.19398 -0.125 0.125 C -0.125 0.05602 -0.06901 -2.96296E-6 -4.16667E-7 -2.96296E-6 Z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C 0.06901 -2.59259E-6 0.125 0.05602 0.125 0.125 C 0.125 0.19398 0.06901 0.25 3.33333E-6 0.25 C -0.06901 0.25 -0.125 0.19398 -0.125 0.125 C -0.125 0.05602 -0.06901 -2.59259E-6 3.33333E-6 -2.59259E-6 Z " pathEditMode="relative" rAng="0" ptsTypes="AAAAA">
                                      <p:cBhvr>
                                        <p:cTn id="97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C 0.06901 -2.96296E-6 0.125 0.05602 0.125 0.125 C 0.125 0.19398 0.06901 0.25 4.375E-6 0.25 C -0.06901 0.25 -0.125 0.19398 -0.125 0.125 C -0.125 0.05602 -0.06901 -2.96296E-6 4.375E-6 -2.96296E-6 Z " pathEditMode="relative" rAng="0" ptsTypes="AAAAA">
                                      <p:cBhvr>
                                        <p:cTn id="109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C 0.06901 -2.59259E-6 0.125 0.05602 0.125 0.125 C 0.125 0.19398 0.06901 0.25 -1.875E-6 0.25 C -0.06901 0.25 -0.125 0.19398 -0.125 0.125 C -0.125 0.05602 -0.06901 -2.59259E-6 -1.875E-6 -2.59259E-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C 0.06901 -1.48148E-6 0.125 0.05602 0.125 0.125 C 0.125 0.19398 0.06901 0.25 4.16667E-6 0.25 C -0.06901 0.25 -0.125 0.19398 -0.125 0.125 C -0.125 0.05602 -0.06901 -1.48148E-6 4.16667E-6 -1.48148E-6 Z " pathEditMode="relative" rAng="0" ptsTypes="AAAAA">
                                      <p:cBhvr>
                                        <p:cTn id="133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0.06901 3.7037E-6 0.125 0.05601 0.125 0.125 C 0.125 0.19398 0.06901 0.25 1.66667E-6 0.25 C -0.06901 0.25 -0.125 0.19398 -0.125 0.125 C -0.125 0.05601 -0.06901 3.7037E-6 1.66667E-6 3.7037E-6 Z " pathEditMode="relative" rAng="0" ptsTypes="AAAAA">
                                      <p:cBhvr>
                                        <p:cTn id="145" dur="2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C 0.06901 1.48148E-6 0.125 0.05602 0.125 0.125 C 0.125 0.19398 0.06901 0.25 3.54167E-6 0.25 C -0.06901 0.25 -0.125 0.19398 -0.125 0.125 C -0.125 0.05602 -0.06901 1.48148E-6 3.54167E-6 1.48148E-6 Z " pathEditMode="relative" rAng="0" ptsTypes="AAAAA">
                                      <p:cBhvr>
                                        <p:cTn id="157" dur="2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C 0.06901 1.11022E-16 0.125 0.05602 0.125 0.125 C 0.125 0.19398 0.06901 0.25 -3.75E-6 0.25 C -0.06901 0.25 -0.125 0.19398 -0.125 0.125 C -0.125 0.05602 -0.06901 1.11022E-16 -3.75E-6 1.11022E-16 Z " pathEditMode="relative" rAng="0" ptsTypes="AAAAA">
                                      <p:cBhvr>
                                        <p:cTn id="169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0.06901 4.44444E-6 0.125 0.05601 0.125 0.125 C 0.125 0.19398 0.06901 0.25 -1.875E-6 0.25 C -0.06901 0.25 -0.125 0.19398 -0.125 0.125 C -0.125 0.05601 -0.06901 4.44444E-6 -1.875E-6 4.44444E-6 Z " pathEditMode="relative" rAng="0" ptsTypes="AAAAA">
                                      <p:cBhvr>
                                        <p:cTn id="181" dur="2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C 0.06902 4.44444E-6 0.12501 0.05601 0.12501 0.125 C 0.12501 0.19398 0.06902 0.25 5E-6 0.25 C -0.06901 0.25 -0.125 0.19398 -0.125 0.125 C -0.125 0.05601 -0.06901 4.44444E-6 5E-6 4.44444E-6 Z " pathEditMode="relative" rAng="0" ptsTypes="AAAAA">
                                      <p:cBhvr>
                                        <p:cTn id="193" dur="2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8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925FC586-D279-47D1-99E6-20D4A27D5CA8}"/>
              </a:ext>
            </a:extLst>
          </p:cNvPr>
          <p:cNvSpPr txBox="1">
            <a:spLocks/>
          </p:cNvSpPr>
          <p:nvPr/>
        </p:nvSpPr>
        <p:spPr>
          <a:xfrm>
            <a:off x="4488873" y="614671"/>
            <a:ext cx="4209011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do you want to be when you grow up ?</a:t>
            </a:r>
          </a:p>
        </p:txBody>
      </p:sp>
      <p:pic>
        <p:nvPicPr>
          <p:cNvPr id="1026" name="Picture 2" descr="Doctor Holding Stethoscope | Stock GIFs | Gif, Doctor, Stethoscope">
            <a:extLst>
              <a:ext uri="{FF2B5EF4-FFF2-40B4-BE49-F238E27FC236}">
                <a16:creationId xmlns:a16="http://schemas.microsoft.com/office/drawing/2014/main" id="{A96F13ED-4363-4E57-BA4E-A0D769FA3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1072342"/>
            <a:ext cx="1451955" cy="134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ctor Writing on Clipboard | Stock GIFs - VideoPlasty">
            <a:extLst>
              <a:ext uri="{FF2B5EF4-FFF2-40B4-BE49-F238E27FC236}">
                <a16:creationId xmlns:a16="http://schemas.microsoft.com/office/drawing/2014/main" id="{7D67F7F9-6027-4D7C-B344-474B8EE23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25" y="1072342"/>
            <a:ext cx="1451955" cy="134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ucaborghi">
            <a:extLst>
              <a:ext uri="{FF2B5EF4-FFF2-40B4-BE49-F238E27FC236}">
                <a16:creationId xmlns:a16="http://schemas.microsoft.com/office/drawing/2014/main" id="{0C5AADB3-3A22-4425-B771-52A683B91D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66" y="1072342"/>
            <a:ext cx="1451955" cy="1346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52 هندسة ديكور ideas in 2021 | تصميم, رسم, نقطة التلاشي">
            <a:extLst>
              <a:ext uri="{FF2B5EF4-FFF2-40B4-BE49-F238E27FC236}">
                <a16:creationId xmlns:a16="http://schemas.microsoft.com/office/drawing/2014/main" id="{49CCCF4B-6C74-428C-9BA1-4A4F00EE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015" y="980693"/>
            <a:ext cx="1451955" cy="14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oman chef&amp;quot; Emoticon">
            <a:extLst>
              <a:ext uri="{FF2B5EF4-FFF2-40B4-BE49-F238E27FC236}">
                <a16:creationId xmlns:a16="http://schemas.microsoft.com/office/drawing/2014/main" id="{ABCCCB12-8577-4308-8117-F73959D581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65" y="980693"/>
            <a:ext cx="1451955" cy="14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obs | Baamboozle">
            <a:extLst>
              <a:ext uri="{FF2B5EF4-FFF2-40B4-BE49-F238E27FC236}">
                <a16:creationId xmlns:a16="http://schemas.microsoft.com/office/drawing/2014/main" id="{900FE56C-8C7F-45E2-912D-84BDEA8D2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10" y="3192087"/>
            <a:ext cx="1451955" cy="134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n on ✦ GIFs ✦">
            <a:extLst>
              <a:ext uri="{FF2B5EF4-FFF2-40B4-BE49-F238E27FC236}">
                <a16:creationId xmlns:a16="http://schemas.microsoft.com/office/drawing/2014/main" id="{8A1DA52F-9325-4589-B8C9-F6AA5FD6BC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25" y="3192087"/>
            <a:ext cx="1451955" cy="13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KB My New Friend Lesson 15 | Baamboozle">
            <a:extLst>
              <a:ext uri="{FF2B5EF4-FFF2-40B4-BE49-F238E27FC236}">
                <a16:creationId xmlns:a16="http://schemas.microsoft.com/office/drawing/2014/main" id="{DAF69F46-C500-48E8-917D-A290295D8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65" y="3192087"/>
            <a:ext cx="1451955" cy="134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Woman scientist&amp;quot; Emoticon">
            <a:extLst>
              <a:ext uri="{FF2B5EF4-FFF2-40B4-BE49-F238E27FC236}">
                <a16:creationId xmlns:a16="http://schemas.microsoft.com/office/drawing/2014/main" id="{23779AE6-50B8-47A1-8959-C1A98DA66C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015" y="3192087"/>
            <a:ext cx="1451956" cy="134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esigner at Work by Javasloth Studio on Dribbble">
            <a:extLst>
              <a:ext uri="{FF2B5EF4-FFF2-40B4-BE49-F238E27FC236}">
                <a16:creationId xmlns:a16="http://schemas.microsoft.com/office/drawing/2014/main" id="{5CF59E84-76E1-4B50-9A5E-FA3072DA1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64" y="3192085"/>
            <a:ext cx="1451956" cy="13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2206D54-A86F-3C86-D0EB-E9F416B6888D}"/>
              </a:ext>
            </a:extLst>
          </p:cNvPr>
          <p:cNvSpPr/>
          <p:nvPr/>
        </p:nvSpPr>
        <p:spPr>
          <a:xfrm>
            <a:off x="2958861" y="4994694"/>
            <a:ext cx="7306574" cy="790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فكرة الشريحة يختار الطالب الوظيفة ينطقها بشكل صحيح نضغط على الصورة مرتين وتختفي </a:t>
            </a:r>
          </a:p>
        </p:txBody>
      </p:sp>
    </p:spTree>
    <p:extLst>
      <p:ext uri="{BB962C8B-B14F-4D97-AF65-F5344CB8AC3E}">
        <p14:creationId xmlns:p14="http://schemas.microsoft.com/office/powerpoint/2010/main" val="42404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7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7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9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1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33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7038130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3208</TotalTime>
  <Words>217</Words>
  <Application>Microsoft Office PowerPoint</Application>
  <PresentationFormat>شاشة عريضة</PresentationFormat>
  <Paragraphs>51</Paragraphs>
  <Slides>14</Slides>
  <Notes>4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5" baseType="lpstr">
      <vt:lpstr>Anonymous Pro</vt:lpstr>
      <vt:lpstr>Arabic Typesetting</vt:lpstr>
      <vt:lpstr>Arial</vt:lpstr>
      <vt:lpstr>Calibri</vt:lpstr>
      <vt:lpstr>Century Gothic</vt:lpstr>
      <vt:lpstr>Comic Sans MS</vt:lpstr>
      <vt:lpstr>Coming Soon</vt:lpstr>
      <vt:lpstr>Concert One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الاسمري</cp:lastModifiedBy>
  <cp:revision>59</cp:revision>
  <dcterms:created xsi:type="dcterms:W3CDTF">2021-12-11T08:16:24Z</dcterms:created>
  <dcterms:modified xsi:type="dcterms:W3CDTF">2023-01-02T18:56:45Z</dcterms:modified>
</cp:coreProperties>
</file>