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57" r:id="rId2"/>
    <p:sldId id="380" r:id="rId3"/>
    <p:sldId id="396" r:id="rId4"/>
    <p:sldId id="403" r:id="rId5"/>
    <p:sldId id="404" r:id="rId6"/>
    <p:sldId id="407" r:id="rId7"/>
    <p:sldId id="408" r:id="rId8"/>
    <p:sldId id="409" r:id="rId9"/>
    <p:sldId id="410" r:id="rId10"/>
    <p:sldId id="411" r:id="rId11"/>
    <p:sldId id="406" r:id="rId12"/>
    <p:sldId id="397" r:id="rId13"/>
    <p:sldId id="398" r:id="rId14"/>
    <p:sldId id="395" r:id="rId15"/>
    <p:sldId id="389" r:id="rId16"/>
    <p:sldId id="391" r:id="rId17"/>
  </p:sldIdLst>
  <p:sldSz cx="12192000" cy="6858000"/>
  <p:notesSz cx="6858000" cy="9144000"/>
  <p:custDataLst>
    <p:tags r:id="rId1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مقطع افتراضي" id="{5C2D57C9-C145-45FF-B2DA-FD71E0BC662F}">
          <p14:sldIdLst>
            <p14:sldId id="257"/>
            <p14:sldId id="380"/>
            <p14:sldId id="396"/>
            <p14:sldId id="403"/>
            <p14:sldId id="404"/>
            <p14:sldId id="407"/>
            <p14:sldId id="408"/>
            <p14:sldId id="409"/>
            <p14:sldId id="410"/>
            <p14:sldId id="411"/>
          </p14:sldIdLst>
        </p14:section>
        <p14:section name="مقطع بدون عنوان" id="{BE5D9DDB-6831-4100-AC81-907BD01FFBB5}">
          <p14:sldIdLst>
            <p14:sldId id="406"/>
            <p14:sldId id="397"/>
            <p14:sldId id="398"/>
            <p14:sldId id="395"/>
          </p14:sldIdLst>
        </p14:section>
        <p14:section name="مقطع بدون عنوان" id="{81C42E21-40BA-42C8-B877-770722B8AA13}">
          <p14:sldIdLst>
            <p14:sldId id="389"/>
            <p14:sldId id="39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10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11E841-EE75-4AB9-A425-18F5824E5F5B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528BD5-F793-4EEF-9602-B52DB7A4E4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8902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853034354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853034354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639089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777e314435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777e314435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229418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853034354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853034354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639089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2471402" y="53977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397183" y="698683"/>
            <a:ext cx="9397635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233" y="3986034"/>
            <a:ext cx="2113032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42800" y="2304564"/>
            <a:ext cx="81064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230351" y="5025767"/>
            <a:ext cx="190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25062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628663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931210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944017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929925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305651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719775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319053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87092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83009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488624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63126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842552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092358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952048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428457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238954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87153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871514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57545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520990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894361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033" y="248368"/>
            <a:ext cx="11509931" cy="6361265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3"/>
          <p:cNvSpPr txBox="1">
            <a:spLocks noGrp="1"/>
          </p:cNvSpPr>
          <p:nvPr>
            <p:ph type="title"/>
          </p:nvPr>
        </p:nvSpPr>
        <p:spPr>
          <a:xfrm>
            <a:off x="1209960" y="2273644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1"/>
          </p:nvPr>
        </p:nvSpPr>
        <p:spPr>
          <a:xfrm>
            <a:off x="1239133" y="2881700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2"/>
          </p:nvPr>
        </p:nvSpPr>
        <p:spPr>
          <a:xfrm>
            <a:off x="7091640" y="2273644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3"/>
          </p:nvPr>
        </p:nvSpPr>
        <p:spPr>
          <a:xfrm>
            <a:off x="7120816" y="2881700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4"/>
          </p:nvPr>
        </p:nvSpPr>
        <p:spPr>
          <a:xfrm>
            <a:off x="1209960" y="4294797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5"/>
          </p:nvPr>
        </p:nvSpPr>
        <p:spPr>
          <a:xfrm>
            <a:off x="1239133" y="4914500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 idx="6"/>
          </p:nvPr>
        </p:nvSpPr>
        <p:spPr>
          <a:xfrm>
            <a:off x="7091640" y="4294797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7"/>
          </p:nvPr>
        </p:nvSpPr>
        <p:spPr>
          <a:xfrm>
            <a:off x="7120816" y="4914499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8"/>
          </p:nvPr>
        </p:nvSpPr>
        <p:spPr>
          <a:xfrm>
            <a:off x="1336433" y="948241"/>
            <a:ext cx="320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203379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207501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926762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716185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543950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0513375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581927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9267666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2006102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3517063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515067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033" y="248368"/>
            <a:ext cx="11509931" cy="6361265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3"/>
          <p:cNvSpPr txBox="1">
            <a:spLocks noGrp="1"/>
          </p:cNvSpPr>
          <p:nvPr>
            <p:ph type="title"/>
          </p:nvPr>
        </p:nvSpPr>
        <p:spPr>
          <a:xfrm>
            <a:off x="1209960" y="2273644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1"/>
          </p:nvPr>
        </p:nvSpPr>
        <p:spPr>
          <a:xfrm>
            <a:off x="1239133" y="2881700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2"/>
          </p:nvPr>
        </p:nvSpPr>
        <p:spPr>
          <a:xfrm>
            <a:off x="7091640" y="2273644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3"/>
          </p:nvPr>
        </p:nvSpPr>
        <p:spPr>
          <a:xfrm>
            <a:off x="7120816" y="2881700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4"/>
          </p:nvPr>
        </p:nvSpPr>
        <p:spPr>
          <a:xfrm>
            <a:off x="1209960" y="4294797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5"/>
          </p:nvPr>
        </p:nvSpPr>
        <p:spPr>
          <a:xfrm>
            <a:off x="1239133" y="4914500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 idx="6"/>
          </p:nvPr>
        </p:nvSpPr>
        <p:spPr>
          <a:xfrm>
            <a:off x="7091640" y="4294797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7"/>
          </p:nvPr>
        </p:nvSpPr>
        <p:spPr>
          <a:xfrm>
            <a:off x="7120816" y="4914499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8"/>
          </p:nvPr>
        </p:nvSpPr>
        <p:spPr>
          <a:xfrm>
            <a:off x="1336433" y="948241"/>
            <a:ext cx="320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7972211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3520856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5067318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7323776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45948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623790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0234824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8004737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0914021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8145894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301213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033" y="248368"/>
            <a:ext cx="11509931" cy="6361265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3"/>
          <p:cNvSpPr txBox="1">
            <a:spLocks noGrp="1"/>
          </p:cNvSpPr>
          <p:nvPr>
            <p:ph type="title"/>
          </p:nvPr>
        </p:nvSpPr>
        <p:spPr>
          <a:xfrm>
            <a:off x="1209960" y="2273644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1"/>
          </p:nvPr>
        </p:nvSpPr>
        <p:spPr>
          <a:xfrm>
            <a:off x="1239133" y="2881700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2"/>
          </p:nvPr>
        </p:nvSpPr>
        <p:spPr>
          <a:xfrm>
            <a:off x="7091640" y="2273644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3"/>
          </p:nvPr>
        </p:nvSpPr>
        <p:spPr>
          <a:xfrm>
            <a:off x="7120816" y="2881700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4"/>
          </p:nvPr>
        </p:nvSpPr>
        <p:spPr>
          <a:xfrm>
            <a:off x="1209960" y="4294797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5"/>
          </p:nvPr>
        </p:nvSpPr>
        <p:spPr>
          <a:xfrm>
            <a:off x="1239133" y="4914500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 idx="6"/>
          </p:nvPr>
        </p:nvSpPr>
        <p:spPr>
          <a:xfrm>
            <a:off x="7091640" y="4294797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7"/>
          </p:nvPr>
        </p:nvSpPr>
        <p:spPr>
          <a:xfrm>
            <a:off x="7120816" y="4914499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8"/>
          </p:nvPr>
        </p:nvSpPr>
        <p:spPr>
          <a:xfrm>
            <a:off x="1336433" y="948241"/>
            <a:ext cx="320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2700038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2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9234" y="268151"/>
            <a:ext cx="11513532" cy="6321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4402624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20236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61E43E7-5007-46F3-B5EE-C922501816E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82A00D4-23F0-4038-862C-15242D1C146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E5A27FD-EF4F-4703-822D-411095B43A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BB88406C-D322-430C-BF13-2972967FF9FA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553220627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914405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493503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072486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452774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oncert One"/>
              <a:buNone/>
              <a:defRPr sz="2800" b="1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499867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Roboto Mono Regular"/>
              <a:buChar char="●"/>
              <a:defRPr sz="1800"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○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■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●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○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■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●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○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400"/>
              <a:buFont typeface="Roboto Mono Regular"/>
              <a:buChar char="■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6381321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5" r:id="rId2"/>
    <p:sldLayoutId id="2147483667" r:id="rId3"/>
    <p:sldLayoutId id="2147483668" r:id="rId4"/>
    <p:sldLayoutId id="2147483669" r:id="rId5"/>
    <p:sldLayoutId id="2147483670" r:id="rId6"/>
    <p:sldLayoutId id="2147483717" r:id="rId7"/>
    <p:sldLayoutId id="2147483716" r:id="rId8"/>
    <p:sldLayoutId id="2147483715" r:id="rId9"/>
    <p:sldLayoutId id="2147483714" r:id="rId10"/>
    <p:sldLayoutId id="2147483713" r:id="rId11"/>
    <p:sldLayoutId id="2147483712" r:id="rId12"/>
    <p:sldLayoutId id="2147483711" r:id="rId13"/>
    <p:sldLayoutId id="2147483710" r:id="rId14"/>
    <p:sldLayoutId id="2147483709" r:id="rId15"/>
    <p:sldLayoutId id="2147483708" r:id="rId16"/>
    <p:sldLayoutId id="2147483707" r:id="rId17"/>
    <p:sldLayoutId id="2147483706" r:id="rId18"/>
    <p:sldLayoutId id="2147483705" r:id="rId19"/>
    <p:sldLayoutId id="2147483704" r:id="rId20"/>
    <p:sldLayoutId id="2147483703" r:id="rId21"/>
    <p:sldLayoutId id="2147483702" r:id="rId22"/>
    <p:sldLayoutId id="2147483701" r:id="rId23"/>
    <p:sldLayoutId id="2147483700" r:id="rId24"/>
    <p:sldLayoutId id="2147483699" r:id="rId25"/>
    <p:sldLayoutId id="2147483698" r:id="rId26"/>
    <p:sldLayoutId id="2147483697" r:id="rId27"/>
    <p:sldLayoutId id="2147483696" r:id="rId28"/>
    <p:sldLayoutId id="2147483695" r:id="rId29"/>
    <p:sldLayoutId id="2147483694" r:id="rId30"/>
    <p:sldLayoutId id="2147483693" r:id="rId31"/>
    <p:sldLayoutId id="2147483692" r:id="rId32"/>
    <p:sldLayoutId id="2147483691" r:id="rId33"/>
    <p:sldLayoutId id="2147483690" r:id="rId34"/>
    <p:sldLayoutId id="2147483689" r:id="rId35"/>
    <p:sldLayoutId id="2147483688" r:id="rId36"/>
    <p:sldLayoutId id="2147483687" r:id="rId37"/>
    <p:sldLayoutId id="2147483686" r:id="rId38"/>
    <p:sldLayoutId id="2147483685" r:id="rId39"/>
    <p:sldLayoutId id="2147483684" r:id="rId40"/>
    <p:sldLayoutId id="2147483683" r:id="rId41"/>
    <p:sldLayoutId id="2147483682" r:id="rId42"/>
    <p:sldLayoutId id="2147483681" r:id="rId43"/>
    <p:sldLayoutId id="2147483680" r:id="rId44"/>
    <p:sldLayoutId id="2147483679" r:id="rId45"/>
    <p:sldLayoutId id="2147483678" r:id="rId46"/>
    <p:sldLayoutId id="2147483677" r:id="rId47"/>
    <p:sldLayoutId id="2147483671" r:id="rId48"/>
    <p:sldLayoutId id="2147483672" r:id="rId49"/>
    <p:sldLayoutId id="2147483674" r:id="rId50"/>
    <p:sldLayoutId id="2147483675" r:id="rId51"/>
    <p:sldLayoutId id="2147483676" r:id="rId5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gif"/><Relationship Id="rId5" Type="http://schemas.openxmlformats.org/officeDocument/2006/relationships/slide" Target="slide16.xml"/><Relationship Id="rId4" Type="http://schemas.openxmlformats.org/officeDocument/2006/relationships/image" Target="../media/image38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2.jpeg"/><Relationship Id="rId4" Type="http://schemas.openxmlformats.org/officeDocument/2006/relationships/image" Target="../media/image41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gif"/><Relationship Id="rId4" Type="http://schemas.openxmlformats.org/officeDocument/2006/relationships/image" Target="../media/image12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6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5.gif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microsoft.com/office/2007/relationships/hdphoto" Target="../media/hdphoto1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1.png"/><Relationship Id="rId5" Type="http://schemas.openxmlformats.org/officeDocument/2006/relationships/image" Target="../media/image20.gif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7" Type="http://schemas.openxmlformats.org/officeDocument/2006/relationships/image" Target="../media/image27.gi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gif"/><Relationship Id="rId5" Type="http://schemas.openxmlformats.org/officeDocument/2006/relationships/image" Target="../media/image25.gif"/><Relationship Id="rId4" Type="http://schemas.openxmlformats.org/officeDocument/2006/relationships/image" Target="../media/image24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gif"/><Relationship Id="rId5" Type="http://schemas.openxmlformats.org/officeDocument/2006/relationships/image" Target="../media/image29.gif"/><Relationship Id="rId4" Type="http://schemas.openxmlformats.org/officeDocument/2006/relationships/image" Target="../media/image28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1.wdp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microsoft.com/office/2007/relationships/hdphoto" Target="../media/hdphoto1.wdp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9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W</a:t>
            </a:r>
            <a:r>
              <a:rPr lang="en" dirty="0">
                <a:solidFill>
                  <a:schemeClr val="accent2"/>
                </a:solidFill>
              </a:rPr>
              <a:t>elcome</a:t>
            </a:r>
            <a:br>
              <a:rPr lang="en" dirty="0">
                <a:solidFill>
                  <a:schemeClr val="accent2"/>
                </a:solidFill>
              </a:rPr>
            </a:br>
            <a:r>
              <a:rPr lang="en" dirty="0">
                <a:solidFill>
                  <a:schemeClr val="accent2"/>
                </a:solidFill>
              </a:rPr>
              <a:t>to</a:t>
            </a:r>
            <a:r>
              <a:rPr lang="en" dirty="0"/>
              <a:t> class</a:t>
            </a:r>
            <a:endParaRPr dirty="0">
              <a:solidFill>
                <a:schemeClr val="accent2"/>
              </a:solidFill>
            </a:endParaRPr>
          </a:p>
        </p:txBody>
      </p:sp>
      <p:sp>
        <p:nvSpPr>
          <p:cNvPr id="2" name="عنوان فرعي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T.</a:t>
            </a:r>
            <a:endParaRPr lang="en-US" sz="2400" b="1" dirty="0">
              <a:solidFill>
                <a:srgbClr val="FF0000"/>
              </a:solidFill>
              <a:latin typeface="Kristen ITC" panose="03050502040202030202" pitchFamily="66" charset="0"/>
              <a:ea typeface="Concert One"/>
              <a:cs typeface="Concert One"/>
              <a:sym typeface="Concert One"/>
            </a:endParaRPr>
          </a:p>
          <a:p>
            <a:r>
              <a:rPr lang="en-US" sz="2400" b="1" dirty="0" err="1">
                <a:solidFill>
                  <a:srgbClr val="00B050"/>
                </a:solidFill>
                <a:latin typeface="Kristen ITC" panose="03050502040202030202" pitchFamily="66" charset="0"/>
                <a:ea typeface="Concert One"/>
                <a:cs typeface="Concert One"/>
                <a:sym typeface="Concert One"/>
              </a:rPr>
              <a:t>Mohamad</a:t>
            </a:r>
            <a:endParaRPr lang="en-US" sz="2400" b="1" dirty="0">
              <a:solidFill>
                <a:srgbClr val="00B050"/>
              </a:solidFill>
              <a:latin typeface="Kristen ITC" panose="03050502040202030202" pitchFamily="66" charset="0"/>
              <a:ea typeface="Concert One"/>
              <a:cs typeface="Concert One"/>
              <a:sym typeface="Concert One"/>
            </a:endParaRPr>
          </a:p>
          <a:p>
            <a:r>
              <a:rPr lang="en-US" sz="2400" b="1" dirty="0" err="1">
                <a:solidFill>
                  <a:srgbClr val="00B050"/>
                </a:solidFill>
                <a:latin typeface="Kristen ITC" panose="03050502040202030202" pitchFamily="66" charset="0"/>
                <a:ea typeface="Concert One"/>
                <a:cs typeface="Concert One"/>
                <a:sym typeface="Concert One"/>
              </a:rPr>
              <a:t>Zaid</a:t>
            </a:r>
            <a:endParaRPr lang="ar-SA" sz="2400" b="1" dirty="0">
              <a:solidFill>
                <a:srgbClr val="00B050"/>
              </a:solidFill>
              <a:latin typeface="Kristen ITC" panose="03050502040202030202" pitchFamily="66" charset="0"/>
              <a:ea typeface="Concert One"/>
              <a:cs typeface="Concert One"/>
              <a:sym typeface="Concert One"/>
            </a:endParaRPr>
          </a:p>
        </p:txBody>
      </p:sp>
      <p:sp>
        <p:nvSpPr>
          <p:cNvPr id="178" name="Google Shape;178;p29"/>
          <p:cNvSpPr/>
          <p:nvPr/>
        </p:nvSpPr>
        <p:spPr>
          <a:xfrm>
            <a:off x="3520934" y="3905687"/>
            <a:ext cx="822767" cy="21167"/>
          </a:xfrm>
          <a:custGeom>
            <a:avLst/>
            <a:gdLst/>
            <a:ahLst/>
            <a:cxnLst/>
            <a:rect l="l" t="t" r="r" b="b"/>
            <a:pathLst>
              <a:path w="24683" h="635" extrusionOk="0">
                <a:moveTo>
                  <a:pt x="0" y="635"/>
                </a:moveTo>
                <a:cubicBezTo>
                  <a:pt x="8115" y="-719"/>
                  <a:pt x="16455" y="635"/>
                  <a:pt x="24683" y="635"/>
                </a:cubicBezTo>
              </a:path>
            </a:pathLst>
          </a:custGeom>
          <a:noFill/>
          <a:ln w="762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9" name="Google Shape;179;p29"/>
          <p:cNvSpPr/>
          <p:nvPr/>
        </p:nvSpPr>
        <p:spPr>
          <a:xfrm>
            <a:off x="7763500" y="3848749"/>
            <a:ext cx="818200" cy="18367"/>
          </a:xfrm>
          <a:custGeom>
            <a:avLst/>
            <a:gdLst/>
            <a:ahLst/>
            <a:cxnLst/>
            <a:rect l="l" t="t" r="r" b="b"/>
            <a:pathLst>
              <a:path w="24546" h="551" extrusionOk="0">
                <a:moveTo>
                  <a:pt x="0" y="551"/>
                </a:moveTo>
                <a:cubicBezTo>
                  <a:pt x="8133" y="-353"/>
                  <a:pt x="16363" y="137"/>
                  <a:pt x="24546" y="137"/>
                </a:cubicBezTo>
              </a:path>
            </a:pathLst>
          </a:custGeom>
          <a:noFill/>
          <a:ln w="762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0" name="Google Shape;180;p29"/>
          <p:cNvSpPr/>
          <p:nvPr/>
        </p:nvSpPr>
        <p:spPr>
          <a:xfrm>
            <a:off x="2519867" y="6021472"/>
            <a:ext cx="1323800" cy="136800"/>
          </a:xfrm>
          <a:custGeom>
            <a:avLst/>
            <a:gdLst/>
            <a:ahLst/>
            <a:cxnLst/>
            <a:rect l="l" t="t" r="r" b="b"/>
            <a:pathLst>
              <a:path w="39714" h="4104" extrusionOk="0">
                <a:moveTo>
                  <a:pt x="0" y="4104"/>
                </a:moveTo>
                <a:cubicBezTo>
                  <a:pt x="11382" y="-2730"/>
                  <a:pt x="26437" y="1070"/>
                  <a:pt x="39714" y="1070"/>
                </a:cubicBezTo>
              </a:path>
            </a:pathLst>
          </a:custGeom>
          <a:noFill/>
          <a:ln w="2857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181" name="Google Shape;181;p29"/>
          <p:cNvPicPr preferRelativeResize="0"/>
          <p:nvPr/>
        </p:nvPicPr>
        <p:blipFill rotWithShape="1">
          <a:blip r:embed="rId3">
            <a:alphaModFix/>
          </a:blip>
          <a:srcRect t="16970" r="8892" b="21025"/>
          <a:stretch/>
        </p:blipFill>
        <p:spPr>
          <a:xfrm>
            <a:off x="8718900" y="4804297"/>
            <a:ext cx="2715800" cy="1080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9"/>
          <p:cNvPicPr preferRelativeResize="0"/>
          <p:nvPr/>
        </p:nvPicPr>
        <p:blipFill rotWithShape="1">
          <a:blip r:embed="rId4">
            <a:alphaModFix/>
          </a:blip>
          <a:srcRect t="16734" r="8892" b="18300"/>
          <a:stretch/>
        </p:blipFill>
        <p:spPr>
          <a:xfrm>
            <a:off x="8718900" y="4073467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14 Cartoon Characters That Have Totally Changed Since Their Creation">
            <a:extLst>
              <a:ext uri="{FF2B5EF4-FFF2-40B4-BE49-F238E27FC236}">
                <a16:creationId xmlns:a16="http://schemas.microsoft.com/office/drawing/2014/main" id="{0288BA45-F235-4B21-9B76-E9D7CCCD85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8841" y="2207856"/>
            <a:ext cx="1328623" cy="1275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Say GIF - Say - Discover &amp;amp; Share GIFs">
            <a:extLst>
              <a:ext uri="{FF2B5EF4-FFF2-40B4-BE49-F238E27FC236}">
                <a16:creationId xmlns:a16="http://schemas.microsoft.com/office/drawing/2014/main" id="{AAB28988-F402-447F-8820-CF4C43E5CCB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4310" y="914401"/>
            <a:ext cx="2438400" cy="9975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3">
            <a:extLst>
              <a:ext uri="{FF2B5EF4-FFF2-40B4-BE49-F238E27FC236}">
                <a16:creationId xmlns:a16="http://schemas.microsoft.com/office/drawing/2014/main" id="{C5773947-1D20-4D47-87BF-BED958DE28CE}"/>
              </a:ext>
            </a:extLst>
          </p:cNvPr>
          <p:cNvSpPr txBox="1">
            <a:spLocks/>
          </p:cNvSpPr>
          <p:nvPr/>
        </p:nvSpPr>
        <p:spPr>
          <a:xfrm>
            <a:off x="3934214" y="1852227"/>
            <a:ext cx="4835713" cy="6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Say the numbers 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9ABB7045-1519-4A83-95C0-E2335BB3303E}"/>
              </a:ext>
            </a:extLst>
          </p:cNvPr>
          <p:cNvSpPr txBox="1">
            <a:spLocks/>
          </p:cNvSpPr>
          <p:nvPr/>
        </p:nvSpPr>
        <p:spPr>
          <a:xfrm>
            <a:off x="1871655" y="2781705"/>
            <a:ext cx="1632543" cy="6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100</a:t>
            </a: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029D0F4D-5822-42D9-9B50-3B4F26F2B2CA}"/>
              </a:ext>
            </a:extLst>
          </p:cNvPr>
          <p:cNvSpPr txBox="1">
            <a:spLocks/>
          </p:cNvSpPr>
          <p:nvPr/>
        </p:nvSpPr>
        <p:spPr>
          <a:xfrm>
            <a:off x="3344108" y="4313840"/>
            <a:ext cx="1632543" cy="6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700</a:t>
            </a: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4FAE9442-B989-45D2-B2BF-09BA16F08FBD}"/>
              </a:ext>
            </a:extLst>
          </p:cNvPr>
          <p:cNvSpPr txBox="1">
            <a:spLocks/>
          </p:cNvSpPr>
          <p:nvPr/>
        </p:nvSpPr>
        <p:spPr>
          <a:xfrm>
            <a:off x="5492039" y="4336079"/>
            <a:ext cx="1632543" cy="6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800</a:t>
            </a: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B3F0ED5C-A64F-4D0C-8E0A-9B8F156420D0}"/>
              </a:ext>
            </a:extLst>
          </p:cNvPr>
          <p:cNvSpPr txBox="1">
            <a:spLocks/>
          </p:cNvSpPr>
          <p:nvPr/>
        </p:nvSpPr>
        <p:spPr>
          <a:xfrm>
            <a:off x="7319788" y="4354574"/>
            <a:ext cx="1632543" cy="6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900</a:t>
            </a: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5FC37FC5-32F1-4C7C-869C-44FA417AE956}"/>
              </a:ext>
            </a:extLst>
          </p:cNvPr>
          <p:cNvSpPr txBox="1">
            <a:spLocks/>
          </p:cNvSpPr>
          <p:nvPr/>
        </p:nvSpPr>
        <p:spPr>
          <a:xfrm>
            <a:off x="9392233" y="4354574"/>
            <a:ext cx="1632543" cy="6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1000</a:t>
            </a:r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B2E83738-1BBF-4ECC-ABAD-8566502D6C3D}"/>
              </a:ext>
            </a:extLst>
          </p:cNvPr>
          <p:cNvSpPr txBox="1">
            <a:spLocks/>
          </p:cNvSpPr>
          <p:nvPr/>
        </p:nvSpPr>
        <p:spPr>
          <a:xfrm>
            <a:off x="9392234" y="2773644"/>
            <a:ext cx="1632543" cy="6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500</a:t>
            </a: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43D1CE02-2F02-4B7A-92B4-33063D8F4D45}"/>
              </a:ext>
            </a:extLst>
          </p:cNvPr>
          <p:cNvSpPr txBox="1">
            <a:spLocks/>
          </p:cNvSpPr>
          <p:nvPr/>
        </p:nvSpPr>
        <p:spPr>
          <a:xfrm>
            <a:off x="7319788" y="2803908"/>
            <a:ext cx="1632543" cy="6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400</a:t>
            </a: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6C35A98E-BC51-4529-B958-7B9DFA2CE6F4}"/>
              </a:ext>
            </a:extLst>
          </p:cNvPr>
          <p:cNvSpPr txBox="1">
            <a:spLocks/>
          </p:cNvSpPr>
          <p:nvPr/>
        </p:nvSpPr>
        <p:spPr>
          <a:xfrm>
            <a:off x="3433879" y="2773644"/>
            <a:ext cx="1632543" cy="6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200</a:t>
            </a:r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B75A061A-014D-4572-A9F3-133F50812C30}"/>
              </a:ext>
            </a:extLst>
          </p:cNvPr>
          <p:cNvSpPr txBox="1">
            <a:spLocks/>
          </p:cNvSpPr>
          <p:nvPr/>
        </p:nvSpPr>
        <p:spPr>
          <a:xfrm>
            <a:off x="5463756" y="2781705"/>
            <a:ext cx="1632543" cy="6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300</a:t>
            </a:r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id="{E1763778-8F2D-444A-9D5B-F67088AF8495}"/>
              </a:ext>
            </a:extLst>
          </p:cNvPr>
          <p:cNvSpPr txBox="1">
            <a:spLocks/>
          </p:cNvSpPr>
          <p:nvPr/>
        </p:nvSpPr>
        <p:spPr>
          <a:xfrm>
            <a:off x="1871656" y="4300200"/>
            <a:ext cx="1632543" cy="6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600</a:t>
            </a:r>
          </a:p>
        </p:txBody>
      </p:sp>
      <p:pic>
        <p:nvPicPr>
          <p:cNvPr id="17" name="Picture 10" descr="❌ Cross Mark - Royalty-Free GIF - Animated Sticker - Free PNG - Animated  Icon">
            <a:hlinkClick r:id="rId3" action="ppaction://hlinksldjump"/>
            <a:extLst>
              <a:ext uri="{FF2B5EF4-FFF2-40B4-BE49-F238E27FC236}">
                <a16:creationId xmlns:a16="http://schemas.microsoft.com/office/drawing/2014/main" id="{B19E9367-F6E1-45D1-9141-6C581578F3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6584" y="989053"/>
            <a:ext cx="1125385" cy="11253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✔️ Check Mark - Royalty-Free GIF - Animated Sticker - Free PNG - Animated  Icon">
            <a:hlinkClick r:id="rId5" action="ppaction://hlinksldjump"/>
            <a:extLst>
              <a:ext uri="{FF2B5EF4-FFF2-40B4-BE49-F238E27FC236}">
                <a16:creationId xmlns:a16="http://schemas.microsoft.com/office/drawing/2014/main" id="{1ACB5AFC-4AD4-46E5-9AF1-65A2E595051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7926" y="989053"/>
            <a:ext cx="1055613" cy="9975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40197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9DD883A-BF85-4948-90EF-C192895EE83F}"/>
              </a:ext>
            </a:extLst>
          </p:cNvPr>
          <p:cNvSpPr txBox="1"/>
          <p:nvPr/>
        </p:nvSpPr>
        <p:spPr>
          <a:xfrm>
            <a:off x="6598932" y="3554160"/>
            <a:ext cx="483497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https://www.liveworksheets.com/worksheets/en/English_as_a_Second_Language_(ESL)/Jobs_and_occupations/We_can_5_unit_6_bc1453680vk</a:t>
            </a:r>
          </a:p>
        </p:txBody>
      </p:sp>
      <p:pic>
        <p:nvPicPr>
          <p:cNvPr id="10244" name="Picture 4" descr="Facebook Working Sticker for iOS &amp;amp; Android | GIPHY">
            <a:extLst>
              <a:ext uri="{FF2B5EF4-FFF2-40B4-BE49-F238E27FC236}">
                <a16:creationId xmlns:a16="http://schemas.microsoft.com/office/drawing/2014/main" id="{F620D020-B19A-4B35-9E16-F6EAA0292F5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915" y="382386"/>
            <a:ext cx="1997135" cy="14713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opy &amp;amp; Paste by Nathan Hughes on Dribbble">
            <a:extLst>
              <a:ext uri="{FF2B5EF4-FFF2-40B4-BE49-F238E27FC236}">
                <a16:creationId xmlns:a16="http://schemas.microsoft.com/office/drawing/2014/main" id="{4FA83094-ADB5-44AF-AC9A-0343CCAA448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2382" y="706885"/>
            <a:ext cx="5008075" cy="24516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52FBA915-AC25-4D5A-B2D3-0448F984A2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670859"/>
            <a:ext cx="4371975" cy="4015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76386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دستور ألمدرسة - בית הספר עומר אבן אלח&amp;#39;טאב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0394" y="1203324"/>
            <a:ext cx="2449268" cy="23526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id="{52EAC877-EE8B-46B9-A899-96B6902A9B8F}"/>
              </a:ext>
            </a:extLst>
          </p:cNvPr>
          <p:cNvSpPr txBox="1">
            <a:spLocks/>
          </p:cNvSpPr>
          <p:nvPr/>
        </p:nvSpPr>
        <p:spPr>
          <a:xfrm>
            <a:off x="3870997" y="3868614"/>
            <a:ext cx="5080000" cy="1234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lang="en-US" sz="2000" kern="0" dirty="0">
                <a:solidFill>
                  <a:srgbClr val="595959">
                    <a:lumMod val="50000"/>
                  </a:srgbClr>
                </a:solidFill>
                <a:latin typeface="Kristen ITC" panose="03050502040202030202" pitchFamily="66" charset="0"/>
              </a:rPr>
              <a:t>Open your </a:t>
            </a:r>
            <a:r>
              <a:rPr lang="en-US" sz="2000" kern="0" dirty="0">
                <a:solidFill>
                  <a:srgbClr val="FF0000"/>
                </a:solidFill>
                <a:latin typeface="Kristen ITC" panose="03050502040202030202" pitchFamily="66" charset="0"/>
              </a:rPr>
              <a:t>workbook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lang="en-US" sz="2000" kern="0" dirty="0">
              <a:solidFill>
                <a:srgbClr val="595959">
                  <a:lumMod val="50000"/>
                </a:srgbClr>
              </a:solidFill>
              <a:latin typeface="Kristen ITC" panose="03050502040202030202" pitchFamily="66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Pages 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117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 ,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118</a:t>
            </a:r>
          </a:p>
        </p:txBody>
      </p:sp>
      <p:pic>
        <p:nvPicPr>
          <p:cNvPr id="1028" name="Picture 4" descr="Homework - Washington Irving School #4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482" y="578338"/>
            <a:ext cx="2282703" cy="17071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82703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التعليم” تطلق “سياسة الخصوصية” لحماية مستخدمي “مدرستي” - صحيفة دُرة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066" y="1569160"/>
            <a:ext cx="2376611" cy="34053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omework - Washington Irving School #4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9853" y="1524000"/>
            <a:ext cx="2282703" cy="17071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1"/>
          <p:cNvSpPr/>
          <p:nvPr/>
        </p:nvSpPr>
        <p:spPr>
          <a:xfrm>
            <a:off x="4646948" y="4059534"/>
            <a:ext cx="407675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kern="0" dirty="0">
                <a:solidFill>
                  <a:srgbClr val="FF0000"/>
                </a:solidFill>
                <a:latin typeface="Kristen ITC" panose="03050502040202030202" pitchFamily="66" charset="0"/>
                <a:ea typeface="Concert One"/>
                <a:cs typeface="Concert One"/>
                <a:sym typeface="Concert One"/>
              </a:rPr>
              <a:t>Home work at</a:t>
            </a:r>
          </a:p>
        </p:txBody>
      </p:sp>
      <p:pic>
        <p:nvPicPr>
          <p:cNvPr id="7" name="Picture 2" descr="BPH 422 (SES-211): Assignment on Air Conditioning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3741" y="1524000"/>
            <a:ext cx="2234571" cy="34956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7966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952154" y="976923"/>
            <a:ext cx="2575169" cy="4243754"/>
          </a:xfrm>
          <a:prstGeom prst="rect">
            <a:avLst/>
          </a:prstGeom>
        </p:spPr>
      </p:pic>
      <p:pic>
        <p:nvPicPr>
          <p:cNvPr id="16386" name="Picture 2" descr="Bye Bye Bye GIF - Bye ByeBye Chao - Discover &amp;amp; Share GIFs in 2021 | Bye bye,  Bye gif,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2103" y="976923"/>
            <a:ext cx="4743450" cy="47434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9848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6" name="Picture 10" descr="❌ Cross Mark - Royalty-Free GIF - Animated Sticker - Free PNG - Animated  Icon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738" y="3325091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ction Button: Return 6">
            <a:hlinkClick r:id="" action="ppaction://hlinkshowjump?jump=lastslideviewed" highlightClick="1"/>
          </p:cNvPr>
          <p:cNvSpPr/>
          <p:nvPr/>
        </p:nvSpPr>
        <p:spPr>
          <a:xfrm>
            <a:off x="452582" y="5717309"/>
            <a:ext cx="794327" cy="877455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9220" name="Picture 4" descr="Wrong Answer GIFs | Teno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1169" y="1443281"/>
            <a:ext cx="5220677" cy="4274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46009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✔️ Check Mark - Royalty-Free GIF - Animated Sticker - Free PNG - Animated  Icon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7539" y="2641600"/>
            <a:ext cx="3573784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ction Button: Return 1">
            <a:hlinkClick r:id="" action="ppaction://hlinkshowjump?jump=lastslideviewed" highlightClick="1"/>
          </p:cNvPr>
          <p:cNvSpPr/>
          <p:nvPr/>
        </p:nvSpPr>
        <p:spPr>
          <a:xfrm>
            <a:off x="452582" y="5717309"/>
            <a:ext cx="794327" cy="877455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  </a:t>
            </a:r>
          </a:p>
          <a:p>
            <a:pPr algn="ctr"/>
            <a:endParaRPr lang="en-US" dirty="0"/>
          </a:p>
          <a:p>
            <a:pPr algn="ctr"/>
            <a:endParaRPr lang="ar-SA" dirty="0"/>
          </a:p>
        </p:txBody>
      </p:sp>
      <p:pic>
        <p:nvPicPr>
          <p:cNvPr id="11266" name="Picture 2" descr="Thumbsup GIFs - Get the best gif on GIFE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5121" y="557090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39597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FCABDC48-A5EE-48B8-AB36-B036910B70E0}"/>
              </a:ext>
            </a:extLst>
          </p:cNvPr>
          <p:cNvSpPr/>
          <p:nvPr/>
        </p:nvSpPr>
        <p:spPr>
          <a:xfrm>
            <a:off x="3029071" y="1346688"/>
            <a:ext cx="2144007" cy="666750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en-US" sz="3600" dirty="0">
                <a:solidFill>
                  <a:prstClr val="white"/>
                </a:solidFill>
                <a:latin typeface="Comic Sans MS" panose="030F0702030302020204" pitchFamily="66" charset="0"/>
              </a:rPr>
              <a:t>Day</a:t>
            </a:r>
            <a:endParaRPr lang="ar-SA" sz="3600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5ED7CC0B-CA78-4B0C-B04E-940BC0626E17}"/>
              </a:ext>
            </a:extLst>
          </p:cNvPr>
          <p:cNvSpPr/>
          <p:nvPr/>
        </p:nvSpPr>
        <p:spPr>
          <a:xfrm>
            <a:off x="5906843" y="1400175"/>
            <a:ext cx="3556121" cy="66675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en-US" sz="3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Tuesday </a:t>
            </a:r>
            <a:endParaRPr lang="ar-SA" sz="3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12FA0BFD-74EF-4F90-B699-69756B285C28}"/>
              </a:ext>
            </a:extLst>
          </p:cNvPr>
          <p:cNvSpPr/>
          <p:nvPr/>
        </p:nvSpPr>
        <p:spPr>
          <a:xfrm>
            <a:off x="3029070" y="2225187"/>
            <a:ext cx="2144007" cy="666750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en-US" sz="3600" dirty="0">
                <a:solidFill>
                  <a:prstClr val="white"/>
                </a:solidFill>
                <a:latin typeface="Comic Sans MS" panose="030F0702030302020204" pitchFamily="66" charset="0"/>
              </a:rPr>
              <a:t>Date</a:t>
            </a:r>
            <a:endParaRPr lang="ar-SA" sz="3600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ED2613C0-C960-4FDE-9935-862240E9620A}"/>
              </a:ext>
            </a:extLst>
          </p:cNvPr>
          <p:cNvSpPr/>
          <p:nvPr/>
        </p:nvSpPr>
        <p:spPr>
          <a:xfrm>
            <a:off x="5906843" y="2225187"/>
            <a:ext cx="3556122" cy="66675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20</a:t>
            </a:r>
            <a:r>
              <a:rPr lang="en-US" sz="3200" b="1" baseline="30000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th 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 Dec  </a:t>
            </a:r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2022</a:t>
            </a:r>
            <a:r>
              <a:rPr lang="ar-SA" sz="3200" b="1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4DBB15E7-9320-4D22-AFF3-627DBE825D05}"/>
              </a:ext>
            </a:extLst>
          </p:cNvPr>
          <p:cNvSpPr/>
          <p:nvPr/>
        </p:nvSpPr>
        <p:spPr>
          <a:xfrm>
            <a:off x="3029071" y="3213100"/>
            <a:ext cx="2144007" cy="666750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en-US" sz="3600" dirty="0">
                <a:solidFill>
                  <a:prstClr val="white"/>
                </a:solidFill>
                <a:latin typeface="Comic Sans MS" panose="030F0702030302020204" pitchFamily="66" charset="0"/>
              </a:rPr>
              <a:t>Subject </a:t>
            </a:r>
            <a:endParaRPr lang="ar-SA" sz="3600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0AF57763-8D05-4AB1-B7E9-1254CA120AFB}"/>
              </a:ext>
            </a:extLst>
          </p:cNvPr>
          <p:cNvSpPr/>
          <p:nvPr/>
        </p:nvSpPr>
        <p:spPr>
          <a:xfrm>
            <a:off x="5906844" y="3208704"/>
            <a:ext cx="3556121" cy="666750"/>
          </a:xfrm>
          <a:prstGeom prst="roundRect">
            <a:avLst/>
          </a:prstGeom>
          <a:solidFill>
            <a:srgbClr val="FAF8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en-US" sz="3600" b="1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We can </a:t>
            </a:r>
            <a:r>
              <a:rPr lang="en-US" sz="3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3</a:t>
            </a:r>
            <a:endParaRPr lang="ar-SA" sz="3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C90C50D2-A612-4454-B647-7DD76559B94A}"/>
              </a:ext>
            </a:extLst>
          </p:cNvPr>
          <p:cNvSpPr/>
          <p:nvPr/>
        </p:nvSpPr>
        <p:spPr>
          <a:xfrm>
            <a:off x="3029071" y="4114800"/>
            <a:ext cx="2144007" cy="666750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en-US" sz="3600" dirty="0">
                <a:solidFill>
                  <a:prstClr val="white"/>
                </a:solidFill>
                <a:latin typeface="Comic Sans MS" panose="030F0702030302020204" pitchFamily="66" charset="0"/>
              </a:rPr>
              <a:t>Unit  </a:t>
            </a:r>
            <a:endParaRPr lang="ar-SA" sz="3600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97395DCA-0C8D-4F81-BF9F-2BA1103445FB}"/>
              </a:ext>
            </a:extLst>
          </p:cNvPr>
          <p:cNvSpPr/>
          <p:nvPr/>
        </p:nvSpPr>
        <p:spPr>
          <a:xfrm>
            <a:off x="5906844" y="4114800"/>
            <a:ext cx="3556122" cy="66675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6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 jobs</a:t>
            </a:r>
            <a:endParaRPr lang="ar-SA" sz="3200" b="1" dirty="0">
              <a:solidFill>
                <a:schemeClr val="tx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5B12CAAA-174A-4924-B4D9-84336F0B284F}"/>
              </a:ext>
            </a:extLst>
          </p:cNvPr>
          <p:cNvSpPr/>
          <p:nvPr/>
        </p:nvSpPr>
        <p:spPr>
          <a:xfrm>
            <a:off x="3029069" y="5119566"/>
            <a:ext cx="2144007" cy="666750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en-US" sz="3600" dirty="0">
                <a:solidFill>
                  <a:prstClr val="white"/>
                </a:solidFill>
                <a:latin typeface="Comic Sans MS" panose="030F0702030302020204" pitchFamily="66" charset="0"/>
              </a:rPr>
              <a:t>Lesson   </a:t>
            </a:r>
            <a:endParaRPr lang="ar-SA" sz="3600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CE09AC99-6C6E-41B3-8FF9-C95BA3F09388}"/>
              </a:ext>
            </a:extLst>
          </p:cNvPr>
          <p:cNvSpPr/>
          <p:nvPr/>
        </p:nvSpPr>
        <p:spPr>
          <a:xfrm>
            <a:off x="5906845" y="5119566"/>
            <a:ext cx="3556121" cy="666750"/>
          </a:xfrm>
          <a:prstGeom prst="roundRect">
            <a:avLst/>
          </a:prstGeom>
          <a:solidFill>
            <a:srgbClr val="FAF8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4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 Phonics </a:t>
            </a:r>
            <a:endParaRPr lang="ar-SA" sz="2400" b="1" dirty="0">
              <a:solidFill>
                <a:schemeClr val="tx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95742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 animBg="1"/>
      <p:bldP spid="11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Revise Sticker by UVISUAL STUDIO for iOS &amp;amp; Android | GIPHY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3087" y="562708"/>
            <a:ext cx="1560636" cy="13911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3">
            <a:extLst>
              <a:ext uri="{FF2B5EF4-FFF2-40B4-BE49-F238E27FC236}">
                <a16:creationId xmlns:a16="http://schemas.microsoft.com/office/drawing/2014/main" id="{B423C4E6-A8F7-4309-A9E4-AC529B8F0850}"/>
              </a:ext>
            </a:extLst>
          </p:cNvPr>
          <p:cNvSpPr txBox="1">
            <a:spLocks/>
          </p:cNvSpPr>
          <p:nvPr/>
        </p:nvSpPr>
        <p:spPr>
          <a:xfrm>
            <a:off x="3149600" y="795604"/>
            <a:ext cx="5033108" cy="6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Revision for the previous lesson :   </a:t>
            </a: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5B707688-DA95-406F-B77F-66295BB0ABB0}"/>
              </a:ext>
            </a:extLst>
          </p:cNvPr>
          <p:cNvSpPr txBox="1">
            <a:spLocks/>
          </p:cNvSpPr>
          <p:nvPr/>
        </p:nvSpPr>
        <p:spPr>
          <a:xfrm>
            <a:off x="2666140" y="2024356"/>
            <a:ext cx="6859719" cy="366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buClr>
                <a:srgbClr val="B44141"/>
              </a:buClr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What do you want to be when you grow up ?</a:t>
            </a:r>
          </a:p>
        </p:txBody>
      </p:sp>
      <p:pic>
        <p:nvPicPr>
          <p:cNvPr id="11" name="Picture 18" descr="Presentation GIFs - Get the best GIF on ... | Sculpture lessons, Background  for powerpoint presentation, Animation design">
            <a:extLst>
              <a:ext uri="{FF2B5EF4-FFF2-40B4-BE49-F238E27FC236}">
                <a16:creationId xmlns:a16="http://schemas.microsoft.com/office/drawing/2014/main" id="{60F7FC63-094E-483D-835B-059DD07DE1B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1539" y="2634963"/>
            <a:ext cx="2502131" cy="26851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Journalist GIFs - Get the best GIF on GIPHY">
            <a:extLst>
              <a:ext uri="{FF2B5EF4-FFF2-40B4-BE49-F238E27FC236}">
                <a16:creationId xmlns:a16="http://schemas.microsoft.com/office/drawing/2014/main" id="{7460D938-6295-4658-B5C7-5BB50F99F59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205" y="2634963"/>
            <a:ext cx="2502130" cy="26851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Scientist GIFs | Tenor">
            <a:extLst>
              <a:ext uri="{FF2B5EF4-FFF2-40B4-BE49-F238E27FC236}">
                <a16:creationId xmlns:a16="http://schemas.microsoft.com/office/drawing/2014/main" id="{69CBAC68-4DCC-42E6-A6B9-412484F9C0C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078" y="2634963"/>
            <a:ext cx="2502131" cy="26851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22708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1.11111E-6 C 0.06901 -1.11111E-6 0.125 0.05602 0.125 0.125 C 0.125 0.19398 0.06901 0.25 -2.29167E-6 0.25 C -0.06901 0.25 -0.125 0.19398 -0.125 0.125 C -0.125 0.05602 -0.06901 -1.11111E-6 -2.29167E-6 -1.11111E-6 Z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C 0.06901 -1.11111E-6 0.125 0.05602 0.125 0.125 C 0.125 0.19398 0.06901 0.25 -1.66667E-6 0.25 C -0.06901 0.25 -0.125 0.19398 -0.125 0.125 C -0.125 0.05602 -0.06901 -1.11111E-6 -1.66667E-6 -1.11111E-6 Z " pathEditMode="relative" rAng="0" ptsTypes="AAAAA">
                                      <p:cBhvr>
                                        <p:cTn id="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11111E-6 C 0.06901 -1.11111E-6 0.125 0.05602 0.125 0.125 C 0.125 0.19398 0.06901 0.25 4.375E-6 0.25 C -0.06901 0.25 -0.125 0.19398 -0.125 0.125 C -0.125 0.05602 -0.06901 -1.11111E-6 4.375E-6 -1.11111E-6 Z " pathEditMode="relative" rAng="0" ptsTypes="AAAAA">
                                      <p:cBhvr>
                                        <p:cTn id="4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52EAC877-EE8B-46B9-A899-96B6902A9B8F}"/>
              </a:ext>
            </a:extLst>
          </p:cNvPr>
          <p:cNvSpPr txBox="1">
            <a:spLocks/>
          </p:cNvSpPr>
          <p:nvPr/>
        </p:nvSpPr>
        <p:spPr>
          <a:xfrm>
            <a:off x="1631205" y="1348544"/>
            <a:ext cx="2131243" cy="6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PAGEs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48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 ,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49</a:t>
            </a:r>
          </a:p>
        </p:txBody>
      </p:sp>
      <p:pic>
        <p:nvPicPr>
          <p:cNvPr id="102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385" y="2379322"/>
            <a:ext cx="680899" cy="680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4414" y="2379322"/>
            <a:ext cx="680899" cy="680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Are you ready? Go! by Ailing Tay on Dribbble">
            <a:extLst>
              <a:ext uri="{FF2B5EF4-FFF2-40B4-BE49-F238E27FC236}">
                <a16:creationId xmlns:a16="http://schemas.microsoft.com/office/drawing/2014/main" id="{5430EADB-40C2-423C-8515-99CD59960E6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8827" y="1197028"/>
            <a:ext cx="2234147" cy="39464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ady GIFs - Get the best GIF on GIPHY">
            <a:extLst>
              <a:ext uri="{FF2B5EF4-FFF2-40B4-BE49-F238E27FC236}">
                <a16:creationId xmlns:a16="http://schemas.microsoft.com/office/drawing/2014/main" id="{8846CE2B-6847-42DE-B08D-4F1A145911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8284" y="166249"/>
            <a:ext cx="4735432" cy="4727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المهن-باللغة-الانجليزية-Jobs-in-English.mp3">
            <a:hlinkClick r:id="" action="ppaction://media"/>
            <a:extLst>
              <a:ext uri="{FF2B5EF4-FFF2-40B4-BE49-F238E27FC236}">
                <a16:creationId xmlns:a16="http://schemas.microsoft.com/office/drawing/2014/main" id="{48AF0E08-CE36-4F39-AC12-276727CC170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39579.367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1197027"/>
            <a:ext cx="609600" cy="609600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47384612-EF2F-4209-A94D-6EACAA83864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5016952" y="3293724"/>
            <a:ext cx="1791316" cy="2631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9783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6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D3B0D36B-EF19-47C3-9EB3-46523238DB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0771" y="1501449"/>
            <a:ext cx="7764087" cy="42010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itle 3">
            <a:extLst>
              <a:ext uri="{FF2B5EF4-FFF2-40B4-BE49-F238E27FC236}">
                <a16:creationId xmlns:a16="http://schemas.microsoft.com/office/drawing/2014/main" id="{E0A312F8-921F-43B9-91F3-28155B47EFFC}"/>
              </a:ext>
            </a:extLst>
          </p:cNvPr>
          <p:cNvSpPr txBox="1">
            <a:spLocks/>
          </p:cNvSpPr>
          <p:nvPr/>
        </p:nvSpPr>
        <p:spPr>
          <a:xfrm>
            <a:off x="5413496" y="828526"/>
            <a:ext cx="2131243" cy="6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PAGE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48</a:t>
            </a:r>
          </a:p>
        </p:txBody>
      </p:sp>
      <p:pic>
        <p:nvPicPr>
          <p:cNvPr id="6" name="Picture 6" descr="Head Phones GIFs - Get the best GIF on GIPHY">
            <a:extLst>
              <a:ext uri="{FF2B5EF4-FFF2-40B4-BE49-F238E27FC236}">
                <a16:creationId xmlns:a16="http://schemas.microsoft.com/office/drawing/2014/main" id="{F191F5A2-863A-4249-B262-47D16D1EC23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5518" y="657654"/>
            <a:ext cx="992944" cy="992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3">
            <a:extLst>
              <a:ext uri="{FF2B5EF4-FFF2-40B4-BE49-F238E27FC236}">
                <a16:creationId xmlns:a16="http://schemas.microsoft.com/office/drawing/2014/main" id="{B1CB820E-320C-47D4-B152-1EDD4D3FEB61}"/>
              </a:ext>
            </a:extLst>
          </p:cNvPr>
          <p:cNvSpPr txBox="1">
            <a:spLocks/>
          </p:cNvSpPr>
          <p:nvPr/>
        </p:nvSpPr>
        <p:spPr>
          <a:xfrm>
            <a:off x="2403875" y="828526"/>
            <a:ext cx="3009621" cy="6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Listen and say </a:t>
            </a:r>
          </a:p>
        </p:txBody>
      </p:sp>
      <p:pic>
        <p:nvPicPr>
          <p:cNvPr id="8" name="We Can 5 (2020) SB_CD 2_32">
            <a:hlinkClick r:id="" action="ppaction://media"/>
            <a:extLst>
              <a:ext uri="{FF2B5EF4-FFF2-40B4-BE49-F238E27FC236}">
                <a16:creationId xmlns:a16="http://schemas.microsoft.com/office/drawing/2014/main" id="{3AD8D263-9763-491B-939A-C6C228EAD3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rgbClr val="552579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Cutout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13459" y="2676698"/>
            <a:ext cx="1037560" cy="752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6582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3054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ilence Vector Clipart Royalty Free. 15,426 Silence clip art vector EPS  illustrations and images available to search from thousands of stock  illustrators.">
            <a:extLst>
              <a:ext uri="{FF2B5EF4-FFF2-40B4-BE49-F238E27FC236}">
                <a16:creationId xmlns:a16="http://schemas.microsoft.com/office/drawing/2014/main" id="{A5412EA4-F794-4B0E-B1B6-B0201D3A3A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4260" y="808750"/>
            <a:ext cx="1080655" cy="980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3">
            <a:extLst>
              <a:ext uri="{FF2B5EF4-FFF2-40B4-BE49-F238E27FC236}">
                <a16:creationId xmlns:a16="http://schemas.microsoft.com/office/drawing/2014/main" id="{DB09232B-837F-4AC5-A4D5-FF4C742F32EE}"/>
              </a:ext>
            </a:extLst>
          </p:cNvPr>
          <p:cNvSpPr txBox="1">
            <a:spLocks/>
          </p:cNvSpPr>
          <p:nvPr/>
        </p:nvSpPr>
        <p:spPr>
          <a:xfrm>
            <a:off x="2595865" y="854701"/>
            <a:ext cx="3009621" cy="6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Silent  letters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8A5DAD7-CF74-443E-828F-C7F5389E0707}"/>
              </a:ext>
            </a:extLst>
          </p:cNvPr>
          <p:cNvSpPr/>
          <p:nvPr/>
        </p:nvSpPr>
        <p:spPr>
          <a:xfrm>
            <a:off x="1596042" y="1505901"/>
            <a:ext cx="3776781" cy="37702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39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k</a:t>
            </a:r>
            <a:r>
              <a:rPr lang="en-US" sz="239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</a:t>
            </a:r>
          </a:p>
        </p:txBody>
      </p:sp>
      <p:pic>
        <p:nvPicPr>
          <p:cNvPr id="1028" name="Picture 4" descr="Messages - Smiley Emoticons Shhh - Silence : Gif Service">
            <a:extLst>
              <a:ext uri="{FF2B5EF4-FFF2-40B4-BE49-F238E27FC236}">
                <a16:creationId xmlns:a16="http://schemas.microsoft.com/office/drawing/2014/main" id="{E17755C3-086B-47CF-B944-AFD32FA93FC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2275" y="5068347"/>
            <a:ext cx="757324" cy="689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41B2CC27-2C3D-4991-8B41-34F93D4638AC}"/>
              </a:ext>
            </a:extLst>
          </p:cNvPr>
          <p:cNvSpPr txBox="1">
            <a:spLocks/>
          </p:cNvSpPr>
          <p:nvPr/>
        </p:nvSpPr>
        <p:spPr>
          <a:xfrm>
            <a:off x="8609290" y="2287279"/>
            <a:ext cx="1712255" cy="6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i="0" u="none" strike="noStrike" kern="0" normalizeH="0" baseline="0" noProof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Kristen ITC" panose="03050502040202030202" pitchFamily="66" charset="0"/>
                <a:sym typeface="Concert One"/>
              </a:rPr>
              <a:t>k</a:t>
            </a:r>
            <a:r>
              <a:rPr kumimoji="0" lang="en-US" i="0" u="none" strike="noStrike" kern="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Kristen ITC" panose="03050502040202030202" pitchFamily="66" charset="0"/>
                <a:sym typeface="Concert One"/>
              </a:rPr>
              <a:t>n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Kristen ITC" panose="03050502040202030202" pitchFamily="66" charset="0"/>
              <a:sym typeface="Concert One"/>
            </a:endParaRPr>
          </a:p>
        </p:txBody>
      </p:sp>
      <p:pic>
        <p:nvPicPr>
          <p:cNvPr id="1030" name="Picture 6" descr="Knee Injury GIFs - Get the best GIF on GIPHY">
            <a:extLst>
              <a:ext uri="{FF2B5EF4-FFF2-40B4-BE49-F238E27FC236}">
                <a16:creationId xmlns:a16="http://schemas.microsoft.com/office/drawing/2014/main" id="{A6E33C09-F38B-48A9-9EE3-1D5927ADB7C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4769" y="1030779"/>
            <a:ext cx="1980835" cy="11816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id="{C700BB3D-43BF-4312-8A89-F7BBD92BC716}"/>
              </a:ext>
            </a:extLst>
          </p:cNvPr>
          <p:cNvSpPr txBox="1">
            <a:spLocks/>
          </p:cNvSpPr>
          <p:nvPr/>
        </p:nvSpPr>
        <p:spPr>
          <a:xfrm>
            <a:off x="8518004" y="2287279"/>
            <a:ext cx="2191791" cy="6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lang="en-US" sz="2400" kern="0" dirty="0">
              <a:solidFill>
                <a:srgbClr val="00B050"/>
              </a:solidFill>
              <a:latin typeface="Kristen ITC" panose="03050502040202030202" pitchFamily="66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lang="en-US" sz="2400" kern="0" dirty="0">
                <a:solidFill>
                  <a:srgbClr val="00B050"/>
                </a:solidFill>
                <a:latin typeface="Kristen ITC" panose="03050502040202030202" pitchFamily="66" charset="0"/>
              </a:rPr>
              <a:t>___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ee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Kristen ITC" panose="03050502040202030202" pitchFamily="66" charset="0"/>
              <a:sym typeface="Concert One"/>
            </a:endParaRPr>
          </a:p>
        </p:txBody>
      </p:sp>
      <p:pic>
        <p:nvPicPr>
          <p:cNvPr id="1032" name="Picture 8" descr="Slicing n&amp;#39; Dicing | Motion graphics gif, Motion design, Packaging template  design">
            <a:extLst>
              <a:ext uri="{FF2B5EF4-FFF2-40B4-BE49-F238E27FC236}">
                <a16:creationId xmlns:a16="http://schemas.microsoft.com/office/drawing/2014/main" id="{82D67658-8A9A-4F71-BD2D-A607E13138A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246" y="3503744"/>
            <a:ext cx="1980835" cy="13592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3">
            <a:extLst>
              <a:ext uri="{FF2B5EF4-FFF2-40B4-BE49-F238E27FC236}">
                <a16:creationId xmlns:a16="http://schemas.microsoft.com/office/drawing/2014/main" id="{E9A0098D-9B01-42FD-8000-350569DDDF74}"/>
              </a:ext>
            </a:extLst>
          </p:cNvPr>
          <p:cNvSpPr txBox="1">
            <a:spLocks/>
          </p:cNvSpPr>
          <p:nvPr/>
        </p:nvSpPr>
        <p:spPr>
          <a:xfrm>
            <a:off x="8714769" y="5068347"/>
            <a:ext cx="2191791" cy="6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lang="en-US" sz="2400" kern="0" dirty="0">
              <a:solidFill>
                <a:srgbClr val="00B050"/>
              </a:solidFill>
              <a:latin typeface="Kristen ITC" panose="03050502040202030202" pitchFamily="66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lang="en-US" sz="2400" kern="0" dirty="0">
                <a:solidFill>
                  <a:srgbClr val="00B050"/>
                </a:solidFill>
                <a:latin typeface="Kristen ITC" panose="03050502040202030202" pitchFamily="66" charset="0"/>
              </a:rPr>
              <a:t>___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ife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Kristen ITC" panose="03050502040202030202" pitchFamily="66" charset="0"/>
              <a:sym typeface="Concert One"/>
            </a:endParaRP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616123D8-41D2-48F6-B0B5-A69AC7990FBA}"/>
              </a:ext>
            </a:extLst>
          </p:cNvPr>
          <p:cNvSpPr txBox="1">
            <a:spLocks/>
          </p:cNvSpPr>
          <p:nvPr/>
        </p:nvSpPr>
        <p:spPr>
          <a:xfrm>
            <a:off x="8714769" y="5106324"/>
            <a:ext cx="1712255" cy="6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i="0" u="none" strike="noStrike" kern="0" normalizeH="0" baseline="0" noProof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Kristen ITC" panose="03050502040202030202" pitchFamily="66" charset="0"/>
                <a:sym typeface="Concert One"/>
              </a:rPr>
              <a:t>k</a:t>
            </a:r>
            <a:r>
              <a:rPr kumimoji="0" lang="en-US" i="0" u="none" strike="noStrike" kern="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Kristen ITC" panose="03050502040202030202" pitchFamily="66" charset="0"/>
                <a:sym typeface="Concert One"/>
              </a:rPr>
              <a:t>n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Kristen ITC" panose="03050502040202030202" pitchFamily="66" charset="0"/>
              <a:sym typeface="Concert One"/>
            </a:endParaRP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00C9A8B6-EF6F-4EF3-B859-E50DADB11B64}"/>
              </a:ext>
            </a:extLst>
          </p:cNvPr>
          <p:cNvSpPr txBox="1">
            <a:spLocks/>
          </p:cNvSpPr>
          <p:nvPr/>
        </p:nvSpPr>
        <p:spPr>
          <a:xfrm>
            <a:off x="5757593" y="2240459"/>
            <a:ext cx="1712255" cy="6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i="0" u="none" strike="noStrike" kern="0" normalizeH="0" baseline="0" noProof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Kristen ITC" panose="03050502040202030202" pitchFamily="66" charset="0"/>
                <a:sym typeface="Concert One"/>
              </a:rPr>
              <a:t>k</a:t>
            </a:r>
            <a:r>
              <a:rPr kumimoji="0" lang="en-US" i="0" u="none" strike="noStrike" kern="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Kristen ITC" panose="03050502040202030202" pitchFamily="66" charset="0"/>
                <a:sym typeface="Concert One"/>
              </a:rPr>
              <a:t>n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Kristen ITC" panose="03050502040202030202" pitchFamily="66" charset="0"/>
              <a:sym typeface="Concert One"/>
            </a:endParaRPr>
          </a:p>
        </p:txBody>
      </p:sp>
      <p:pic>
        <p:nvPicPr>
          <p:cNvPr id="1034" name="Picture 10" descr="Knocking On Door GIFs - Get the best GIF on GIPHY">
            <a:extLst>
              <a:ext uri="{FF2B5EF4-FFF2-40B4-BE49-F238E27FC236}">
                <a16:creationId xmlns:a16="http://schemas.microsoft.com/office/drawing/2014/main" id="{0F8C5BA4-02DE-4C1A-A483-2A752DC8256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8150" y="1030779"/>
            <a:ext cx="1980835" cy="13592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itle 3">
            <a:extLst>
              <a:ext uri="{FF2B5EF4-FFF2-40B4-BE49-F238E27FC236}">
                <a16:creationId xmlns:a16="http://schemas.microsoft.com/office/drawing/2014/main" id="{2D530B53-6F94-4FFD-87B8-ABAB9514FFC4}"/>
              </a:ext>
            </a:extLst>
          </p:cNvPr>
          <p:cNvSpPr txBox="1">
            <a:spLocks/>
          </p:cNvSpPr>
          <p:nvPr/>
        </p:nvSpPr>
        <p:spPr>
          <a:xfrm>
            <a:off x="5802135" y="2212465"/>
            <a:ext cx="2191791" cy="6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lang="en-US" sz="2400" kern="0" dirty="0">
              <a:solidFill>
                <a:srgbClr val="00B050"/>
              </a:solidFill>
              <a:latin typeface="Kristen ITC" panose="03050502040202030202" pitchFamily="66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lang="en-US" sz="2400" kern="0" dirty="0">
                <a:solidFill>
                  <a:srgbClr val="00B050"/>
                </a:solidFill>
                <a:latin typeface="Kristen ITC" panose="03050502040202030202" pitchFamily="66" charset="0"/>
              </a:rPr>
              <a:t>___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ock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Kristen ITC" panose="03050502040202030202" pitchFamily="66" charset="0"/>
              <a:sym typeface="Concert One"/>
            </a:endParaRPr>
          </a:p>
        </p:txBody>
      </p:sp>
      <p:pic>
        <p:nvPicPr>
          <p:cNvPr id="1036" name="Picture 12" descr="Best Deadbolt Lock GIFs | Gfycat">
            <a:extLst>
              <a:ext uri="{FF2B5EF4-FFF2-40B4-BE49-F238E27FC236}">
                <a16:creationId xmlns:a16="http://schemas.microsoft.com/office/drawing/2014/main" id="{D81CB06D-2AE9-4888-9A22-7059787D32F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273" y="3503744"/>
            <a:ext cx="1980835" cy="13906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itle 3">
            <a:extLst>
              <a:ext uri="{FF2B5EF4-FFF2-40B4-BE49-F238E27FC236}">
                <a16:creationId xmlns:a16="http://schemas.microsoft.com/office/drawing/2014/main" id="{8E68FCD5-786E-4AFD-A2D1-5A15CAC64DB2}"/>
              </a:ext>
            </a:extLst>
          </p:cNvPr>
          <p:cNvSpPr txBox="1">
            <a:spLocks/>
          </p:cNvSpPr>
          <p:nvPr/>
        </p:nvSpPr>
        <p:spPr>
          <a:xfrm>
            <a:off x="5792060" y="5068347"/>
            <a:ext cx="2191791" cy="6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lang="en-US" sz="2400" kern="0" dirty="0">
              <a:solidFill>
                <a:srgbClr val="00B050"/>
              </a:solidFill>
              <a:latin typeface="Kristen ITC" panose="03050502040202030202" pitchFamily="66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lang="en-US" sz="2400" kern="0" dirty="0">
                <a:solidFill>
                  <a:srgbClr val="00B050"/>
                </a:solidFill>
                <a:latin typeface="Kristen ITC" panose="03050502040202030202" pitchFamily="66" charset="0"/>
              </a:rPr>
              <a:t>___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ob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Kristen ITC" panose="03050502040202030202" pitchFamily="66" charset="0"/>
              <a:sym typeface="Concert One"/>
            </a:endParaRPr>
          </a:p>
        </p:txBody>
      </p:sp>
      <p:sp>
        <p:nvSpPr>
          <p:cNvPr id="20" name="Title 3">
            <a:extLst>
              <a:ext uri="{FF2B5EF4-FFF2-40B4-BE49-F238E27FC236}">
                <a16:creationId xmlns:a16="http://schemas.microsoft.com/office/drawing/2014/main" id="{12783219-D1A7-4752-81CB-06ACD1D695A7}"/>
              </a:ext>
            </a:extLst>
          </p:cNvPr>
          <p:cNvSpPr txBox="1">
            <a:spLocks/>
          </p:cNvSpPr>
          <p:nvPr/>
        </p:nvSpPr>
        <p:spPr>
          <a:xfrm>
            <a:off x="5858307" y="5068347"/>
            <a:ext cx="1712255" cy="6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i="0" u="none" strike="noStrike" kern="0" normalizeH="0" baseline="0" noProof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Kristen ITC" panose="03050502040202030202" pitchFamily="66" charset="0"/>
                <a:sym typeface="Concert One"/>
              </a:rPr>
              <a:t>k</a:t>
            </a:r>
            <a:r>
              <a:rPr kumimoji="0" lang="en-US" i="0" u="none" strike="noStrike" kern="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Kristen ITC" panose="03050502040202030202" pitchFamily="66" charset="0"/>
                <a:sym typeface="Concert One"/>
              </a:rPr>
              <a:t>n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Kristen ITC" panose="03050502040202030202" pitchFamily="66" charset="0"/>
              <a:sym typeface="Concert One"/>
            </a:endParaRPr>
          </a:p>
        </p:txBody>
      </p:sp>
    </p:spTree>
    <p:extLst>
      <p:ext uri="{BB962C8B-B14F-4D97-AF65-F5344CB8AC3E}">
        <p14:creationId xmlns:p14="http://schemas.microsoft.com/office/powerpoint/2010/main" val="73132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  <p:bldP spid="12" grpId="0"/>
      <p:bldP spid="13" grpId="0"/>
      <p:bldP spid="14" grpId="0"/>
      <p:bldP spid="16" grpId="0"/>
      <p:bldP spid="18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ilence Vector Clipart Royalty Free. 15,426 Silence clip art vector EPS  illustrations and images available to search from thousands of stock  illustrators.">
            <a:extLst>
              <a:ext uri="{FF2B5EF4-FFF2-40B4-BE49-F238E27FC236}">
                <a16:creationId xmlns:a16="http://schemas.microsoft.com/office/drawing/2014/main" id="{8C5091AF-BF93-425B-9C6C-C4118F429B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4260" y="808750"/>
            <a:ext cx="1080655" cy="980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3">
            <a:extLst>
              <a:ext uri="{FF2B5EF4-FFF2-40B4-BE49-F238E27FC236}">
                <a16:creationId xmlns:a16="http://schemas.microsoft.com/office/drawing/2014/main" id="{C2646E8C-EFBF-46EF-B6EA-3BC41EC4632D}"/>
              </a:ext>
            </a:extLst>
          </p:cNvPr>
          <p:cNvSpPr txBox="1">
            <a:spLocks/>
          </p:cNvSpPr>
          <p:nvPr/>
        </p:nvSpPr>
        <p:spPr>
          <a:xfrm>
            <a:off x="2595865" y="854701"/>
            <a:ext cx="3009621" cy="6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Silent  letters 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E519412F-9696-49EB-8A67-2BA54EBEC426}"/>
              </a:ext>
            </a:extLst>
          </p:cNvPr>
          <p:cNvSpPr/>
          <p:nvPr/>
        </p:nvSpPr>
        <p:spPr>
          <a:xfrm>
            <a:off x="1756832" y="1409141"/>
            <a:ext cx="3400291" cy="31547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99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gh</a:t>
            </a:r>
          </a:p>
        </p:txBody>
      </p:sp>
      <p:pic>
        <p:nvPicPr>
          <p:cNvPr id="7" name="Picture 4" descr="Messages - Smiley Emoticons Shhh - Silence : Gif Service">
            <a:extLst>
              <a:ext uri="{FF2B5EF4-FFF2-40B4-BE49-F238E27FC236}">
                <a16:creationId xmlns:a16="http://schemas.microsoft.com/office/drawing/2014/main" id="{688AD6AC-0B2A-4888-B84C-1A18CDD0DDB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2275" y="5068347"/>
            <a:ext cx="757324" cy="689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Messages - Smiley Emoticons Shhh - Silence : Gif Service">
            <a:extLst>
              <a:ext uri="{FF2B5EF4-FFF2-40B4-BE49-F238E27FC236}">
                <a16:creationId xmlns:a16="http://schemas.microsoft.com/office/drawing/2014/main" id="{826E5B0A-584B-4EC6-B1C4-A9E5DB52D45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2013" y="5068346"/>
            <a:ext cx="757324" cy="689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25 3D Animated Right Arrow Gifs">
            <a:extLst>
              <a:ext uri="{FF2B5EF4-FFF2-40B4-BE49-F238E27FC236}">
                <a16:creationId xmlns:a16="http://schemas.microsoft.com/office/drawing/2014/main" id="{6FF69B9D-26DC-4A7B-8134-70C5E83B334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2436" y="1299201"/>
            <a:ext cx="1121353" cy="1074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id="{553A616B-525F-49D3-8CDD-43F8BC828A9C}"/>
              </a:ext>
            </a:extLst>
          </p:cNvPr>
          <p:cNvSpPr txBox="1">
            <a:spLocks/>
          </p:cNvSpPr>
          <p:nvPr/>
        </p:nvSpPr>
        <p:spPr>
          <a:xfrm>
            <a:off x="8833887" y="2187527"/>
            <a:ext cx="2191791" cy="6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lang="en-US" sz="2400" kern="0" dirty="0">
              <a:solidFill>
                <a:srgbClr val="00B050"/>
              </a:solidFill>
              <a:latin typeface="Kristen ITC" panose="03050502040202030202" pitchFamily="66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lang="en-US" sz="2400" kern="0" dirty="0" err="1">
                <a:solidFill>
                  <a:srgbClr val="00B050"/>
                </a:solidFill>
                <a:latin typeface="Kristen ITC" panose="03050502040202030202" pitchFamily="66" charset="0"/>
              </a:rPr>
              <a:t>ri</a:t>
            </a:r>
            <a:r>
              <a:rPr lang="en-US" sz="2400" kern="0" dirty="0">
                <a:solidFill>
                  <a:srgbClr val="00B050"/>
                </a:solidFill>
                <a:latin typeface="Kristen ITC" panose="03050502040202030202" pitchFamily="66" charset="0"/>
              </a:rPr>
              <a:t>___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t</a:t>
            </a:r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30AD5802-E758-4FAA-A478-0A2F7C1147CF}"/>
              </a:ext>
            </a:extLst>
          </p:cNvPr>
          <p:cNvSpPr txBox="1">
            <a:spLocks/>
          </p:cNvSpPr>
          <p:nvPr/>
        </p:nvSpPr>
        <p:spPr>
          <a:xfrm>
            <a:off x="9156983" y="4907599"/>
            <a:ext cx="1712255" cy="6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i="0" u="none" strike="noStrike" kern="0" normalizeH="0" baseline="0" noProof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Kristen ITC" panose="03050502040202030202" pitchFamily="66" charset="0"/>
                <a:sym typeface="Concert One"/>
              </a:rPr>
              <a:t>gh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Kristen ITC" panose="03050502040202030202" pitchFamily="66" charset="0"/>
              <a:sym typeface="Concert One"/>
            </a:endParaRP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BDE01DB7-C2FF-4512-B49D-CF13BB68DCBE}"/>
              </a:ext>
            </a:extLst>
          </p:cNvPr>
          <p:cNvSpPr txBox="1">
            <a:spLocks/>
          </p:cNvSpPr>
          <p:nvPr/>
        </p:nvSpPr>
        <p:spPr>
          <a:xfrm>
            <a:off x="6172147" y="4033629"/>
            <a:ext cx="1712255" cy="6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i="0" u="none" strike="noStrike" kern="0" normalizeH="0" baseline="0" noProof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Kristen ITC" panose="03050502040202030202" pitchFamily="66" charset="0"/>
                <a:sym typeface="Concert One"/>
              </a:rPr>
              <a:t>gh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Kristen ITC" panose="03050502040202030202" pitchFamily="66" charset="0"/>
              <a:sym typeface="Concert One"/>
            </a:endParaRP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34F9862A-DB0D-48EE-9F70-598CF9327132}"/>
              </a:ext>
            </a:extLst>
          </p:cNvPr>
          <p:cNvSpPr txBox="1">
            <a:spLocks/>
          </p:cNvSpPr>
          <p:nvPr/>
        </p:nvSpPr>
        <p:spPr>
          <a:xfrm>
            <a:off x="9156982" y="2187527"/>
            <a:ext cx="1712255" cy="6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i="0" u="none" strike="noStrike" kern="0" normalizeH="0" baseline="0" noProof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Kristen ITC" panose="03050502040202030202" pitchFamily="66" charset="0"/>
                <a:sym typeface="Concert One"/>
              </a:rPr>
              <a:t>gh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Kristen ITC" panose="03050502040202030202" pitchFamily="66" charset="0"/>
              <a:sym typeface="Concert One"/>
            </a:endParaRPr>
          </a:p>
        </p:txBody>
      </p:sp>
      <p:pic>
        <p:nvPicPr>
          <p:cNvPr id="16388" name="Picture 4" descr="Light luz licht GIF - Find on GIFER">
            <a:extLst>
              <a:ext uri="{FF2B5EF4-FFF2-40B4-BE49-F238E27FC236}">
                <a16:creationId xmlns:a16="http://schemas.microsoft.com/office/drawing/2014/main" id="{C37FE353-0794-4709-A92D-3915EB44C4E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9658" y="3507971"/>
            <a:ext cx="1246908" cy="1273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itle 3">
            <a:extLst>
              <a:ext uri="{FF2B5EF4-FFF2-40B4-BE49-F238E27FC236}">
                <a16:creationId xmlns:a16="http://schemas.microsoft.com/office/drawing/2014/main" id="{335C47AE-5E07-4A30-8599-B37ECCC0D5BF}"/>
              </a:ext>
            </a:extLst>
          </p:cNvPr>
          <p:cNvSpPr txBox="1">
            <a:spLocks/>
          </p:cNvSpPr>
          <p:nvPr/>
        </p:nvSpPr>
        <p:spPr>
          <a:xfrm>
            <a:off x="8917213" y="4907599"/>
            <a:ext cx="2191791" cy="6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lang="en-US" sz="2400" kern="0" dirty="0">
              <a:solidFill>
                <a:srgbClr val="00B050"/>
              </a:solidFill>
              <a:latin typeface="Kristen ITC" panose="03050502040202030202" pitchFamily="66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lang="en-US" sz="2400" kern="0" dirty="0">
                <a:solidFill>
                  <a:srgbClr val="00B050"/>
                </a:solidFill>
                <a:latin typeface="Kristen ITC" panose="03050502040202030202" pitchFamily="66" charset="0"/>
              </a:rPr>
              <a:t>li___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t</a:t>
            </a:r>
          </a:p>
        </p:txBody>
      </p:sp>
      <p:sp>
        <p:nvSpPr>
          <p:cNvPr id="17" name="Title 3">
            <a:extLst>
              <a:ext uri="{FF2B5EF4-FFF2-40B4-BE49-F238E27FC236}">
                <a16:creationId xmlns:a16="http://schemas.microsoft.com/office/drawing/2014/main" id="{D762935E-248D-4D57-A23F-A45EEA1CBC28}"/>
              </a:ext>
            </a:extLst>
          </p:cNvPr>
          <p:cNvSpPr txBox="1">
            <a:spLocks/>
          </p:cNvSpPr>
          <p:nvPr/>
        </p:nvSpPr>
        <p:spPr>
          <a:xfrm>
            <a:off x="5899609" y="4024863"/>
            <a:ext cx="2191791" cy="6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lang="en-US" sz="2400" kern="0" dirty="0">
              <a:solidFill>
                <a:srgbClr val="00B050"/>
              </a:solidFill>
              <a:latin typeface="Kristen ITC" panose="03050502040202030202" pitchFamily="66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lang="en-US" sz="2400" kern="0" dirty="0" err="1">
                <a:solidFill>
                  <a:srgbClr val="00B050"/>
                </a:solidFill>
                <a:latin typeface="Kristen ITC" panose="03050502040202030202" pitchFamily="66" charset="0"/>
              </a:rPr>
              <a:t>ni</a:t>
            </a:r>
            <a:r>
              <a:rPr lang="en-US" sz="2400" kern="0" dirty="0">
                <a:solidFill>
                  <a:srgbClr val="00B050"/>
                </a:solidFill>
                <a:latin typeface="Kristen ITC" panose="03050502040202030202" pitchFamily="66" charset="0"/>
              </a:rPr>
              <a:t>___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t</a:t>
            </a:r>
          </a:p>
        </p:txBody>
      </p:sp>
      <p:pic>
        <p:nvPicPr>
          <p:cNvPr id="16390" name="Picture 6" descr="Arreglarlo GIFs - Get the best GIF on GIPHY">
            <a:extLst>
              <a:ext uri="{FF2B5EF4-FFF2-40B4-BE49-F238E27FC236}">
                <a16:creationId xmlns:a16="http://schemas.microsoft.com/office/drawing/2014/main" id="{509206E2-BD2C-46D1-8D8E-B3640FEB56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5784" y="2373770"/>
            <a:ext cx="2299755" cy="1651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58428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2" grpId="0"/>
      <p:bldP spid="13" grpId="0"/>
      <p:bldP spid="14" grpId="0"/>
      <p:bldP spid="16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68D6B98A-A6FF-4766-A0B2-FB23EA9130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3168" y="1643669"/>
            <a:ext cx="7619049" cy="38692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We Can 5 (2020) SB_CD 2_33">
            <a:hlinkClick r:id="" action="ppaction://media"/>
            <a:extLst>
              <a:ext uri="{FF2B5EF4-FFF2-40B4-BE49-F238E27FC236}">
                <a16:creationId xmlns:a16="http://schemas.microsoft.com/office/drawing/2014/main" id="{7DDE4C74-9936-41D7-A598-1E82DA8500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rgbClr val="552579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astelsSmooth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58823" y="3064106"/>
            <a:ext cx="609600" cy="609600"/>
          </a:xfrm>
          <a:prstGeom prst="rect">
            <a:avLst/>
          </a:prstGeom>
        </p:spPr>
      </p:pic>
      <p:pic>
        <p:nvPicPr>
          <p:cNvPr id="21506" name="Picture 2" descr="Listening GIFs | Tenor">
            <a:extLst>
              <a:ext uri="{FF2B5EF4-FFF2-40B4-BE49-F238E27FC236}">
                <a16:creationId xmlns:a16="http://schemas.microsoft.com/office/drawing/2014/main" id="{E95504E3-B82D-4727-82FA-7F7A0F1398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821" y="623454"/>
            <a:ext cx="1553961" cy="8562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3">
            <a:extLst>
              <a:ext uri="{FF2B5EF4-FFF2-40B4-BE49-F238E27FC236}">
                <a16:creationId xmlns:a16="http://schemas.microsoft.com/office/drawing/2014/main" id="{B0FAE4F2-7874-4E97-A9A1-BFD8AE3DEA54}"/>
              </a:ext>
            </a:extLst>
          </p:cNvPr>
          <p:cNvSpPr txBox="1">
            <a:spLocks/>
          </p:cNvSpPr>
          <p:nvPr/>
        </p:nvSpPr>
        <p:spPr>
          <a:xfrm>
            <a:off x="5552753" y="4117552"/>
            <a:ext cx="543247" cy="6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lang="en-US" sz="2400" kern="0" dirty="0">
              <a:solidFill>
                <a:srgbClr val="00B050"/>
              </a:solidFill>
              <a:latin typeface="Kristen ITC" panose="03050502040202030202" pitchFamily="66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lang="en-US" sz="2400" kern="0" dirty="0">
                <a:solidFill>
                  <a:srgbClr val="FF0000"/>
                </a:solidFill>
                <a:latin typeface="Kristen ITC" panose="03050502040202030202" pitchFamily="66" charset="0"/>
              </a:rPr>
              <a:t>2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Kristen ITC" panose="03050502040202030202" pitchFamily="66" charset="0"/>
              <a:sym typeface="Concert One"/>
            </a:endParaRP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EE7209ED-5A08-45F2-9460-4FDB1997D7A6}"/>
              </a:ext>
            </a:extLst>
          </p:cNvPr>
          <p:cNvSpPr txBox="1">
            <a:spLocks/>
          </p:cNvSpPr>
          <p:nvPr/>
        </p:nvSpPr>
        <p:spPr>
          <a:xfrm>
            <a:off x="9279626" y="4098398"/>
            <a:ext cx="543247" cy="6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lang="en-US" sz="2400" kern="0" dirty="0">
              <a:solidFill>
                <a:srgbClr val="00B050"/>
              </a:solidFill>
              <a:latin typeface="Kristen ITC" panose="03050502040202030202" pitchFamily="66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lang="en-US" sz="2400" kern="0" dirty="0">
                <a:solidFill>
                  <a:srgbClr val="FF0000"/>
                </a:solidFill>
                <a:latin typeface="Kristen ITC" panose="03050502040202030202" pitchFamily="66" charset="0"/>
              </a:rPr>
              <a:t>2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Kristen ITC" panose="03050502040202030202" pitchFamily="66" charset="0"/>
              <a:sym typeface="Concert One"/>
            </a:endParaRP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62ACD53A-BE0F-49E4-B41C-E6C7EA0E7366}"/>
              </a:ext>
            </a:extLst>
          </p:cNvPr>
          <p:cNvSpPr txBox="1">
            <a:spLocks/>
          </p:cNvSpPr>
          <p:nvPr/>
        </p:nvSpPr>
        <p:spPr>
          <a:xfrm>
            <a:off x="7492389" y="4098398"/>
            <a:ext cx="543247" cy="6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lang="en-US" sz="2400" kern="0" dirty="0">
              <a:solidFill>
                <a:srgbClr val="00B050"/>
              </a:solidFill>
              <a:latin typeface="Kristen ITC" panose="03050502040202030202" pitchFamily="66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lang="en-US" sz="2400" kern="0" dirty="0">
                <a:solidFill>
                  <a:srgbClr val="FF0000"/>
                </a:solidFill>
                <a:latin typeface="Kristen ITC" panose="03050502040202030202" pitchFamily="66" charset="0"/>
              </a:rPr>
              <a:t>3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Kristen ITC" panose="03050502040202030202" pitchFamily="66" charset="0"/>
              <a:sym typeface="Concert One"/>
            </a:endParaRP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EB88F6DB-4F67-48D3-8FA3-C53DA89A2A3E}"/>
              </a:ext>
            </a:extLst>
          </p:cNvPr>
          <p:cNvSpPr txBox="1">
            <a:spLocks/>
          </p:cNvSpPr>
          <p:nvPr/>
        </p:nvSpPr>
        <p:spPr>
          <a:xfrm>
            <a:off x="5552753" y="725960"/>
            <a:ext cx="543247" cy="6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lang="en-US" sz="2400" kern="0" dirty="0">
              <a:solidFill>
                <a:srgbClr val="00B050"/>
              </a:solidFill>
              <a:latin typeface="Kristen ITC" panose="03050502040202030202" pitchFamily="66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lang="en-US" sz="2400" kern="0" dirty="0">
                <a:solidFill>
                  <a:srgbClr val="FF0000"/>
                </a:solidFill>
                <a:latin typeface="Kristen ITC" panose="03050502040202030202" pitchFamily="66" charset="0"/>
              </a:rPr>
              <a:t>1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Kristen ITC" panose="03050502040202030202" pitchFamily="66" charset="0"/>
              <a:sym typeface="Concert One"/>
            </a:endParaRP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E0BD85AF-8B40-445E-A992-6509C41F2C27}"/>
              </a:ext>
            </a:extLst>
          </p:cNvPr>
          <p:cNvSpPr txBox="1">
            <a:spLocks/>
          </p:cNvSpPr>
          <p:nvPr/>
        </p:nvSpPr>
        <p:spPr>
          <a:xfrm>
            <a:off x="3613117" y="4468869"/>
            <a:ext cx="543247" cy="6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lang="en-US" sz="2400" kern="0" dirty="0">
              <a:solidFill>
                <a:srgbClr val="00B050"/>
              </a:solidFill>
              <a:latin typeface="Kristen ITC" panose="03050502040202030202" pitchFamily="66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lang="en-US" sz="2400" kern="0" dirty="0">
                <a:solidFill>
                  <a:srgbClr val="FF0000"/>
                </a:solidFill>
                <a:latin typeface="Kristen ITC" panose="03050502040202030202" pitchFamily="66" charset="0"/>
              </a:rPr>
              <a:t>3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Kristen ITC" panose="03050502040202030202" pitchFamily="66" charset="0"/>
              <a:sym typeface="Concert One"/>
            </a:endParaRPr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D9218860-1434-4B58-9582-14F8A22FACB2}"/>
              </a:ext>
            </a:extLst>
          </p:cNvPr>
          <p:cNvSpPr txBox="1">
            <a:spLocks/>
          </p:cNvSpPr>
          <p:nvPr/>
        </p:nvSpPr>
        <p:spPr>
          <a:xfrm>
            <a:off x="5566608" y="4497184"/>
            <a:ext cx="543247" cy="647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lang="en-US" sz="2400" kern="0" dirty="0">
              <a:solidFill>
                <a:srgbClr val="00B050"/>
              </a:solidFill>
              <a:latin typeface="Kristen ITC" panose="03050502040202030202" pitchFamily="66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lang="en-US" sz="2400" kern="0" dirty="0">
                <a:solidFill>
                  <a:srgbClr val="FF0000"/>
                </a:solidFill>
                <a:latin typeface="Kristen ITC" panose="03050502040202030202" pitchFamily="66" charset="0"/>
              </a:rPr>
              <a:t>2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Kristen ITC" panose="03050502040202030202" pitchFamily="66" charset="0"/>
              <a:sym typeface="Concert One"/>
            </a:endParaRP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364E45F8-AA0F-4BF0-BB72-E67E01CEB851}"/>
              </a:ext>
            </a:extLst>
          </p:cNvPr>
          <p:cNvSpPr txBox="1">
            <a:spLocks/>
          </p:cNvSpPr>
          <p:nvPr/>
        </p:nvSpPr>
        <p:spPr>
          <a:xfrm>
            <a:off x="7478534" y="4493808"/>
            <a:ext cx="543247" cy="6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lang="en-US" sz="2400" kern="0" dirty="0">
              <a:solidFill>
                <a:srgbClr val="00B050"/>
              </a:solidFill>
              <a:latin typeface="Kristen ITC" panose="03050502040202030202" pitchFamily="66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lang="en-US" sz="2400" kern="0" noProof="0" dirty="0">
                <a:solidFill>
                  <a:srgbClr val="FF0000"/>
                </a:solidFill>
                <a:latin typeface="Kristen ITC" panose="03050502040202030202" pitchFamily="66" charset="0"/>
              </a:rPr>
              <a:t>1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Kristen ITC" panose="03050502040202030202" pitchFamily="66" charset="0"/>
              <a:sym typeface="Concert One"/>
            </a:endParaRP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49B00318-03C5-4944-A470-FC0EB0DF712D}"/>
              </a:ext>
            </a:extLst>
          </p:cNvPr>
          <p:cNvSpPr txBox="1">
            <a:spLocks/>
          </p:cNvSpPr>
          <p:nvPr/>
        </p:nvSpPr>
        <p:spPr>
          <a:xfrm>
            <a:off x="9334274" y="4493808"/>
            <a:ext cx="543247" cy="6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lang="en-US" sz="2400" kern="0" dirty="0">
              <a:solidFill>
                <a:srgbClr val="00B050"/>
              </a:solidFill>
              <a:latin typeface="Kristen ITC" panose="03050502040202030202" pitchFamily="66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lang="en-US" sz="2400" kern="0" dirty="0">
                <a:solidFill>
                  <a:srgbClr val="FF0000"/>
                </a:solidFill>
                <a:latin typeface="Kristen ITC" panose="03050502040202030202" pitchFamily="66" charset="0"/>
              </a:rPr>
              <a:t>1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Kristen ITC" panose="03050502040202030202" pitchFamily="66" charset="0"/>
              <a:sym typeface="Concert One"/>
            </a:endParaRPr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738096B8-5433-432B-8F29-B2C07E8297B3}"/>
              </a:ext>
            </a:extLst>
          </p:cNvPr>
          <p:cNvSpPr txBox="1">
            <a:spLocks/>
          </p:cNvSpPr>
          <p:nvPr/>
        </p:nvSpPr>
        <p:spPr>
          <a:xfrm>
            <a:off x="3632515" y="4888731"/>
            <a:ext cx="543247" cy="6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lang="en-US" sz="2400" kern="0" dirty="0">
              <a:solidFill>
                <a:srgbClr val="00B050"/>
              </a:solidFill>
              <a:latin typeface="Kristen ITC" panose="03050502040202030202" pitchFamily="66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lang="en-US" sz="2400" kern="0" dirty="0">
                <a:solidFill>
                  <a:srgbClr val="FF0000"/>
                </a:solidFill>
                <a:latin typeface="Kristen ITC" panose="03050502040202030202" pitchFamily="66" charset="0"/>
              </a:rPr>
              <a:t>1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Kristen ITC" panose="03050502040202030202" pitchFamily="66" charset="0"/>
              <a:sym typeface="Concert One"/>
            </a:endParaRPr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id="{1F3ED1DE-E6FF-46C3-AF3D-B225CBA9AD4B}"/>
              </a:ext>
            </a:extLst>
          </p:cNvPr>
          <p:cNvSpPr txBox="1">
            <a:spLocks/>
          </p:cNvSpPr>
          <p:nvPr/>
        </p:nvSpPr>
        <p:spPr>
          <a:xfrm>
            <a:off x="5599859" y="4877250"/>
            <a:ext cx="543247" cy="6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lang="en-US" sz="2400" kern="0" dirty="0">
              <a:solidFill>
                <a:srgbClr val="00B050"/>
              </a:solidFill>
              <a:latin typeface="Kristen ITC" panose="03050502040202030202" pitchFamily="66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lang="en-US" sz="2400" kern="0" dirty="0">
                <a:solidFill>
                  <a:srgbClr val="FF0000"/>
                </a:solidFill>
                <a:latin typeface="Kristen ITC" panose="03050502040202030202" pitchFamily="66" charset="0"/>
              </a:rPr>
              <a:t>3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Kristen ITC" panose="03050502040202030202" pitchFamily="66" charset="0"/>
              <a:sym typeface="Concert One"/>
            </a:endParaRPr>
          </a:p>
        </p:txBody>
      </p:sp>
      <p:sp>
        <p:nvSpPr>
          <p:cNvPr id="17" name="Title 3">
            <a:extLst>
              <a:ext uri="{FF2B5EF4-FFF2-40B4-BE49-F238E27FC236}">
                <a16:creationId xmlns:a16="http://schemas.microsoft.com/office/drawing/2014/main" id="{05D1EFAC-0407-456F-8297-3EC70F567AE5}"/>
              </a:ext>
            </a:extLst>
          </p:cNvPr>
          <p:cNvSpPr txBox="1">
            <a:spLocks/>
          </p:cNvSpPr>
          <p:nvPr/>
        </p:nvSpPr>
        <p:spPr>
          <a:xfrm>
            <a:off x="7500701" y="4923318"/>
            <a:ext cx="543247" cy="6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lang="en-US" sz="2400" kern="0" dirty="0">
              <a:solidFill>
                <a:srgbClr val="00B050"/>
              </a:solidFill>
              <a:latin typeface="Kristen ITC" panose="03050502040202030202" pitchFamily="66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lang="en-US" sz="2400" kern="0" dirty="0">
                <a:solidFill>
                  <a:srgbClr val="FF0000"/>
                </a:solidFill>
                <a:latin typeface="Kristen ITC" panose="03050502040202030202" pitchFamily="66" charset="0"/>
              </a:rPr>
              <a:t>2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Kristen ITC" panose="03050502040202030202" pitchFamily="66" charset="0"/>
              <a:sym typeface="Concert One"/>
            </a:endParaRPr>
          </a:p>
        </p:txBody>
      </p:sp>
      <p:sp>
        <p:nvSpPr>
          <p:cNvPr id="18" name="Title 3">
            <a:extLst>
              <a:ext uri="{FF2B5EF4-FFF2-40B4-BE49-F238E27FC236}">
                <a16:creationId xmlns:a16="http://schemas.microsoft.com/office/drawing/2014/main" id="{2AD36C12-30DD-44D6-87FC-97FDA6B89710}"/>
              </a:ext>
            </a:extLst>
          </p:cNvPr>
          <p:cNvSpPr txBox="1">
            <a:spLocks/>
          </p:cNvSpPr>
          <p:nvPr/>
        </p:nvSpPr>
        <p:spPr>
          <a:xfrm>
            <a:off x="9265771" y="4646208"/>
            <a:ext cx="543247" cy="8667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lang="en-US" sz="2400" kern="0" dirty="0">
              <a:solidFill>
                <a:srgbClr val="00B050"/>
              </a:solidFill>
              <a:latin typeface="Kristen ITC" panose="03050502040202030202" pitchFamily="66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lang="en-US" sz="2400" kern="0" dirty="0">
                <a:solidFill>
                  <a:srgbClr val="FF0000"/>
                </a:solidFill>
                <a:latin typeface="Kristen ITC" panose="03050502040202030202" pitchFamily="66" charset="0"/>
              </a:rPr>
              <a:t>3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Kristen ITC" panose="03050502040202030202" pitchFamily="66" charset="0"/>
              <a:sym typeface="Concert One"/>
            </a:endParaRPr>
          </a:p>
        </p:txBody>
      </p:sp>
    </p:spTree>
    <p:extLst>
      <p:ext uri="{BB962C8B-B14F-4D97-AF65-F5344CB8AC3E}">
        <p14:creationId xmlns:p14="http://schemas.microsoft.com/office/powerpoint/2010/main" val="24891510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78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FA69104F-3C5A-4DDE-A667-D7A85426FF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0736" y="2044931"/>
            <a:ext cx="6444024" cy="3776986"/>
          </a:xfrm>
          <a:prstGeom prst="rect">
            <a:avLst/>
          </a:prstGeom>
        </p:spPr>
      </p:pic>
      <p:pic>
        <p:nvPicPr>
          <p:cNvPr id="24580" name="Picture 4" descr="Blog Archives">
            <a:extLst>
              <a:ext uri="{FF2B5EF4-FFF2-40B4-BE49-F238E27FC236}">
                <a16:creationId xmlns:a16="http://schemas.microsoft.com/office/drawing/2014/main" id="{E9B67206-5346-47D1-8CD1-209E1E07B2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508" y="847898"/>
            <a:ext cx="1781175" cy="1122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3">
            <a:extLst>
              <a:ext uri="{FF2B5EF4-FFF2-40B4-BE49-F238E27FC236}">
                <a16:creationId xmlns:a16="http://schemas.microsoft.com/office/drawing/2014/main" id="{9495688D-5AA3-447C-9137-CB2E7D86E3B3}"/>
              </a:ext>
            </a:extLst>
          </p:cNvPr>
          <p:cNvSpPr txBox="1">
            <a:spLocks/>
          </p:cNvSpPr>
          <p:nvPr/>
        </p:nvSpPr>
        <p:spPr>
          <a:xfrm>
            <a:off x="3269196" y="921202"/>
            <a:ext cx="4835713" cy="6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Listen and point to the numbers </a:t>
            </a:r>
          </a:p>
        </p:txBody>
      </p:sp>
      <p:pic>
        <p:nvPicPr>
          <p:cNvPr id="8" name="We Can 5 (2020) SB_CD 2_34">
            <a:hlinkClick r:id="" action="ppaction://media"/>
            <a:extLst>
              <a:ext uri="{FF2B5EF4-FFF2-40B4-BE49-F238E27FC236}">
                <a16:creationId xmlns:a16="http://schemas.microsoft.com/office/drawing/2014/main" id="{0DA20E49-CCB8-4414-8844-AA17372442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rgbClr val="552579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562222" y="3040576"/>
            <a:ext cx="1082722" cy="1082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0127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6453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622655527"/>
</p:tagLst>
</file>

<file path=ppt/theme/theme1.xml><?xml version="1.0" encoding="utf-8"?>
<a:theme xmlns:a="http://schemas.openxmlformats.org/drawingml/2006/main" name="1_Notebook Lesson by Slidesgo">
  <a:themeElements>
    <a:clrScheme name="Simple Light">
      <a:dk1>
        <a:srgbClr val="595959"/>
      </a:dk1>
      <a:lt1>
        <a:srgbClr val="F1C232"/>
      </a:lt1>
      <a:dk2>
        <a:srgbClr val="595959"/>
      </a:dk2>
      <a:lt2>
        <a:srgbClr val="A8D68C"/>
      </a:lt2>
      <a:accent1>
        <a:srgbClr val="F1C232"/>
      </a:accent1>
      <a:accent2>
        <a:srgbClr val="B44141"/>
      </a:accent2>
      <a:accent3>
        <a:srgbClr val="F1C232"/>
      </a:accent3>
      <a:accent4>
        <a:srgbClr val="DF7070"/>
      </a:accent4>
      <a:accent5>
        <a:srgbClr val="7A9E64"/>
      </a:accent5>
      <a:accent6>
        <a:srgbClr val="595959"/>
      </a:accent6>
      <a:hlink>
        <a:srgbClr val="59595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2017</TotalTime>
  <Words>164</Words>
  <Application>Microsoft Office PowerPoint</Application>
  <PresentationFormat>شاشة عريضة</PresentationFormat>
  <Paragraphs>86</Paragraphs>
  <Slides>16</Slides>
  <Notes>4</Notes>
  <HiddenSlides>2</HiddenSlides>
  <MMClips>4</MMClips>
  <ScaleCrop>false</ScaleCrop>
  <HeadingPairs>
    <vt:vector size="6" baseType="variant">
      <vt:variant>
        <vt:lpstr>الخطوط المستخدمة</vt:lpstr>
      </vt:variant>
      <vt:variant>
        <vt:i4>8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16</vt:i4>
      </vt:variant>
    </vt:vector>
  </HeadingPairs>
  <TitlesOfParts>
    <vt:vector size="25" baseType="lpstr">
      <vt:lpstr>Anonymous Pro</vt:lpstr>
      <vt:lpstr>Arial</vt:lpstr>
      <vt:lpstr>Calibri</vt:lpstr>
      <vt:lpstr>Comic Sans MS</vt:lpstr>
      <vt:lpstr>Coming Soon</vt:lpstr>
      <vt:lpstr>Concert One</vt:lpstr>
      <vt:lpstr>Kristen ITC</vt:lpstr>
      <vt:lpstr>Roboto Mono Regular</vt:lpstr>
      <vt:lpstr>1_Notebook Lesson by Slidesgo</vt:lpstr>
      <vt:lpstr>Welcome to class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class</dc:title>
  <dc:creator>حنان الحويطي</dc:creator>
  <cp:lastModifiedBy>محمد زايد</cp:lastModifiedBy>
  <cp:revision>57</cp:revision>
  <dcterms:created xsi:type="dcterms:W3CDTF">2021-12-11T08:16:24Z</dcterms:created>
  <dcterms:modified xsi:type="dcterms:W3CDTF">2023-12-05T15:05:29Z</dcterms:modified>
</cp:coreProperties>
</file>