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307" r:id="rId3"/>
    <p:sldId id="276" r:id="rId4"/>
    <p:sldId id="327" r:id="rId5"/>
    <p:sldId id="328" r:id="rId6"/>
    <p:sldId id="297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36" r:id="rId15"/>
    <p:sldId id="344" r:id="rId16"/>
    <p:sldId id="345" r:id="rId17"/>
    <p:sldId id="346" r:id="rId18"/>
    <p:sldId id="347" r:id="rId19"/>
    <p:sldId id="331" r:id="rId20"/>
  </p:sldIdLst>
  <p:sldSz cx="9144000" cy="6858000" type="screen4x3"/>
  <p:notesSz cx="6858000" cy="9144000"/>
  <p:embeddedFontLst>
    <p:embeddedFont>
      <p:font typeface="Aharoni" panose="02010803020104030203" pitchFamily="2" charset="-79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3590"/>
            <a:ext cx="7772400" cy="1691796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Super Goal 3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85" y="1397545"/>
            <a:ext cx="8018490" cy="72554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b="32968"/>
          <a:stretch/>
        </p:blipFill>
        <p:spPr>
          <a:xfrm>
            <a:off x="247484" y="2366302"/>
            <a:ext cx="8622698" cy="1647617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683172" y="2146744"/>
            <a:ext cx="7719437" cy="18435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I prefer to live in the mountains because the weather is cooler . </a:t>
            </a:r>
          </a:p>
          <a:p>
            <a:pPr algn="l" rtl="0">
              <a:lnSpc>
                <a:spcPct val="200000"/>
              </a:lnSpc>
            </a:pPr>
            <a:r>
              <a:rPr lang="en-US" sz="2000" dirty="0">
                <a:solidFill>
                  <a:srgbClr val="002060"/>
                </a:solidFill>
              </a:rPr>
              <a:t>I prefer to live in the mountains because the air is cleaner . </a:t>
            </a:r>
          </a:p>
          <a:p>
            <a:pPr algn="l" rtl="0">
              <a:lnSpc>
                <a:spcPct val="200000"/>
              </a:lnSpc>
            </a:pPr>
            <a:r>
              <a:rPr lang="en-US" sz="2000" dirty="0">
                <a:solidFill>
                  <a:srgbClr val="003300"/>
                </a:solidFill>
              </a:rPr>
              <a:t>I prefer to live in the mountains because the people are friendlier .</a:t>
            </a:r>
          </a:p>
        </p:txBody>
      </p:sp>
    </p:spTree>
    <p:extLst>
      <p:ext uri="{BB962C8B-B14F-4D97-AF65-F5344CB8AC3E}">
        <p14:creationId xmlns:p14="http://schemas.microsoft.com/office/powerpoint/2010/main" val="2943286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26" y="716017"/>
            <a:ext cx="5821314" cy="55573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6" y="1609888"/>
            <a:ext cx="8648141" cy="422335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900855" y="3005959"/>
            <a:ext cx="29639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as expensive as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506719" y="3810000"/>
            <a:ext cx="2075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as good as 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053255" y="4577251"/>
            <a:ext cx="29639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as expensive as </a:t>
            </a:r>
            <a:endParaRPr lang="ar-SA" sz="2400" dirty="0">
              <a:solidFill>
                <a:srgbClr val="0033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683876" y="5355015"/>
            <a:ext cx="20652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as warm as </a:t>
            </a:r>
            <a:endParaRPr lang="ar-SA" sz="2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18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91" y="138769"/>
            <a:ext cx="3437047" cy="34481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92" y="451946"/>
            <a:ext cx="6529388" cy="280626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7299" b="8592"/>
          <a:stretch/>
        </p:blipFill>
        <p:spPr>
          <a:xfrm>
            <a:off x="1094964" y="3174123"/>
            <a:ext cx="7099327" cy="3231931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3037490" y="3983422"/>
            <a:ext cx="4708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Could you tell me when the bank closes ?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053256" y="4587764"/>
            <a:ext cx="3662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Do you know where the gym is ?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247695" y="5223637"/>
            <a:ext cx="52656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3300"/>
                </a:solidFill>
              </a:rPr>
              <a:t>Could you tell me how much a train ticket costs ? </a:t>
            </a:r>
            <a:endParaRPr lang="ar-SA" dirty="0">
              <a:solidFill>
                <a:srgbClr val="0033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963918" y="5812218"/>
            <a:ext cx="50851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Do you know when the supermarket opens ? </a:t>
            </a:r>
            <a:endParaRPr lang="ar-SA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96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8E15D426-D066-4D8D-AEE3-0E3FFF5C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245" y="4836189"/>
            <a:ext cx="3434855" cy="995516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Page 207</a:t>
            </a:r>
            <a:endParaRPr lang="ar-SA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id="{F5736287-BC5D-4144-B401-B13B1CDA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8" y="1191491"/>
            <a:ext cx="4413737" cy="47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42" y="983673"/>
            <a:ext cx="8827541" cy="575691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08" y="459472"/>
            <a:ext cx="1343025" cy="381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9D727D3-00EB-455C-BF68-8D547583C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" b="99747" l="0" r="99461">
                        <a14:foregroundMark x1="85984" y1="12879" x2="78167" y2="82071"/>
                        <a14:foregroundMark x1="78167" y1="82071" x2="73315" y2="92677"/>
                        <a14:foregroundMark x1="91644" y1="12121" x2="87062" y2="96465"/>
                        <a14:foregroundMark x1="87062" y1="96465" x2="74124" y2="98990"/>
                        <a14:foregroundMark x1="74124" y1="98990" x2="56334" y2="94192"/>
                        <a14:foregroundMark x1="94340" y1="6313" x2="93261" y2="91667"/>
                        <a14:foregroundMark x1="93261" y1="91667" x2="94070" y2="95202"/>
                        <a14:foregroundMark x1="96496" y1="9596" x2="23181" y2="9596"/>
                        <a14:foregroundMark x1="23181" y1="9596" x2="13477" y2="19697"/>
                        <a14:foregroundMark x1="13477" y1="19697" x2="9973" y2="50253"/>
                        <a14:foregroundMark x1="9973" y1="50253" x2="11051" y2="65152"/>
                        <a14:foregroundMark x1="11051" y1="65152" x2="69542" y2="67172"/>
                        <a14:foregroundMark x1="69542" y1="67172" x2="90836" y2="64899"/>
                        <a14:foregroundMark x1="77898" y1="57071" x2="64151" y2="56566"/>
                        <a14:foregroundMark x1="64151" y1="56566" x2="47709" y2="51010"/>
                        <a14:foregroundMark x1="47709" y1="51010" x2="19137" y2="25253"/>
                        <a14:foregroundMark x1="19137" y1="25253" x2="5121" y2="253"/>
                        <a14:foregroundMark x1="49865" y1="65909" x2="8086" y2="65909"/>
                        <a14:foregroundMark x1="8086" y1="65909" x2="0" y2="58081"/>
                        <a14:foregroundMark x1="9704" y1="49747" x2="7547" y2="65152"/>
                        <a14:foregroundMark x1="7547" y1="65152" x2="15903" y2="76010"/>
                        <a14:foregroundMark x1="15903" y1="76010" x2="60647" y2="76515"/>
                        <a14:foregroundMark x1="39353" y1="76515" x2="1078" y2="78030"/>
                        <a14:foregroundMark x1="63342" y1="41667" x2="63342" y2="41667"/>
                        <a14:foregroundMark x1="63342" y1="32828" x2="61995" y2="47222"/>
                        <a14:foregroundMark x1="61995" y1="47222" x2="64420" y2="41667"/>
                        <a14:foregroundMark x1="97305" y1="39141" x2="99730" y2="79040"/>
                        <a14:foregroundMark x1="99191" y1="36616" x2="99461" y2="73990"/>
                        <a14:foregroundMark x1="98922" y1="87626" x2="91105" y2="98485"/>
                        <a14:foregroundMark x1="91105" y1="98485" x2="86523" y2="99747"/>
                        <a14:foregroundMark x1="54987" y1="94949" x2="61186" y2="997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1433" y="665017"/>
            <a:ext cx="3977827" cy="41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45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r="10919" b="9754"/>
          <a:stretch/>
        </p:blipFill>
        <p:spPr>
          <a:xfrm>
            <a:off x="536477" y="1482333"/>
            <a:ext cx="7582289" cy="411490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674446" y="2243546"/>
            <a:ext cx="806281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There are a lot of people to meet, a lot of places to eat, and a lot of things to do.</a:t>
            </a:r>
            <a:endParaRPr lang="ar-SA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77759" y="2912047"/>
            <a:ext cx="42475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Less than 10,000 people . 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935871" y="3610986"/>
            <a:ext cx="66686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because they miss the community of a small town .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930616" y="4330943"/>
            <a:ext cx="51453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Comic Sans MS" panose="030F0702030302020204" pitchFamily="66" charset="0"/>
              </a:rPr>
              <a:t>Hammondsport , New York . </a:t>
            </a:r>
            <a:endParaRPr lang="ar-SA" sz="20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35874" y="5020464"/>
            <a:ext cx="63071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Riding the ATVs , horses , and the snowmobiles . </a:t>
            </a:r>
            <a:endParaRPr lang="ar-SA" sz="20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70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8E15D426-D066-4D8D-AEE3-0E3FFF5C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728" y="4823392"/>
            <a:ext cx="3434855" cy="995516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Page 208</a:t>
            </a:r>
            <a:endParaRPr lang="ar-SA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id="{F5736287-BC5D-4144-B401-B13B1CDA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7" y="886691"/>
            <a:ext cx="4567704" cy="493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2" y="785857"/>
            <a:ext cx="8596313" cy="9048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40" y="2038231"/>
            <a:ext cx="8759558" cy="423501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29FE76D-8673-452F-BCF0-21ED5F55B74D}"/>
              </a:ext>
            </a:extLst>
          </p:cNvPr>
          <p:cNvSpPr txBox="1"/>
          <p:nvPr/>
        </p:nvSpPr>
        <p:spPr>
          <a:xfrm>
            <a:off x="3175541" y="2828845"/>
            <a:ext cx="283873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+mj-lt"/>
              </a:rPr>
              <a:t>تحدث عن المكان الذي تسكن فيه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38B2935-A3B9-4E2F-A86D-112DEF83DFCC}"/>
              </a:ext>
            </a:extLst>
          </p:cNvPr>
          <p:cNvSpPr txBox="1"/>
          <p:nvPr/>
        </p:nvSpPr>
        <p:spPr>
          <a:xfrm>
            <a:off x="3177813" y="4823697"/>
            <a:ext cx="2838734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+mj-lt"/>
              </a:rPr>
              <a:t>تحدث عن المكان الذي يسكن فيه صديقك </a:t>
            </a:r>
          </a:p>
        </p:txBody>
      </p:sp>
    </p:spTree>
    <p:extLst>
      <p:ext uri="{BB962C8B-B14F-4D97-AF65-F5344CB8AC3E}">
        <p14:creationId xmlns:p14="http://schemas.microsoft.com/office/powerpoint/2010/main" val="4113319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0" y="1063531"/>
            <a:ext cx="8695530" cy="102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b="12462"/>
          <a:stretch/>
        </p:blipFill>
        <p:spPr>
          <a:xfrm>
            <a:off x="151250" y="2219835"/>
            <a:ext cx="8831233" cy="376533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05C35C0-C2D2-4B0A-88B6-D57C4EBBF53C}"/>
              </a:ext>
            </a:extLst>
          </p:cNvPr>
          <p:cNvSpPr txBox="1"/>
          <p:nvPr/>
        </p:nvSpPr>
        <p:spPr>
          <a:xfrm>
            <a:off x="1960144" y="3955015"/>
            <a:ext cx="521344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+mj-lt"/>
              </a:rPr>
              <a:t>قارن بين المكان الذي تسكن فيه والمكان الذي يسكن به صديقك</a:t>
            </a:r>
          </a:p>
        </p:txBody>
      </p:sp>
    </p:spTree>
    <p:extLst>
      <p:ext uri="{BB962C8B-B14F-4D97-AF65-F5344CB8AC3E}">
        <p14:creationId xmlns:p14="http://schemas.microsoft.com/office/powerpoint/2010/main" val="738635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7BC80B63-24C2-402E-AE16-7579DD7E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798" y="1237129"/>
            <a:ext cx="4981555" cy="236668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l" rtl="0">
              <a:buNone/>
            </a:pPr>
            <a:endParaRPr 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See you next class 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EEBDAA1-8444-430F-8AAA-2CA47452E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2" b="97428" l="9177" r="94937">
                        <a14:foregroundMark x1="38924" y1="9646" x2="38924" y2="9646"/>
                        <a14:foregroundMark x1="35759" y1="4502" x2="42405" y2="14309"/>
                        <a14:foregroundMark x1="29747" y1="7717" x2="16456" y2="21061"/>
                        <a14:foregroundMark x1="16456" y1="21061" x2="14873" y2="25080"/>
                        <a14:foregroundMark x1="85127" y1="33280" x2="85127" y2="33280"/>
                        <a14:foregroundMark x1="95253" y1="35048" x2="95253" y2="35048"/>
                        <a14:foregroundMark x1="41456" y1="90836" x2="31013" y2="91158"/>
                        <a14:foregroundMark x1="48734" y1="97428" x2="44304" y2="91479"/>
                        <a14:foregroundMark x1="16772" y1="97428" x2="16772" y2="97428"/>
                        <a14:foregroundMark x1="32911" y1="4984" x2="32911" y2="4984"/>
                        <a14:foregroundMark x1="9177" y1="41640" x2="9177" y2="41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8" y="864617"/>
            <a:ext cx="2974893" cy="55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0BDBF0-182F-41BD-AD7E-99BDD745B4EF}"/>
              </a:ext>
            </a:extLst>
          </p:cNvPr>
          <p:cNvSpPr txBox="1">
            <a:spLocks/>
          </p:cNvSpPr>
          <p:nvPr/>
        </p:nvSpPr>
        <p:spPr>
          <a:xfrm>
            <a:off x="1657349" y="813924"/>
            <a:ext cx="5829300" cy="15639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8625" dirty="0">
                <a:latin typeface="Aharoni" panose="02010803020104030203" pitchFamily="2" charset="-79"/>
                <a:cs typeface="Aharoni" panose="02010803020104030203" pitchFamily="2" charset="-79"/>
              </a:rPr>
              <a:t>Unit 6</a:t>
            </a:r>
            <a:endParaRPr lang="ar-SA" sz="8625" dirty="0">
              <a:latin typeface="Aharoni" panose="02010803020104030203" pitchFamily="2" charset="-79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CD94AFE-D725-4632-B920-4842F035A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6" y="2577821"/>
            <a:ext cx="6372225" cy="1009650"/>
          </a:xfrm>
          <a:prstGeom prst="rect">
            <a:avLst/>
          </a:prstGeom>
        </p:spPr>
      </p:pic>
      <p:pic>
        <p:nvPicPr>
          <p:cNvPr id="1026" name="Picture 2" descr="Question mark Images | Free Vectors, Stock Photos &amp; PSD">
            <a:extLst>
              <a:ext uri="{FF2B5EF4-FFF2-40B4-BE49-F238E27FC236}">
                <a16:creationId xmlns:a16="http://schemas.microsoft.com/office/drawing/2014/main" id="{F1CBEB45-FEE8-A03F-19E0-DD057A50C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 t="14623" r="7849" b="12688"/>
          <a:stretch/>
        </p:blipFill>
        <p:spPr bwMode="auto">
          <a:xfrm>
            <a:off x="5909481" y="3957847"/>
            <a:ext cx="2579426" cy="23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46A325-5E74-4454-9147-E2F18BE0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4832850"/>
            <a:ext cx="4441261" cy="1327354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Page 203 </a:t>
            </a:r>
            <a:endParaRPr lang="ar-SA" sz="4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id="{F8010727-59F5-4E0E-B26C-CEBE8D6C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9" y="1173245"/>
            <a:ext cx="4441261" cy="47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42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04F70AF-3A8A-48FC-8546-ADCCAE7F3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979" y="985741"/>
            <a:ext cx="8573179" cy="4882796"/>
          </a:xfrm>
          <a:prstGeom prst="rect">
            <a:avLst/>
          </a:prstGeom>
          <a:ln w="57150">
            <a:noFill/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2" y="294618"/>
            <a:ext cx="8080871" cy="609272"/>
          </a:xfrm>
          <a:prstGeom prst="rect">
            <a:avLst/>
          </a:prstGeom>
          <a:ln w="57150">
            <a:noFill/>
          </a:ln>
        </p:spPr>
      </p:pic>
      <p:sp>
        <p:nvSpPr>
          <p:cNvPr id="6" name="شكل بيضاوي 5"/>
          <p:cNvSpPr/>
          <p:nvPr/>
        </p:nvSpPr>
        <p:spPr>
          <a:xfrm>
            <a:off x="525517" y="3153103"/>
            <a:ext cx="525517" cy="5360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6269420" y="3111062"/>
            <a:ext cx="525517" cy="5360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546536" y="5157625"/>
            <a:ext cx="525517" cy="5360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6532176" y="5157625"/>
            <a:ext cx="525517" cy="5360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643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6" y="178019"/>
            <a:ext cx="6221305" cy="57872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4" y="756745"/>
            <a:ext cx="8621788" cy="113511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453" y="1891862"/>
            <a:ext cx="8621789" cy="4802162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08969" y="2263959"/>
            <a:ext cx="2391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cost of living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922946" y="2650721"/>
            <a:ext cx="36354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public transportation system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796440" y="2853556"/>
            <a:ext cx="1476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punctual</a:t>
            </a:r>
            <a:endParaRPr lang="ar-SA" sz="24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150882" y="3116316"/>
            <a:ext cx="14767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efficient</a:t>
            </a:r>
            <a:endParaRPr lang="ar-SA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818982" y="3442134"/>
            <a:ext cx="1581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Comic Sans MS" panose="030F0702030302020204" pitchFamily="66" charset="0"/>
              </a:rPr>
              <a:t>housing</a:t>
            </a:r>
            <a:endParaRPr lang="ar-SA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518745" y="3946631"/>
            <a:ext cx="9511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cozy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606907" y="4473244"/>
            <a:ext cx="22008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  <a:latin typeface="Comic Sans MS" panose="030F0702030302020204" pitchFamily="66" charset="0"/>
              </a:rPr>
              <a:t>green spaces </a:t>
            </a:r>
            <a:endParaRPr lang="ar-SA" sz="24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49836" y="4977740"/>
            <a:ext cx="2391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quality of life </a:t>
            </a:r>
            <a:endParaRPr lang="ar-SA" sz="2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045779" y="5838490"/>
            <a:ext cx="18708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crime rate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84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8E15D426-D066-4D8D-AEE3-0E3FFF5C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500" y="4473625"/>
            <a:ext cx="3434855" cy="995516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Pages 204 – 206 </a:t>
            </a:r>
            <a:endParaRPr lang="ar-SA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id="{F5736287-BC5D-4144-B401-B13B1CDA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4" y="803564"/>
            <a:ext cx="4195567" cy="45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4" y="153220"/>
            <a:ext cx="3744804" cy="397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251" y="551169"/>
            <a:ext cx="5761417" cy="303470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36" y="3601155"/>
            <a:ext cx="7195355" cy="296290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605048" y="3517074"/>
            <a:ext cx="159757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longer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shortest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shorter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longest </a:t>
            </a:r>
          </a:p>
          <a:p>
            <a:r>
              <a:rPr lang="en-US" sz="2400" dirty="0">
                <a:solidFill>
                  <a:srgbClr val="003300"/>
                </a:solidFill>
              </a:rPr>
              <a:t>cleaner </a:t>
            </a:r>
          </a:p>
          <a:p>
            <a:r>
              <a:rPr lang="en-US" sz="2400" dirty="0">
                <a:solidFill>
                  <a:srgbClr val="FF3300"/>
                </a:solidFill>
              </a:rPr>
              <a:t>dirtiest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dirtier </a:t>
            </a:r>
          </a:p>
          <a:p>
            <a:r>
              <a:rPr lang="en-US" sz="2400" dirty="0">
                <a:solidFill>
                  <a:srgbClr val="663300"/>
                </a:solidFill>
              </a:rPr>
              <a:t>cleanest </a:t>
            </a:r>
            <a:endParaRPr lang="ar-SA" sz="2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52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7" y="641456"/>
            <a:ext cx="7798511" cy="47263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7" y="1437287"/>
            <a:ext cx="8615211" cy="198908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b="21739"/>
          <a:stretch/>
        </p:blipFill>
        <p:spPr>
          <a:xfrm>
            <a:off x="393973" y="3710149"/>
            <a:ext cx="8112700" cy="1817815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3205655" y="4099036"/>
            <a:ext cx="312157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more expensive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less expensive </a:t>
            </a:r>
          </a:p>
          <a:p>
            <a:r>
              <a:rPr lang="en-US" sz="2400" dirty="0">
                <a:solidFill>
                  <a:srgbClr val="FF3300"/>
                </a:solidFill>
              </a:rPr>
              <a:t>the most expensive </a:t>
            </a:r>
            <a:endParaRPr lang="ar-SA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27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40" y="143860"/>
            <a:ext cx="4505654" cy="49221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938" y="819805"/>
            <a:ext cx="5945572" cy="585941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4424855" y="806010"/>
            <a:ext cx="11035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cooler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514194" y="1347291"/>
            <a:ext cx="11035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sunnier</a:t>
            </a:r>
            <a:endParaRPr lang="ar-SA" sz="2000" dirty="0">
              <a:solidFill>
                <a:srgbClr val="7030A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727438" y="1904338"/>
            <a:ext cx="11035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quieter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727438" y="2461388"/>
            <a:ext cx="11035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noisier</a:t>
            </a:r>
            <a:endParaRPr lang="ar-SA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240226" y="3423084"/>
            <a:ext cx="14872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friendliest</a:t>
            </a:r>
            <a:endParaRPr lang="ar-SA" sz="2000" dirty="0">
              <a:solidFill>
                <a:srgbClr val="FF33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914408" y="4600238"/>
            <a:ext cx="20074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663300"/>
                </a:solidFill>
              </a:rPr>
              <a:t>most interesting </a:t>
            </a:r>
            <a:endParaRPr lang="ar-SA" sz="2000" dirty="0">
              <a:solidFill>
                <a:srgbClr val="6633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879838" y="5346470"/>
            <a:ext cx="11035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</a:rPr>
              <a:t>best</a:t>
            </a:r>
            <a:endParaRPr lang="ar-SA" sz="2000" dirty="0">
              <a:solidFill>
                <a:srgbClr val="0033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774735" y="6092701"/>
            <a:ext cx="11035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better</a:t>
            </a:r>
            <a:endParaRPr lang="ar-SA" sz="2000" dirty="0">
              <a:solidFill>
                <a:srgbClr val="0000FF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F607EB4-E088-4811-AAB0-E7EE25B13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002" y="860602"/>
            <a:ext cx="2977060" cy="58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1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</TotalTime>
  <Words>229</Words>
  <Application>Microsoft Office PowerPoint</Application>
  <PresentationFormat>عرض على الشاشة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Comic Sans MS</vt:lpstr>
      <vt:lpstr>Aharoni</vt:lpstr>
      <vt:lpstr>Arial</vt:lpstr>
      <vt:lpstr>نسق Office</vt:lpstr>
      <vt:lpstr>Super Goal 3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بدر الشهري</cp:lastModifiedBy>
  <cp:revision>114</cp:revision>
  <dcterms:created xsi:type="dcterms:W3CDTF">2020-10-27T16:21:59Z</dcterms:created>
  <dcterms:modified xsi:type="dcterms:W3CDTF">2022-12-17T04:20:25Z</dcterms:modified>
</cp:coreProperties>
</file>