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8" r:id="rId2"/>
    <p:sldId id="309" r:id="rId3"/>
    <p:sldId id="258" r:id="rId4"/>
    <p:sldId id="285" r:id="rId5"/>
    <p:sldId id="306" r:id="rId6"/>
    <p:sldId id="256" r:id="rId7"/>
    <p:sldId id="310" r:id="rId8"/>
    <p:sldId id="311" r:id="rId9"/>
    <p:sldId id="312" r:id="rId10"/>
    <p:sldId id="313" r:id="rId11"/>
    <p:sldId id="314" r:id="rId12"/>
    <p:sldId id="290" r:id="rId13"/>
    <p:sldId id="291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DBF2A8-B2C5-CAD7-78AC-8FAD36DC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65319B-22B1-A836-2FA2-A3EDFA79A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B6DD72-5F04-FD5B-16E2-488D7A64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36ACE4-E4E3-30D6-A58D-02D8D85C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971BAE-597B-45E5-CBE2-83547E1D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50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FE7E9E-D515-D4F3-D59F-E50696E0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F5734E7-3F62-C56B-582B-AAD464688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0E614A-A858-B2BF-F988-8269499A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A9E283-3077-C481-C331-41F13DB4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646E7B-625F-F2F2-7724-ACE85372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8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1A9B8D7-3FBC-DDE1-31F2-F40A6D5F0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9431EF-4175-54CD-04D7-700A40F7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7E11CB-5B2E-C95F-7FDD-68F37F02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7AE6CD-9AFC-1F04-C6D8-2D04608A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EBEF8D-B28E-9364-A479-68633BBE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191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62676F-A86B-AD34-99AA-A079EDEB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94279F-7CA5-B055-9079-D0BEA337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896B41-686B-1CC7-2749-10FF7A8B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C6FF4B-810F-22D6-CDA5-CD871C07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DF93F2-DFF8-4B9A-E1D3-626C252B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9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A7D9BF-1120-3B97-31D1-644269B8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584F9D-A4E1-EBA3-BAE0-412174DE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8936AA-5BBD-5BDD-3040-C9A1DAE5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6BC78C-6899-54B8-6C15-BD0437AB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9BF05C-CAC4-4B38-30C9-EBAF01F7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94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BF3B16-B07D-509A-ECB8-A2890926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1A4AD3-E5A2-22FF-2421-13636BBA4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19C4252-182E-331B-7D45-1E7728885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A35039-4989-C292-CB8A-202870AE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9403EDD-164F-29AD-5DB3-553A1A6E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42007BF-8CF5-C7E5-C0DA-D27F0906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27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35B088-D423-54F8-0DAA-1CB0049B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FEA2CFE-4C94-8798-2977-D5A1D2D43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E90EA5-83F1-06C1-6E7C-581FB3888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F0A45B-AFA6-13A7-C7BB-702059C8E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78D9B8E-63A5-B279-9A58-8303654E8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6E4518A-54BA-13C3-118A-38C3F0ED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78360BE-CD7D-CBC9-5729-4B5FE509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1D51636-AC07-CF16-EBFB-B80DEA22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681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CF5F0-B1C9-EC22-2AD4-9D943F00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0BFE0E-33D8-69A4-4121-3D360BF5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235DB21-C15E-AF21-C0C5-6D643817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A408E9D-053C-D694-DAF4-B4C8103C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54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2332EE-1EFB-84F9-781C-6FCDFA8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1536DB1-9EA1-5F8F-4AEC-0B6C4DC9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BC687D-E897-E8FA-1D82-02DC06CB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336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3373CA-C78C-0553-68C5-C26AD05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4F8781-9F3D-C498-5874-B38F3747C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12F783-B969-7458-8544-7E3C983C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B762D0-067B-6E80-B4E4-4E6BD95C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1DD65D-EE46-016F-9C18-D0CF63A8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BF7B2D-C99A-040F-8F31-1FED52C4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0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C9DF26-C20D-C7E8-C5BA-9EB949CF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94B9219-055F-5F46-1A24-B9AF9CCD9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70A985-AD8D-3E96-55B6-401457E5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0D42E1-0A4E-53D0-8E0F-0997C85C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13D4F7-82F2-9CDD-148E-653850E5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BB57F5-A190-D721-C5F9-5793B743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491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A7CFD17-8775-6026-2650-56CC8300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84806C-83B1-BCFB-17FE-35D3512B1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57B392-763F-23BA-F3E6-62BC55410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3674-C2E3-4325-9806-C5C15BD70651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A20F7D-2CBD-A249-89AD-DB85FB585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4BD415-65C9-0F6D-65A3-E246A9D6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914E-0239-4DA6-89C6-0B353047FD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63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microsoft.com/office/2007/relationships/hdphoto" Target="../media/hdphoto12.wdp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microsoft.com/office/2007/relationships/hdphoto" Target="../media/hdphoto13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photo good morning cubic blocks with cup of coffee on wooden desk">
            <a:extLst>
              <a:ext uri="{FF2B5EF4-FFF2-40B4-BE49-F238E27FC236}">
                <a16:creationId xmlns:a16="http://schemas.microsoft.com/office/drawing/2014/main" id="{C6F5891C-6B5C-C085-1467-69C9D1F6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90" y="15170"/>
            <a:ext cx="7605010" cy="68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64C1520-4815-4D86-C6F6-E0E70B1CF47E}"/>
              </a:ext>
            </a:extLst>
          </p:cNvPr>
          <p:cNvGrpSpPr/>
          <p:nvPr/>
        </p:nvGrpSpPr>
        <p:grpSpPr>
          <a:xfrm>
            <a:off x="869430" y="3105834"/>
            <a:ext cx="2368446" cy="646331"/>
            <a:chOff x="1109273" y="2038662"/>
            <a:chExt cx="2368446" cy="646331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29EA3BDC-91F3-56E6-9F67-816BE0C7DA65}"/>
                </a:ext>
              </a:extLst>
            </p:cNvPr>
            <p:cNvSpPr txBox="1"/>
            <p:nvPr/>
          </p:nvSpPr>
          <p:spPr>
            <a:xfrm>
              <a:off x="1109273" y="2038662"/>
              <a:ext cx="236844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3600" b="1" dirty="0"/>
                <a:t>Hello Class</a:t>
              </a:r>
              <a:endParaRPr lang="ar-SA" sz="3600" b="1" dirty="0"/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09373AFC-55C6-9EFF-1957-D10A36964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9193" y="2684993"/>
              <a:ext cx="19637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8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177E60-5BF1-4F18-F446-F55EADF6D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58302"/>
            <a:ext cx="8965132" cy="360837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14E9624-2B7F-D16A-C565-1D9F68121F6A}"/>
              </a:ext>
            </a:extLst>
          </p:cNvPr>
          <p:cNvSpPr txBox="1"/>
          <p:nvPr/>
        </p:nvSpPr>
        <p:spPr>
          <a:xfrm>
            <a:off x="5886138" y="2293496"/>
            <a:ext cx="2869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Neither. It’s mild.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C8AF94D-1B37-B49B-D552-C18F27A7D803}"/>
              </a:ext>
            </a:extLst>
          </p:cNvPr>
          <p:cNvSpPr txBox="1"/>
          <p:nvPr/>
        </p:nvSpPr>
        <p:spPr>
          <a:xfrm>
            <a:off x="5886138" y="2816716"/>
            <a:ext cx="2869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Yes, they do.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73BCF6C-97DC-F6EF-4F70-D501F9F58749}"/>
              </a:ext>
            </a:extLst>
          </p:cNvPr>
          <p:cNvSpPr txBox="1"/>
          <p:nvPr/>
        </p:nvSpPr>
        <p:spPr>
          <a:xfrm>
            <a:off x="5507401" y="3262488"/>
            <a:ext cx="6915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Very big. They can have ten rooms or more.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8BE642-3578-E416-B4F1-68ADE4A2A5BC}"/>
              </a:ext>
            </a:extLst>
          </p:cNvPr>
          <p:cNvSpPr txBox="1"/>
          <p:nvPr/>
        </p:nvSpPr>
        <p:spPr>
          <a:xfrm>
            <a:off x="8965132" y="3785708"/>
            <a:ext cx="2869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Over 10,000.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E5BC155-8537-12A5-6471-E4F6FCFB3CB7}"/>
              </a:ext>
            </a:extLst>
          </p:cNvPr>
          <p:cNvSpPr txBox="1"/>
          <p:nvPr/>
        </p:nvSpPr>
        <p:spPr>
          <a:xfrm>
            <a:off x="5892656" y="4214867"/>
            <a:ext cx="4157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</a:rPr>
              <a:t>Artists and young people.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222B0D-ABB6-99E6-F766-3A8159155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4197" y="2234923"/>
            <a:ext cx="9123606" cy="23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finish line concept illustration">
            <a:extLst>
              <a:ext uri="{FF2B5EF4-FFF2-40B4-BE49-F238E27FC236}">
                <a16:creationId xmlns:a16="http://schemas.microsoft.com/office/drawing/2014/main" id="{30A67CBA-B657-1556-67F0-5136A2F4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51" y="1385234"/>
            <a:ext cx="4440368" cy="44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F931594-27E6-EE42-0574-C9D83349FDCF}"/>
              </a:ext>
            </a:extLst>
          </p:cNvPr>
          <p:cNvSpPr txBox="1"/>
          <p:nvPr/>
        </p:nvSpPr>
        <p:spPr>
          <a:xfrm>
            <a:off x="734518" y="2393733"/>
            <a:ext cx="2998033" cy="132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</a:rPr>
              <a:t>End Of</a:t>
            </a:r>
            <a:endParaRPr lang="ar-SA" sz="6000" b="1" dirty="0">
              <a:solidFill>
                <a:srgbClr val="FF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B37234-3A44-BB2D-4B2E-1616190582E1}"/>
              </a:ext>
            </a:extLst>
          </p:cNvPr>
          <p:cNvSpPr txBox="1"/>
          <p:nvPr/>
        </p:nvSpPr>
        <p:spPr>
          <a:xfrm>
            <a:off x="8172919" y="2393732"/>
            <a:ext cx="2998033" cy="1328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</a:rPr>
              <a:t>Class</a:t>
            </a:r>
            <a:endParaRPr lang="ar-SA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6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32CDC2-0695-2AD5-81B6-834421A01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" y="493668"/>
            <a:ext cx="3574049" cy="31199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985209-790F-360B-493F-2077486FB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70"/>
          <a:stretch/>
        </p:blipFill>
        <p:spPr>
          <a:xfrm>
            <a:off x="4777455" y="493668"/>
            <a:ext cx="4116262" cy="311996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F5986D5-A301-55DB-D5CE-B54D8F5CB63E}"/>
              </a:ext>
            </a:extLst>
          </p:cNvPr>
          <p:cNvSpPr txBox="1"/>
          <p:nvPr/>
        </p:nvSpPr>
        <p:spPr>
          <a:xfrm>
            <a:off x="0" y="4092136"/>
            <a:ext cx="12191999" cy="23321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/>
              <a:t>تم تصميم هذا العرض من قبل: </a:t>
            </a:r>
            <a:r>
              <a:rPr lang="ar-SA" sz="2400" b="1" dirty="0">
                <a:solidFill>
                  <a:srgbClr val="FF0000"/>
                </a:solidFill>
              </a:rPr>
              <a:t>فريق عمل البوابة الإنجليزية </a:t>
            </a:r>
            <a:r>
              <a:rPr lang="ar-SA" sz="2400" b="1" dirty="0"/>
              <a:t>، وهو </a:t>
            </a:r>
            <a:r>
              <a:rPr lang="ar-SA" sz="2400" b="1" dirty="0">
                <a:solidFill>
                  <a:srgbClr val="00B050"/>
                </a:solidFill>
              </a:rPr>
              <a:t>مجاني </a:t>
            </a:r>
            <a:r>
              <a:rPr lang="ar-SA" sz="2400" b="1" dirty="0"/>
              <a:t>لكي يستفيد منه معلمي اللغة الإنجليزية.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هذه الشريحة تعتبر كـ"حفظ حقوق" نتمنى عدم حذفها حال مشاركة العرض مع معلمين آخرين.</a:t>
            </a:r>
          </a:p>
          <a:p>
            <a:pPr algn="ctr">
              <a:lnSpc>
                <a:spcPct val="250000"/>
              </a:lnSpc>
            </a:pPr>
            <a:r>
              <a:rPr lang="ar-SA" sz="2400" b="1" dirty="0"/>
              <a:t>نسمح بحذف الحقوق في حالة واحدة فقط: اذا أراد معلم الإنجليزي إضافة هذا العرض كـ </a:t>
            </a:r>
            <a:r>
              <a:rPr lang="ar-SA" sz="2400" b="1" dirty="0">
                <a:solidFill>
                  <a:srgbClr val="7030A0"/>
                </a:solidFill>
              </a:rPr>
              <a:t>انتاج معرفي </a:t>
            </a:r>
            <a:r>
              <a:rPr lang="ar-SA" sz="2400" b="1" dirty="0"/>
              <a:t>خاص فيه.</a:t>
            </a:r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2AB47E63-DB79-DF4C-4829-128FEE5C2C62}"/>
              </a:ext>
            </a:extLst>
          </p:cNvPr>
          <p:cNvSpPr/>
          <p:nvPr/>
        </p:nvSpPr>
        <p:spPr>
          <a:xfrm>
            <a:off x="10874828" y="5103102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6B286860-172B-BDFA-C43C-F0A7E5A42B07}"/>
              </a:ext>
            </a:extLst>
          </p:cNvPr>
          <p:cNvSpPr/>
          <p:nvPr/>
        </p:nvSpPr>
        <p:spPr>
          <a:xfrm>
            <a:off x="11680371" y="6054088"/>
            <a:ext cx="326571" cy="31024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GraphicFramePr/>
              <p:nvPr/>
            </p:nvGraphicFramePr>
            <p:xfrm>
              <a:off x="185058" y="5955711"/>
              <a:ext cx="405510" cy="40862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405510" cy="408621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6280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نموذج ثلاثي الأبعاد 8" descr="Red heart">
                <a:extLst>
                  <a:ext uri="{FF2B5EF4-FFF2-40B4-BE49-F238E27FC236}">
                    <a16:creationId xmlns:a16="http://schemas.microsoft.com/office/drawing/2014/main" id="{E4D7249A-4FCA-07DE-A90A-9CC97F1DA6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058" y="5955711"/>
                <a:ext cx="405510" cy="40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GraphicFramePr/>
              <p:nvPr/>
            </p:nvGraphicFramePr>
            <p:xfrm>
              <a:off x="990601" y="5053945"/>
              <a:ext cx="432464" cy="408557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432464" cy="408557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7228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نموذج ثلاثي الأبعاد 9" descr="Smiling Face With Smiling Eyes Emoji">
                <a:extLst>
                  <a:ext uri="{FF2B5EF4-FFF2-40B4-BE49-F238E27FC236}">
                    <a16:creationId xmlns:a16="http://schemas.microsoft.com/office/drawing/2014/main" id="{44E3217B-DA1E-0518-C123-44A61F8449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601" y="5053945"/>
                <a:ext cx="432464" cy="40855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F0D02990-4106-54FB-8326-13FD428AE592}"/>
              </a:ext>
            </a:extLst>
          </p:cNvPr>
          <p:cNvSpPr txBox="1"/>
          <p:nvPr/>
        </p:nvSpPr>
        <p:spPr>
          <a:xfrm>
            <a:off x="9317083" y="1625167"/>
            <a:ext cx="2526573" cy="11406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b="1" dirty="0"/>
              <a:t>Pictures by: </a:t>
            </a:r>
          </a:p>
          <a:p>
            <a:pPr algn="ctr" rtl="0">
              <a:lnSpc>
                <a:spcPct val="150000"/>
              </a:lnSpc>
            </a:pPr>
            <a:r>
              <a:rPr lang="en-US" sz="2400" b="1" dirty="0"/>
              <a:t>www.freepik.com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01165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positivity in the workplace demonstrated by a yellow smiling ball in the office interior promoting a positive work environment and inspiring corporate culture generative ai">
            <a:extLst>
              <a:ext uri="{FF2B5EF4-FFF2-40B4-BE49-F238E27FC236}">
                <a16:creationId xmlns:a16="http://schemas.microsoft.com/office/drawing/2014/main" id="{913BC576-32A8-DEDB-64D2-F7E998F3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1"/>
            <a:ext cx="6801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3E0F3EA-EBB4-F643-EB1A-86EE779FAB2A}"/>
              </a:ext>
            </a:extLst>
          </p:cNvPr>
          <p:cNvSpPr txBox="1"/>
          <p:nvPr/>
        </p:nvSpPr>
        <p:spPr>
          <a:xfrm>
            <a:off x="240632" y="2929664"/>
            <a:ext cx="4928979" cy="998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06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 top view of legs in sneakers at the start. beginning and beginning of the new 2022, goals and plans for the next year">
            <a:extLst>
              <a:ext uri="{FF2B5EF4-FFF2-40B4-BE49-F238E27FC236}">
                <a16:creationId xmlns:a16="http://schemas.microsoft.com/office/drawing/2014/main" id="{9F05E8E6-FCED-8B7D-B194-649299FB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95" y="1438275"/>
            <a:ext cx="59626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86F25CB-DC5B-26A4-9505-2BE988003A09}"/>
              </a:ext>
            </a:extLst>
          </p:cNvPr>
          <p:cNvSpPr txBox="1"/>
          <p:nvPr/>
        </p:nvSpPr>
        <p:spPr>
          <a:xfrm>
            <a:off x="401455" y="2964146"/>
            <a:ext cx="52498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Let’s Start our new lesson!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48AF83-F722-B828-C149-D23BDA98E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5" y="1655674"/>
            <a:ext cx="4468474" cy="435241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9D9EEE3-A9B5-36EF-5F83-79B6FB9F6579}"/>
              </a:ext>
            </a:extLst>
          </p:cNvPr>
          <p:cNvSpPr txBox="1"/>
          <p:nvPr/>
        </p:nvSpPr>
        <p:spPr>
          <a:xfrm>
            <a:off x="5978655" y="777315"/>
            <a:ext cx="317324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FF0000"/>
                </a:solidFill>
              </a:rPr>
              <a:t>Objectives!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3BBA8BA-D46B-1498-E82C-8243FA5B3228}"/>
              </a:ext>
            </a:extLst>
          </p:cNvPr>
          <p:cNvSpPr txBox="1"/>
          <p:nvPr/>
        </p:nvSpPr>
        <p:spPr>
          <a:xfrm>
            <a:off x="5531304" y="2636081"/>
            <a:ext cx="5736681" cy="2153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 practice reading!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 learn new words!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7905562-D6A8-3F5F-D16E-69E9FAFF23BC}"/>
              </a:ext>
            </a:extLst>
          </p:cNvPr>
          <p:cNvSpPr/>
          <p:nvPr/>
        </p:nvSpPr>
        <p:spPr>
          <a:xfrm>
            <a:off x="5820851" y="777315"/>
            <a:ext cx="3173247" cy="7694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6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ctor time reading book icon illustration">
            <a:extLst>
              <a:ext uri="{FF2B5EF4-FFF2-40B4-BE49-F238E27FC236}">
                <a16:creationId xmlns:a16="http://schemas.microsoft.com/office/drawing/2014/main" id="{10BC97A1-271F-9369-E14A-DA5A9FA6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25" y="489125"/>
            <a:ext cx="6828801" cy="58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4554362-DBF5-A519-73B0-6AAE750CD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485" y="2858133"/>
            <a:ext cx="5294630" cy="11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9DA0A3-5345-8CA8-771C-65C76A4FAA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21572"/>
          <a:stretch/>
        </p:blipFill>
        <p:spPr>
          <a:xfrm>
            <a:off x="370068" y="105274"/>
            <a:ext cx="5449060" cy="24580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7FA249C-821B-4333-6D1F-40B07396C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0661" y="2713562"/>
            <a:ext cx="5296166" cy="40391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AE21FAC-D3A6-65A9-1509-247D6C66F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068" y="2713562"/>
            <a:ext cx="6068272" cy="40391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6438246-A9A3-4FEB-5F0D-9451BA154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2947"/>
          <a:stretch/>
        </p:blipFill>
        <p:spPr>
          <a:xfrm>
            <a:off x="6096000" y="1706718"/>
            <a:ext cx="5449060" cy="534469"/>
          </a:xfrm>
          <a:prstGeom prst="rect">
            <a:avLst/>
          </a:prstGeom>
        </p:spPr>
      </p:pic>
      <p:pic>
        <p:nvPicPr>
          <p:cNvPr id="9" name="AF576CBF">
            <a:hlinkClick r:id="" action="ppaction://media"/>
            <a:extLst>
              <a:ext uri="{FF2B5EF4-FFF2-40B4-BE49-F238E27FC236}">
                <a16:creationId xmlns:a16="http://schemas.microsoft.com/office/drawing/2014/main" id="{E6017221-8020-9F76-1D74-D105BC5CF1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2000.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43343" y="266061"/>
            <a:ext cx="1204470" cy="12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6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33793C-3A1B-BF49-A0D7-CED28BE45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5276" y="909143"/>
            <a:ext cx="8021447" cy="5039714"/>
          </a:xfrm>
          <a:prstGeom prst="rect">
            <a:avLst/>
          </a:prstGeom>
        </p:spPr>
      </p:pic>
      <p:pic>
        <p:nvPicPr>
          <p:cNvPr id="5" name="C9A7140F">
            <a:hlinkClick r:id="" action="ppaction://media"/>
            <a:extLst>
              <a:ext uri="{FF2B5EF4-FFF2-40B4-BE49-F238E27FC236}">
                <a16:creationId xmlns:a16="http://schemas.microsoft.com/office/drawing/2014/main" id="{ACCF79C1-A62C-1A40-08D1-0A5A01768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0" end="4400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1005" y="796612"/>
            <a:ext cx="1077157" cy="10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DA96E3-6B2B-28A7-E7C2-9949C886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5941" y="959854"/>
            <a:ext cx="6460117" cy="5154226"/>
          </a:xfrm>
          <a:prstGeom prst="rect">
            <a:avLst/>
          </a:prstGeom>
        </p:spPr>
      </p:pic>
      <p:pic>
        <p:nvPicPr>
          <p:cNvPr id="4" name="C9A7140F">
            <a:hlinkClick r:id="" action="ppaction://media"/>
            <a:extLst>
              <a:ext uri="{FF2B5EF4-FFF2-40B4-BE49-F238E27FC236}">
                <a16:creationId xmlns:a16="http://schemas.microsoft.com/office/drawing/2014/main" id="{1A9F5676-3412-4C6F-7E81-3024D32B28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6094" y="655053"/>
            <a:ext cx="1233707" cy="12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6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شاشة عريضة</PresentationFormat>
  <Paragraphs>18</Paragraphs>
  <Slides>13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أمجاد الحربي</dc:creator>
  <cp:lastModifiedBy>أمجاد الحربي</cp:lastModifiedBy>
  <cp:revision>1</cp:revision>
  <dcterms:created xsi:type="dcterms:W3CDTF">2023-11-30T00:19:26Z</dcterms:created>
  <dcterms:modified xsi:type="dcterms:W3CDTF">2023-11-30T00:41:33Z</dcterms:modified>
</cp:coreProperties>
</file>