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6C8AF-CFB3-4516-A7D7-900338E95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0CC9957-9856-45E7-A67C-818090E98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D49ABD-08EF-4B95-BA77-6CFA99E3A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A31036-CE66-4399-88B7-58F11794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14E673-8FDE-4CFC-9EFE-7C821253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346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B1FFE0-8DE8-406B-8748-6581E88E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83D75D7-67B9-4E83-8EEA-47638B253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A199B6-173B-4766-8B8B-F3315481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01595C-2F3A-49F1-A0DA-0431288B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6EB0ED-0E25-4432-9015-318D12AB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70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6235318-E1C7-4D08-882C-A8436335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E7703D9-3265-4F61-A453-C51428C0B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5DDC84-5272-42C7-AABC-FDE92666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961A6D-015C-4C30-AAB9-630D3812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5ADF29-5A4C-4BCA-B180-14B3419B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931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4BED41-B9E8-408E-9BE3-15642B05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51D5FE-857E-4EC4-83DA-64315983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291CD1-0305-4B54-9652-D34C54DA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22CBBE-2EEF-4121-8EF6-D5CC0032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AA2747-D13A-493B-88B8-352B713B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CC1E70-21C6-428D-A8F4-001ADCE3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3CC36AC-D244-442D-956F-2057C0E2A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687769-6992-4C75-8FE3-5ABEF443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051FF9-B699-4D0D-943F-9A99CA60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202DDE-8457-4322-BDB2-72902A61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97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DD3BA7-CE55-41CC-87AA-E16E3FA8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8D5C02-25F3-4C31-A3D2-E81C8C0D5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1F7AD24-3FE7-44FC-8A84-77287AF5D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662378-E044-4878-A168-9AF46B9D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9C6219-7DD1-4518-815B-1BB13A5A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22F9FB4-E381-41D8-A95A-7C1E56A0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44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4EC6C-0E28-4743-AB13-B12C0160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0A2D833-EBA4-4466-830F-F07828C98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A92380F-A9F9-4B53-B26D-6D59CC49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0BC0F70-EECA-4116-BB9E-31FA903D4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951C4A7-B32F-44AA-B0F8-3B869B874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66D1060-F6C0-4539-9EAB-6405938B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B1FD4A5-D281-4914-A725-99F07077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7781F4E-98B5-4F74-BC82-9C5140A7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5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2EB9E6-8CE8-40B7-9BE6-26ABC6C5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60108A4-EFC5-4ACB-8672-E6BA437B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CC95E1C-8EC9-4FBD-AC76-608EEEF9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602E6DF-BD4C-42EB-A602-65BCFDA5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82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57A9531-23CB-45AF-93A4-346D421F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D9A0DBF-75DB-4717-82D5-F63B5A78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6413429-7808-4128-BBB0-8953778A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AE09A5-0C51-4F26-A745-0F6BCD54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E22EC2-7D09-4E89-83D6-CDC5CB8B7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58A59E-2776-4DFC-8EE7-2B4FB793B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546067-A223-4E70-B840-F9D9168C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76B7DD-0BD6-4025-91C3-119E5B5F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60E3674-017E-4200-939F-BB837A1A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93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0E2E45-60E9-4E31-91EB-B9E87A06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133AA4D-CBC4-4570-89B7-7F8DAADAE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8EDBD42-3A5F-4314-87B7-6F23F453E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CEAB6F-AAFB-4E22-B1E7-B3B57848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179598-1F39-4AA5-917B-7DC78834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F58CA0-EEAC-4DC7-AF7F-679AC664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60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93A1EA3-54EE-4C8D-A5D0-77C5DA74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D7D4F2-AD7A-4BC3-82E2-16FE0450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1A21C9-FE3C-4E4C-98C9-1FE5B64A0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DDCD-2CE0-431E-B4D9-539B49331E73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8FA656-6311-4480-89E5-0278E7EB6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DF219F-84D1-4684-9790-38B5F455B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D5A5-507E-4875-9CC1-87D2FC646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3009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1">
            <a:extLst>
              <a:ext uri="{FF2B5EF4-FFF2-40B4-BE49-F238E27FC236}">
                <a16:creationId xmlns:a16="http://schemas.microsoft.com/office/drawing/2014/main" id="{6FDF95F2-5279-4BE3-A3B1-D94F4223B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10">
            <a:extLst>
              <a:ext uri="{FF2B5EF4-FFF2-40B4-BE49-F238E27FC236}">
                <a16:creationId xmlns:a16="http://schemas.microsoft.com/office/drawing/2014/main" id="{4EC08B43-95D4-440B-A622-198683850E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11">
            <a:extLst>
              <a:ext uri="{FF2B5EF4-FFF2-40B4-BE49-F238E27FC236}">
                <a16:creationId xmlns:a16="http://schemas.microsoft.com/office/drawing/2014/main" id="{E45C9834-AD82-4F03-B147-10CE3B3F8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0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12">
            <a:extLst>
              <a:ext uri="{FF2B5EF4-FFF2-40B4-BE49-F238E27FC236}">
                <a16:creationId xmlns:a16="http://schemas.microsoft.com/office/drawing/2014/main" id="{1CB328E2-B147-4AF2-AF4C-6345FD58E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8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13">
            <a:extLst>
              <a:ext uri="{FF2B5EF4-FFF2-40B4-BE49-F238E27FC236}">
                <a16:creationId xmlns:a16="http://schemas.microsoft.com/office/drawing/2014/main" id="{11A23375-2A3C-40CC-BC40-3A0BC8D0F1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14">
            <a:extLst>
              <a:ext uri="{FF2B5EF4-FFF2-40B4-BE49-F238E27FC236}">
                <a16:creationId xmlns:a16="http://schemas.microsoft.com/office/drawing/2014/main" id="{2B4091DF-FD38-4387-A760-28C2D5046F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15">
            <a:extLst>
              <a:ext uri="{FF2B5EF4-FFF2-40B4-BE49-F238E27FC236}">
                <a16:creationId xmlns:a16="http://schemas.microsoft.com/office/drawing/2014/main" id="{E0E91913-3BC3-4C2F-9DA7-2F24C3AC0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7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16">
            <a:extLst>
              <a:ext uri="{FF2B5EF4-FFF2-40B4-BE49-F238E27FC236}">
                <a16:creationId xmlns:a16="http://schemas.microsoft.com/office/drawing/2014/main" id="{CD37F143-D566-440F-89E7-D8E664AFB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2">
            <a:extLst>
              <a:ext uri="{FF2B5EF4-FFF2-40B4-BE49-F238E27FC236}">
                <a16:creationId xmlns:a16="http://schemas.microsoft.com/office/drawing/2014/main" id="{7B9F79BC-8C7D-48D5-BE2C-85F3AD3A8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3">
            <a:extLst>
              <a:ext uri="{FF2B5EF4-FFF2-40B4-BE49-F238E27FC236}">
                <a16:creationId xmlns:a16="http://schemas.microsoft.com/office/drawing/2014/main" id="{28B3A079-5A8A-4365-AAC1-C6F7619A75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8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4">
            <a:extLst>
              <a:ext uri="{FF2B5EF4-FFF2-40B4-BE49-F238E27FC236}">
                <a16:creationId xmlns:a16="http://schemas.microsoft.com/office/drawing/2014/main" id="{CAF8445D-890C-460D-9772-6D2696C0A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1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5">
            <a:extLst>
              <a:ext uri="{FF2B5EF4-FFF2-40B4-BE49-F238E27FC236}">
                <a16:creationId xmlns:a16="http://schemas.microsoft.com/office/drawing/2014/main" id="{EECEE65A-99B8-41DB-9166-12A906199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6">
            <a:extLst>
              <a:ext uri="{FF2B5EF4-FFF2-40B4-BE49-F238E27FC236}">
                <a16:creationId xmlns:a16="http://schemas.microsoft.com/office/drawing/2014/main" id="{2388CC57-ECD9-483F-BEF4-FAE2DBDBF8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1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7">
            <a:extLst>
              <a:ext uri="{FF2B5EF4-FFF2-40B4-BE49-F238E27FC236}">
                <a16:creationId xmlns:a16="http://schemas.microsoft.com/office/drawing/2014/main" id="{1B152547-D3BB-4A97-96F5-CA0B64CD1E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8">
            <a:extLst>
              <a:ext uri="{FF2B5EF4-FFF2-40B4-BE49-F238E27FC236}">
                <a16:creationId xmlns:a16="http://schemas.microsoft.com/office/drawing/2014/main" id="{F9A2DCEB-F9CA-4B95-AABD-4422A6F59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0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اثل_9">
            <a:extLst>
              <a:ext uri="{FF2B5EF4-FFF2-40B4-BE49-F238E27FC236}">
                <a16:creationId xmlns:a16="http://schemas.microsoft.com/office/drawing/2014/main" id="{F92319C4-41E1-4B71-9F87-07E22134E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725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2021-12-28T20:59:36Z</dcterms:created>
  <dcterms:modified xsi:type="dcterms:W3CDTF">2021-12-28T20:59:54Z</dcterms:modified>
</cp:coreProperties>
</file>