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C3E1C1-8508-4E10-A094-C8F3F85DF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FDD459-16E7-45D7-8B9A-0756269D9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B6107A-9BD7-4EDE-99D3-B618A42F7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B1DD55-2B3D-4990-AAF4-B7746A7A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6B7393-EF10-4F85-90C2-453F00A98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397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619EA5E-D39A-482B-BDCF-BE46D38A3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FB51688-A1F8-4117-8EAA-1B464756EA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AA2CF7-05F5-40E0-A3DE-4D3498C97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84306B-80FE-428D-BAF2-8F7C13C05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1D131E-CB2F-4872-A370-B2FBFA99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5134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5314E54-577B-4B7C-8BC8-D414C081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A4AF5F-40C5-4843-BED8-D796E7DC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9578676-F66A-4C0D-8753-A6FED3C8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2A11BA-0768-4197-8FC5-8E4E3AFD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A6EF1-5C16-4A56-830A-468BD3A16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015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13C807-0167-4928-BA13-4BC66AA9E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D6993B-1B56-46AC-BC86-1CBF08DAD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FA0DF1-9CA4-42F6-94AA-526323530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EF05D8F-B8D3-41AD-9D23-A79C95EAF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BFC1B0-E763-43F7-ADEE-EC57E8EB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63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B9FD10-EC21-4B42-9A54-83A28CC6B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925471F-64F5-43CB-8241-15A234353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3237F1F-1860-44FC-8F1D-523C12E4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D9EC949-617D-4097-9179-367617EB0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86C610-A437-4F2D-854B-F25E8EFE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758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282AA86-E512-49FF-B83C-1ECC24751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0D6068-ABBE-435C-902E-37EE059EE7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9222957-7E2C-4E80-BFCE-8C1FC90F7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E91758-85EF-475E-B0DB-081415618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BA665B6-DD16-4095-A1BD-36687D088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60820E7-64DA-4E60-874C-A5A0BD07C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422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788B417-01A3-449C-8248-01EA70E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27A742D-0E64-4424-939A-159CDE7FE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68E1D12-5C58-44B2-8F06-C1E81B00B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DD4B0BD-0004-40BB-83F1-AAE3B774D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0315228-226E-4C9C-AD90-D0B2738C0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DA0C0B91-DC23-497B-A655-010ED2214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9BD0E4C-CC6B-4368-A688-4743527D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C460AFB-8754-4178-BE0A-EC7E8F83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9596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BE453C-A640-4630-8AD8-5407B25EB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0587B918-F9E2-4E35-B5EC-8D26C18AE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F398401-8C9B-45F5-889B-08BF2711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0C87BF3-E1B2-49AB-B5A5-42C96E65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23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D345580-5EA1-4B7D-8C48-A8845DD9B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FDED2FE-CE7A-4737-A6C5-7F117A28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9D10CDF-54A8-4EAA-A762-626F1C28D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34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CD3C21-1C74-444A-922B-1A330A948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A3A492-8C50-4C8B-8092-955B323D9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5EE6CC1-1238-4E19-B2C1-7B9215332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322AD22-0B08-4B5C-8447-5532FA73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6F0BA83C-3A25-453A-B18E-3AAEA53E5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CE53DD2-E40E-4465-87AF-F9826A332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34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C438D2-A58A-493A-8108-4DCBB873F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6613255D-427E-4CD1-9681-B16E68109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1E7B43AD-4F86-454F-B576-313BEF579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175ED5-2B01-4774-91D9-751101048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ED3C9C-8D2D-4C57-9247-4854D138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548E3BF-B2BE-4FEE-BE7B-9370A6A16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820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14A75F8-2814-45F0-8445-15377A122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BAEAC83-378D-495C-87DE-13E86DCD9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4DC96A-9BB2-425F-B007-B95820642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E331F-8B21-48BC-8A6A-25EB390E036A}" type="datetimeFigureOut">
              <a:rPr lang="ar-SA" smtClean="0"/>
              <a:t>27/05/43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74E366-7B5D-4D99-81D7-E96379498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2D6C1EC-E06A-42ED-9942-1C4F7B26B8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32F8-D644-471A-8787-893709B87A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6791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">
            <a:extLst>
              <a:ext uri="{FF2B5EF4-FFF2-40B4-BE49-F238E27FC236}">
                <a16:creationId xmlns:a16="http://schemas.microsoft.com/office/drawing/2014/main" id="{7B57575F-1F8C-4632-A56A-BA28576005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77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0">
            <a:extLst>
              <a:ext uri="{FF2B5EF4-FFF2-40B4-BE49-F238E27FC236}">
                <a16:creationId xmlns:a16="http://schemas.microsoft.com/office/drawing/2014/main" id="{6B1A40FF-6656-4DD4-B66C-27B48EAC829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1">
            <a:extLst>
              <a:ext uri="{FF2B5EF4-FFF2-40B4-BE49-F238E27FC236}">
                <a16:creationId xmlns:a16="http://schemas.microsoft.com/office/drawing/2014/main" id="{0741677B-DC10-4F9C-94CD-44B67CA74B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4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2">
            <a:extLst>
              <a:ext uri="{FF2B5EF4-FFF2-40B4-BE49-F238E27FC236}">
                <a16:creationId xmlns:a16="http://schemas.microsoft.com/office/drawing/2014/main" id="{0F82132A-7B39-4663-9E36-7DAA454239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8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3">
            <a:extLst>
              <a:ext uri="{FF2B5EF4-FFF2-40B4-BE49-F238E27FC236}">
                <a16:creationId xmlns:a16="http://schemas.microsoft.com/office/drawing/2014/main" id="{3354CFC9-604B-4F4B-B182-588A30A5CB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31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14">
            <a:extLst>
              <a:ext uri="{FF2B5EF4-FFF2-40B4-BE49-F238E27FC236}">
                <a16:creationId xmlns:a16="http://schemas.microsoft.com/office/drawing/2014/main" id="{48ED2368-39B9-48C2-89A9-5294A80C9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8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2">
            <a:extLst>
              <a:ext uri="{FF2B5EF4-FFF2-40B4-BE49-F238E27FC236}">
                <a16:creationId xmlns:a16="http://schemas.microsoft.com/office/drawing/2014/main" id="{973F88EB-2739-40A6-AED5-A3F606E8D9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8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3">
            <a:extLst>
              <a:ext uri="{FF2B5EF4-FFF2-40B4-BE49-F238E27FC236}">
                <a16:creationId xmlns:a16="http://schemas.microsoft.com/office/drawing/2014/main" id="{4767CCF0-F255-4D10-9619-96CE7C24C82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4">
            <a:extLst>
              <a:ext uri="{FF2B5EF4-FFF2-40B4-BE49-F238E27FC236}">
                <a16:creationId xmlns:a16="http://schemas.microsoft.com/office/drawing/2014/main" id="{E9DC6496-CC49-4E11-9A6C-C30D124A147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9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5">
            <a:extLst>
              <a:ext uri="{FF2B5EF4-FFF2-40B4-BE49-F238E27FC236}">
                <a16:creationId xmlns:a16="http://schemas.microsoft.com/office/drawing/2014/main" id="{5665CE27-0A79-4591-906F-9FC70C64CB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4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6">
            <a:extLst>
              <a:ext uri="{FF2B5EF4-FFF2-40B4-BE49-F238E27FC236}">
                <a16:creationId xmlns:a16="http://schemas.microsoft.com/office/drawing/2014/main" id="{841EE815-C968-4FC8-8977-A17DEA2CE86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29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7">
            <a:extLst>
              <a:ext uri="{FF2B5EF4-FFF2-40B4-BE49-F238E27FC236}">
                <a16:creationId xmlns:a16="http://schemas.microsoft.com/office/drawing/2014/main" id="{05F640BA-B24E-4A46-8DB7-6A86BED171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0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8">
            <a:extLst>
              <a:ext uri="{FF2B5EF4-FFF2-40B4-BE49-F238E27FC236}">
                <a16:creationId xmlns:a16="http://schemas.microsoft.com/office/drawing/2014/main" id="{13AFA47E-83C2-412C-BCE8-4DE0F6178D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0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الانعكاس_9">
            <a:extLst>
              <a:ext uri="{FF2B5EF4-FFF2-40B4-BE49-F238E27FC236}">
                <a16:creationId xmlns:a16="http://schemas.microsoft.com/office/drawing/2014/main" id="{2C065241-6224-4FD8-BBA0-6782928D19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888557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2021-12-30T22:01:20Z</dcterms:created>
  <dcterms:modified xsi:type="dcterms:W3CDTF">2021-12-30T22:01:52Z</dcterms:modified>
</cp:coreProperties>
</file>