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3044B4-9647-4767-A1E8-02ACDE13C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78D76DA-D104-4905-96AF-F0B81AF49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AD6E32-2E6A-429D-9026-BFEB7590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C2FF-48D0-4F42-A827-C6F685532717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CFCD9E-18A7-4008-BF75-211DFC02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9822EA-523C-40D0-8BE9-AE82294A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F49C-BF57-4F5E-9A84-B918EFFBC2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459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469147-E2BD-4F03-8FD3-0A61BE16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072417-17F6-4E6D-A155-8929E9AEF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F70A65-DD1A-4B5C-BF6D-394137E6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C2FF-48D0-4F42-A827-C6F685532717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98F991-3194-44A8-8B6E-5EF4E55F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32B27B-D4BD-45DD-9062-732BF071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F49C-BF57-4F5E-9A84-B918EFFBC2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58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63901EF-432A-4574-B0E4-C059420F1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D65A991-7EB0-46A2-AEC1-0DB91B310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EDB49E-8711-463C-81ED-FBC33F82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C2FF-48D0-4F42-A827-C6F685532717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4653C9-DE29-4C3A-8E0C-CE4CAE9D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3296F8-F0F5-4206-9C75-04DB470B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F49C-BF57-4F5E-9A84-B918EFFBC2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445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BC21CC-7A0C-4382-9812-C9E17698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24B908-31AE-4B5E-883C-CB4F2BB6B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12DA03-DBBB-4F11-8013-AB7E4478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C2FF-48D0-4F42-A827-C6F685532717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C06341-BF69-4909-B71D-48D7E51E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36B194-664C-4F49-9A76-FDA5ABBB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F49C-BF57-4F5E-9A84-B918EFFBC2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930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3895C1-60FE-4E50-9F69-F51470CD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297831-9503-4F9F-9C17-C64F5AF65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EFEE96-86FA-484F-84F1-9785BFDA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C2FF-48D0-4F42-A827-C6F685532717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1465B6B-9008-429C-AB3B-B5EA797B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17D062-259C-4A50-B206-5846F381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F49C-BF57-4F5E-9A84-B918EFFBC2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05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AC6231-540D-4DDF-945F-2B5DB4D5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57FB8E3-BE11-4FF3-B439-0C4BD250B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BDCC11F-AF11-4F22-AE9F-102897EBE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194394B-1AF9-40B9-A1C8-941E7456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C2FF-48D0-4F42-A827-C6F685532717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8B29794-6346-4C00-8D04-F35C112A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FCAAEEF-5757-486F-9A3A-FB98FC8A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F49C-BF57-4F5E-9A84-B918EFFBC2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99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39C9FD-9992-42C2-A08A-B7027379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4E0CC8-E1C7-4936-B045-35D960147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4BF9229-A476-40C8-8DAD-2474CD353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9C6A1B5-9D33-4345-A431-27613376A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38884D3-518C-41EB-B8C2-A1B310CB4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224CF54-75C0-4A2D-8EEB-CE55D155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C2FF-48D0-4F42-A827-C6F685532717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FC3130C-E30F-4002-9644-BB101034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81B9AE1-CAEE-4C90-B54F-8B78560F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F49C-BF57-4F5E-9A84-B918EFFBC2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547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B04E9F-0E2B-45BE-9AD2-CF9661F6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D8906DD-8574-4D0D-BE27-20223042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C2FF-48D0-4F42-A827-C6F685532717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1F5A573-99BA-48E2-B2EF-B29C1EB6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7D30EF0-1336-4FB3-A72E-A41F37B6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F49C-BF57-4F5E-9A84-B918EFFBC2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831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D849674-17DC-4A35-807F-2D43BAB9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C2FF-48D0-4F42-A827-C6F685532717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57995C2-49EC-420B-BFFF-11D6E9E8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C37BC5A-8F99-474B-A98B-7D2D31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F49C-BF57-4F5E-9A84-B918EFFBC2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627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168D5A-A900-44C9-98E0-4758E739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B71950-E754-4A71-98FA-AE59D933D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2305F09-507B-4889-9A04-BFC2731E4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5120F60-8947-4E88-9162-D24CE4E0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C2FF-48D0-4F42-A827-C6F685532717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9AA679B-0358-4FE2-8734-7379A61E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27110F-2A15-48A6-9109-22DB9556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F49C-BF57-4F5E-9A84-B918EFFBC2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06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F5865D-5310-4316-BB13-347309BF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06D80BE-56DC-4542-A14F-AA6E28D9D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3BC859A-EFF3-4481-98EA-0442E5BA4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6D97788-FB8D-44AE-998F-FB3C41A1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C2FF-48D0-4F42-A827-C6F685532717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8947B2-738B-4118-BA79-5C5E04B6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CD172E1-F778-41AE-A843-8A4FBA81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F49C-BF57-4F5E-9A84-B918EFFBC2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460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5D90837-A1F7-4987-9A74-0CD2B17F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BE14E7F-A19F-491F-9567-370B4882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BAD9EE-210B-4B72-9BEF-C9BCFBA52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C2FF-48D0-4F42-A827-C6F685532717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DCC09B-CDAB-41CF-8697-5D3CF9D2B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8EC0BD-CEC2-432C-8739-E0E4EA1DF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7F49C-BF57-4F5E-9A84-B918EFFBC2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383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سحاب_1">
            <a:extLst>
              <a:ext uri="{FF2B5EF4-FFF2-40B4-BE49-F238E27FC236}">
                <a16:creationId xmlns:a16="http://schemas.microsoft.com/office/drawing/2014/main" id="{BD69DC08-61B8-4DF8-9BEB-AABA63815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8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سحاب_10">
            <a:extLst>
              <a:ext uri="{FF2B5EF4-FFF2-40B4-BE49-F238E27FC236}">
                <a16:creationId xmlns:a16="http://schemas.microsoft.com/office/drawing/2014/main" id="{F5FEA4A6-42EB-43C6-837F-0679FA8133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7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سحاب_11">
            <a:extLst>
              <a:ext uri="{FF2B5EF4-FFF2-40B4-BE49-F238E27FC236}">
                <a16:creationId xmlns:a16="http://schemas.microsoft.com/office/drawing/2014/main" id="{C6E4F804-B1C3-4426-9140-43A85B8DE1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سحاب_12">
            <a:extLst>
              <a:ext uri="{FF2B5EF4-FFF2-40B4-BE49-F238E27FC236}">
                <a16:creationId xmlns:a16="http://schemas.microsoft.com/office/drawing/2014/main" id="{C4479B91-630E-41D2-AC04-D4BA8D5348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6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سحاب_13">
            <a:extLst>
              <a:ext uri="{FF2B5EF4-FFF2-40B4-BE49-F238E27FC236}">
                <a16:creationId xmlns:a16="http://schemas.microsoft.com/office/drawing/2014/main" id="{556F63DB-93BC-4236-A46E-F029B92A64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4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سحاب_2">
            <a:extLst>
              <a:ext uri="{FF2B5EF4-FFF2-40B4-BE49-F238E27FC236}">
                <a16:creationId xmlns:a16="http://schemas.microsoft.com/office/drawing/2014/main" id="{10EE1D69-48E8-4569-A184-187634890A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0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سحاب_3">
            <a:extLst>
              <a:ext uri="{FF2B5EF4-FFF2-40B4-BE49-F238E27FC236}">
                <a16:creationId xmlns:a16="http://schemas.microsoft.com/office/drawing/2014/main" id="{F2D3E6D9-E79A-490F-847C-223C42EA64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سحاب_4">
            <a:extLst>
              <a:ext uri="{FF2B5EF4-FFF2-40B4-BE49-F238E27FC236}">
                <a16:creationId xmlns:a16="http://schemas.microsoft.com/office/drawing/2014/main" id="{DF1EB259-0DEB-42A0-997F-8ED6C8440D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6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سحاب_5">
            <a:extLst>
              <a:ext uri="{FF2B5EF4-FFF2-40B4-BE49-F238E27FC236}">
                <a16:creationId xmlns:a16="http://schemas.microsoft.com/office/drawing/2014/main" id="{FA70AA7A-D038-4720-A6E0-08B058961E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9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سحاب_6">
            <a:extLst>
              <a:ext uri="{FF2B5EF4-FFF2-40B4-BE49-F238E27FC236}">
                <a16:creationId xmlns:a16="http://schemas.microsoft.com/office/drawing/2014/main" id="{47F6A758-D4A5-4931-B084-BE937CE2AA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سحاب_7">
            <a:extLst>
              <a:ext uri="{FF2B5EF4-FFF2-40B4-BE49-F238E27FC236}">
                <a16:creationId xmlns:a16="http://schemas.microsoft.com/office/drawing/2014/main" id="{2DE21151-43B8-441D-A3D7-24C4D46D57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سحاب_8">
            <a:extLst>
              <a:ext uri="{FF2B5EF4-FFF2-40B4-BE49-F238E27FC236}">
                <a16:creationId xmlns:a16="http://schemas.microsoft.com/office/drawing/2014/main" id="{DD67E08A-9B90-4130-9646-90B5D46E99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3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سحاب_9">
            <a:extLst>
              <a:ext uri="{FF2B5EF4-FFF2-40B4-BE49-F238E27FC236}">
                <a16:creationId xmlns:a16="http://schemas.microsoft.com/office/drawing/2014/main" id="{10E769DC-4190-456C-9B8D-A786583F67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479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2022-01-02T18:43:26Z</dcterms:created>
  <dcterms:modified xsi:type="dcterms:W3CDTF">2022-01-02T18:43:54Z</dcterms:modified>
</cp:coreProperties>
</file>