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6"/>
  </p:notesMasterIdLst>
  <p:sldIdLst>
    <p:sldId id="265" r:id="rId2"/>
    <p:sldId id="266" r:id="rId3"/>
    <p:sldId id="264" r:id="rId4"/>
    <p:sldId id="26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9" r:id="rId14"/>
    <p:sldId id="267" r:id="rId15"/>
  </p:sldIdLst>
  <p:sldSz cx="14630400" cy="8229600"/>
  <p:notesSz cx="8229600" cy="1463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5" autoAdjust="0"/>
    <p:restoredTop sz="94610"/>
  </p:normalViewPr>
  <p:slideViewPr>
    <p:cSldViewPr snapToGrid="0" snapToObjects="1">
      <p:cViewPr>
        <p:scale>
          <a:sx n="66" d="100"/>
          <a:sy n="66" d="100"/>
        </p:scale>
        <p:origin x="2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23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7056" y="3017521"/>
            <a:ext cx="10698479" cy="2715337"/>
          </a:xfrm>
        </p:spPr>
        <p:txBody>
          <a:bodyPr anchor="b">
            <a:normAutofit/>
          </a:bodyPr>
          <a:lstStyle>
            <a:lvl1pPr>
              <a:defRPr sz="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7056" y="5732855"/>
            <a:ext cx="10698479" cy="135154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5188573"/>
            <a:ext cx="2093582" cy="934307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5435449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38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731520"/>
            <a:ext cx="10698479" cy="3740448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361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30014" y="4206240"/>
            <a:ext cx="9043865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85665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6" y="2926081"/>
            <a:ext cx="10698480" cy="3269814"/>
          </a:xfrm>
        </p:spPr>
        <p:txBody>
          <a:bodyPr anchor="b">
            <a:normAutofit/>
          </a:bodyPr>
          <a:lstStyle>
            <a:lvl1pPr algn="l">
              <a:defRPr sz="57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387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054" y="5212080"/>
            <a:ext cx="10698480" cy="10058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75965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752888"/>
            <a:ext cx="10698479" cy="3456024"/>
          </a:xfrm>
        </p:spPr>
        <p:txBody>
          <a:bodyPr anchor="ctr">
            <a:normAutofit/>
          </a:bodyPr>
          <a:lstStyle>
            <a:lvl1pPr algn="l">
              <a:defRPr sz="57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054" y="5212080"/>
            <a:ext cx="10698480" cy="10058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900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382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3775" y="752887"/>
            <a:ext cx="2649121" cy="6340580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7054" y="752887"/>
            <a:ext cx="7772400" cy="63405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8157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68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11" y="748932"/>
            <a:ext cx="10694024" cy="1537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054" y="2560320"/>
            <a:ext cx="10698480" cy="45331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465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2470500"/>
            <a:ext cx="10698479" cy="1762560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4236155"/>
            <a:ext cx="10698479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578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7054" y="2560320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8896" y="2551467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593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248" y="2367244"/>
            <a:ext cx="479127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7055" y="3058759"/>
            <a:ext cx="5211472" cy="402487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07956" y="2363370"/>
            <a:ext cx="4798801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00348" y="3054886"/>
            <a:ext cx="5206409" cy="402487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457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57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847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535306"/>
            <a:ext cx="4206239" cy="1171574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7614" y="535306"/>
            <a:ext cx="6217920" cy="6497956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5" y="1918336"/>
            <a:ext cx="4206239" cy="511492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746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6" y="5760720"/>
            <a:ext cx="1069848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7054" y="761958"/>
            <a:ext cx="10698480" cy="4625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440806"/>
            <a:ext cx="10698480" cy="592454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577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74320"/>
            <a:ext cx="3421819" cy="7966354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32665" y="-943"/>
            <a:ext cx="2828009" cy="8224847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19456" cy="822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1510" y="748932"/>
            <a:ext cx="10694024" cy="1537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4" y="2560320"/>
            <a:ext cx="1069848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8175" y="945339"/>
            <a:ext cx="9357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3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pixabay.com/en/classroom-education-school-hand-381896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10B33B-5410-F74B-0858-914E362E1AC5}"/>
              </a:ext>
            </a:extLst>
          </p:cNvPr>
          <p:cNvSpPr txBox="1"/>
          <p:nvPr/>
        </p:nvSpPr>
        <p:spPr>
          <a:xfrm>
            <a:off x="4238171" y="2481943"/>
            <a:ext cx="5573485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Mega Goal 2</a:t>
            </a:r>
          </a:p>
          <a:p>
            <a:pPr algn="ctr"/>
            <a:r>
              <a:rPr lang="en-US" sz="4800" dirty="0"/>
              <a:t>MG22</a:t>
            </a:r>
          </a:p>
          <a:p>
            <a:pPr algn="ctr"/>
            <a:r>
              <a:rPr lang="en-US" sz="4800" dirty="0"/>
              <a:t>Unit 5</a:t>
            </a:r>
          </a:p>
          <a:p>
            <a:pPr algn="ctr"/>
            <a:r>
              <a:rPr lang="en-US" sz="4800" dirty="0"/>
              <a:t>Lesson 12 Project</a:t>
            </a:r>
            <a:endParaRPr lang="en-GB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6E7BCE-BE42-0328-FA9C-65F4628C47D6}"/>
              </a:ext>
            </a:extLst>
          </p:cNvPr>
          <p:cNvSpPr txBox="1"/>
          <p:nvPr/>
        </p:nvSpPr>
        <p:spPr>
          <a:xfrm>
            <a:off x="4383315" y="6212115"/>
            <a:ext cx="51380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Done by Talal Alhazmi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0724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1144310" y="712589"/>
            <a:ext cx="44410" cy="5776793"/>
          </a:xfrm>
          <a:prstGeom prst="roundRect">
            <a:avLst>
              <a:gd name="adj" fmla="val 225151"/>
            </a:avLst>
          </a:prstGeom>
          <a:solidFill>
            <a:srgbClr val="EFDBA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Shape 2"/>
          <p:cNvSpPr/>
          <p:nvPr/>
        </p:nvSpPr>
        <p:spPr>
          <a:xfrm>
            <a:off x="1416427" y="1113889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EFDBA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Shape 3"/>
          <p:cNvSpPr/>
          <p:nvPr/>
        </p:nvSpPr>
        <p:spPr>
          <a:xfrm>
            <a:off x="916484" y="88618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4"/>
          <p:cNvSpPr/>
          <p:nvPr/>
        </p:nvSpPr>
        <p:spPr>
          <a:xfrm>
            <a:off x="1090196" y="927854"/>
            <a:ext cx="1524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2388513" y="934760"/>
            <a:ext cx="23393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Self-Exploration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2388513" y="1415177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Reflect on your passions, interests, and strengths to identify potential career paths.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1416427" y="3113544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EFDBA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Shape 8"/>
          <p:cNvSpPr/>
          <p:nvPr/>
        </p:nvSpPr>
        <p:spPr>
          <a:xfrm>
            <a:off x="916484" y="288583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9"/>
          <p:cNvSpPr/>
          <p:nvPr/>
        </p:nvSpPr>
        <p:spPr>
          <a:xfrm>
            <a:off x="1063526" y="2927509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0"/>
          <p:cNvSpPr/>
          <p:nvPr/>
        </p:nvSpPr>
        <p:spPr>
          <a:xfrm>
            <a:off x="2388513" y="2934414"/>
            <a:ext cx="33147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Education and Training</a:t>
            </a:r>
            <a:endParaRPr lang="en-US" sz="2187" dirty="0"/>
          </a:p>
        </p:txBody>
      </p:sp>
      <p:sp>
        <p:nvSpPr>
          <p:cNvPr id="15" name="Text 11"/>
          <p:cNvSpPr/>
          <p:nvPr/>
        </p:nvSpPr>
        <p:spPr>
          <a:xfrm>
            <a:off x="2388513" y="3414832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Acquire the necessary knowledge and skills through high school courses, vocational programs, or higher education.</a:t>
            </a:r>
            <a:endParaRPr lang="en-US" sz="1750" dirty="0"/>
          </a:p>
        </p:txBody>
      </p:sp>
      <p:sp>
        <p:nvSpPr>
          <p:cNvPr id="16" name="Shape 12"/>
          <p:cNvSpPr/>
          <p:nvPr/>
        </p:nvSpPr>
        <p:spPr>
          <a:xfrm>
            <a:off x="1416427" y="5113199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EFDBA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Shape 13"/>
          <p:cNvSpPr/>
          <p:nvPr/>
        </p:nvSpPr>
        <p:spPr>
          <a:xfrm>
            <a:off x="916484" y="488549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4"/>
          <p:cNvSpPr/>
          <p:nvPr/>
        </p:nvSpPr>
        <p:spPr>
          <a:xfrm>
            <a:off x="1063526" y="4927163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5"/>
          <p:cNvSpPr/>
          <p:nvPr/>
        </p:nvSpPr>
        <p:spPr>
          <a:xfrm>
            <a:off x="2388513" y="4934069"/>
            <a:ext cx="39243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Experience and Networking</a:t>
            </a:r>
            <a:endParaRPr lang="en-US" sz="2187" dirty="0"/>
          </a:p>
        </p:txBody>
      </p:sp>
      <p:sp>
        <p:nvSpPr>
          <p:cNvPr id="20" name="Text 16"/>
          <p:cNvSpPr/>
          <p:nvPr/>
        </p:nvSpPr>
        <p:spPr>
          <a:xfrm>
            <a:off x="2388513" y="5414486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Gain practical experience through internships, part-time jobs, and connect with professionals in your desired field.</a:t>
            </a:r>
            <a:endParaRPr lang="en-US" sz="1750" dirty="0"/>
          </a:p>
        </p:txBody>
      </p:sp>
      <p:sp>
        <p:nvSpPr>
          <p:cNvPr id="21" name="Text 17"/>
          <p:cNvSpPr/>
          <p:nvPr/>
        </p:nvSpPr>
        <p:spPr>
          <a:xfrm>
            <a:off x="2998113" y="6823562"/>
            <a:ext cx="5913658" cy="69437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Discover Your Path</a:t>
            </a:r>
            <a:endParaRPr lang="en-US" sz="437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1492567"/>
            <a:ext cx="3295888" cy="20369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37993" y="38071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Job Interviews</a:t>
            </a:r>
            <a:endParaRPr lang="en-US" sz="2187" dirty="0"/>
          </a:p>
        </p:txBody>
      </p:sp>
      <p:sp>
        <p:nvSpPr>
          <p:cNvPr id="6" name="Text 2"/>
          <p:cNvSpPr/>
          <p:nvPr/>
        </p:nvSpPr>
        <p:spPr>
          <a:xfrm>
            <a:off x="2037993" y="4287560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Prepare for interviews by practicing common interview questions and showcasing your skills and experiences.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1492567"/>
            <a:ext cx="3296007" cy="203704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667137" y="3807262"/>
            <a:ext cx="32613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Diversity and Inclusion</a:t>
            </a:r>
            <a:endParaRPr lang="en-US" sz="2187" dirty="0"/>
          </a:p>
        </p:txBody>
      </p:sp>
      <p:sp>
        <p:nvSpPr>
          <p:cNvPr id="9" name="Text 4"/>
          <p:cNvSpPr/>
          <p:nvPr/>
        </p:nvSpPr>
        <p:spPr>
          <a:xfrm>
            <a:off x="5667137" y="4287679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Embrace diversity, respect others' perspectives, and create an inclusive work environment.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1492567"/>
            <a:ext cx="3296007" cy="203704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296400" y="3807262"/>
            <a:ext cx="29718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Career Advancement</a:t>
            </a:r>
            <a:endParaRPr lang="en-US" sz="2187" dirty="0"/>
          </a:p>
        </p:txBody>
      </p:sp>
      <p:sp>
        <p:nvSpPr>
          <p:cNvPr id="12" name="Text 6"/>
          <p:cNvSpPr/>
          <p:nvPr/>
        </p:nvSpPr>
        <p:spPr>
          <a:xfrm>
            <a:off x="9296400" y="4287679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Continuously learn, adapt to industry changes, and seek opportunities for professional development.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2037992" y="6042541"/>
            <a:ext cx="5756179" cy="69437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Chart Your Future</a:t>
            </a:r>
            <a:endParaRPr lang="en-US" sz="43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>
            <a:extLst>
              <a:ext uri="{FF2B5EF4-FFF2-40B4-BE49-F238E27FC236}">
                <a16:creationId xmlns:a16="http://schemas.microsoft.com/office/drawing/2014/main" id="{F6809049-0C2F-3025-A707-4364D9A2A1AF}"/>
              </a:ext>
            </a:extLst>
          </p:cNvPr>
          <p:cNvSpPr/>
          <p:nvPr/>
        </p:nvSpPr>
        <p:spPr>
          <a:xfrm>
            <a:off x="7315198" y="2249716"/>
            <a:ext cx="4443889" cy="866998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Q&amp;A Session</a:t>
            </a:r>
            <a:endParaRPr lang="en-US" sz="4374" dirty="0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26E93F08-B44F-02FC-2A87-7241D079E2BE}"/>
              </a:ext>
            </a:extLst>
          </p:cNvPr>
          <p:cNvSpPr/>
          <p:nvPr/>
        </p:nvSpPr>
        <p:spPr>
          <a:xfrm>
            <a:off x="6159941" y="3650343"/>
            <a:ext cx="7477601" cy="14625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32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Now, we'll open the floor to questions. Feel free to ask anything related to great jobs and careers!</a:t>
            </a:r>
            <a:endParaRPr lang="en-US" sz="3200" dirty="0"/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BA0B2B77-CB9C-4DA8-7D8A-F8A8F5CED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4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0F14-5024-E050-EFFB-D3A54E9D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355" y="879561"/>
            <a:ext cx="4203690" cy="100729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Homework</a:t>
            </a:r>
            <a:endParaRPr lang="en-GB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6E7AA8-CD4C-E732-67FC-592FE98E7BCC}"/>
              </a:ext>
            </a:extLst>
          </p:cNvPr>
          <p:cNvSpPr/>
          <p:nvPr/>
        </p:nvSpPr>
        <p:spPr>
          <a:xfrm>
            <a:off x="3077030" y="2830286"/>
            <a:ext cx="10145484" cy="42381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Complete the questions and table on page 76.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Great a presentation about 3 jobs.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Be ready to present in class next session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56148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008F1C-2F5E-00A0-0DF4-D85DC2D05609}"/>
              </a:ext>
            </a:extLst>
          </p:cNvPr>
          <p:cNvSpPr/>
          <p:nvPr/>
        </p:nvSpPr>
        <p:spPr>
          <a:xfrm>
            <a:off x="4775199" y="2061030"/>
            <a:ext cx="6516914" cy="11611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Done by Talal Alhazmi</a:t>
            </a:r>
            <a:endParaRPr lang="en-GB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D013D1-3393-165D-CBEF-B2E8EE230536}"/>
              </a:ext>
            </a:extLst>
          </p:cNvPr>
          <p:cNvSpPr/>
          <p:nvPr/>
        </p:nvSpPr>
        <p:spPr>
          <a:xfrm>
            <a:off x="5566228" y="5007429"/>
            <a:ext cx="4934857" cy="957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Have fruitful day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DF17B9-675F-659B-6D30-EBC3ED9D6D90}"/>
              </a:ext>
            </a:extLst>
          </p:cNvPr>
          <p:cNvSpPr/>
          <p:nvPr/>
        </p:nvSpPr>
        <p:spPr>
          <a:xfrm>
            <a:off x="6879770" y="7451998"/>
            <a:ext cx="2307771" cy="5972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9-12-1445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43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21BAC7-883C-0672-94F6-B7D10536235F}"/>
              </a:ext>
            </a:extLst>
          </p:cNvPr>
          <p:cNvSpPr txBox="1"/>
          <p:nvPr/>
        </p:nvSpPr>
        <p:spPr>
          <a:xfrm>
            <a:off x="6066971" y="2046514"/>
            <a:ext cx="3265715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Objectives</a:t>
            </a:r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3A6D10-08CA-D641-F585-9B7BA2A618ED}"/>
              </a:ext>
            </a:extLst>
          </p:cNvPr>
          <p:cNvSpPr txBox="1"/>
          <p:nvPr/>
        </p:nvSpPr>
        <p:spPr>
          <a:xfrm>
            <a:off x="3657600" y="4392566"/>
            <a:ext cx="73152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GB" sz="3600" dirty="0">
                <a:latin typeface="ProximaNova-Light"/>
              </a:rPr>
              <a:t>- P</a:t>
            </a:r>
            <a:r>
              <a:rPr lang="en-GB" sz="3600" b="0" i="0" u="none" strike="noStrike" baseline="0" dirty="0">
                <a:latin typeface="ProximaNova-Light"/>
              </a:rPr>
              <a:t>repare a PowerPoint presentation or a poster about great job or career.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6246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>
            <a:extLst>
              <a:ext uri="{FF2B5EF4-FFF2-40B4-BE49-F238E27FC236}">
                <a16:creationId xmlns:a16="http://schemas.microsoft.com/office/drawing/2014/main" id="{25AD1CBE-5487-8589-03D0-83B5F2C73C0A}"/>
              </a:ext>
            </a:extLst>
          </p:cNvPr>
          <p:cNvSpPr/>
          <p:nvPr/>
        </p:nvSpPr>
        <p:spPr>
          <a:xfrm>
            <a:off x="5093255" y="1656409"/>
            <a:ext cx="4443889" cy="6943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chemeClr val="bg1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Introduction</a:t>
            </a:r>
            <a:endParaRPr lang="en-US" sz="4374" dirty="0">
              <a:solidFill>
                <a:schemeClr val="bg1"/>
              </a:solidFill>
            </a:endParaRP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F9FA9D0E-256E-081D-C110-ADEE749EDD21}"/>
              </a:ext>
            </a:extLst>
          </p:cNvPr>
          <p:cNvSpPr/>
          <p:nvPr/>
        </p:nvSpPr>
        <p:spPr>
          <a:xfrm>
            <a:off x="3576398" y="3569409"/>
            <a:ext cx="7477601" cy="20766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Welcome, 11th graders! Today, we'll be discussing the concept of great jobs and careers. Let's explore the factors that make a job or career path stand out, including duties, requirements, personal characteristics, employment prospects, and career prospects.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010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C82F61-0D4F-AA0D-FACB-927BB8D87606}"/>
              </a:ext>
            </a:extLst>
          </p:cNvPr>
          <p:cNvSpPr txBox="1"/>
          <p:nvPr/>
        </p:nvSpPr>
        <p:spPr>
          <a:xfrm>
            <a:off x="3657599" y="1111294"/>
            <a:ext cx="9477829" cy="6581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GB" sz="3600" b="1" i="0" u="none" strike="noStrike" baseline="0" dirty="0">
                <a:latin typeface="ProximaNova-Bold"/>
              </a:rPr>
              <a:t>1- Which jobs are considered prestigious in </a:t>
            </a:r>
            <a:r>
              <a:rPr lang="en-GB" sz="3600" b="1" dirty="0">
                <a:latin typeface="ProximaNova-Bold"/>
              </a:rPr>
              <a:t>Saudi Arabia</a:t>
            </a:r>
            <a:r>
              <a:rPr lang="en-GB" sz="3600" b="1" i="0" u="none" strike="noStrike" baseline="0" dirty="0">
                <a:latin typeface="ProximaNova-Bold"/>
              </a:rPr>
              <a:t>?</a:t>
            </a:r>
          </a:p>
          <a:p>
            <a:pPr algn="l">
              <a:lnSpc>
                <a:spcPct val="200000"/>
              </a:lnSpc>
            </a:pPr>
            <a:r>
              <a:rPr lang="en-GB" sz="3600" b="1" i="0" u="none" strike="noStrike" baseline="0" dirty="0">
                <a:latin typeface="ProximaNova-Bold"/>
              </a:rPr>
              <a:t>2- Is success always associated with money?</a:t>
            </a:r>
          </a:p>
          <a:p>
            <a:pPr algn="l">
              <a:lnSpc>
                <a:spcPct val="200000"/>
              </a:lnSpc>
            </a:pPr>
            <a:r>
              <a:rPr lang="en-GB" sz="3600" b="1" i="0" u="none" strike="noStrike" baseline="0" dirty="0">
                <a:latin typeface="ProximaNova-Bold"/>
              </a:rPr>
              <a:t>3- What does a Great Career entail? Which are some of the conditions that are required for it to be considered great?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1DD8B0-F2EF-0867-45FD-92249E243F69}"/>
              </a:ext>
            </a:extLst>
          </p:cNvPr>
          <p:cNvSpPr/>
          <p:nvPr/>
        </p:nvSpPr>
        <p:spPr>
          <a:xfrm>
            <a:off x="6175827" y="400093"/>
            <a:ext cx="4441371" cy="8771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Warm Up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52981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-1" y="0"/>
            <a:ext cx="6172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924283" y="1390912"/>
            <a:ext cx="6703227" cy="85880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Great Jobs and Careers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6361663" y="2929823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Explore three exciting career paths – Graphic Designer, Registered Nurse, and Software Developer – and discover the duties, requirements, personal characteristics, employment prospects, and career prospects of each.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6786086" y="5617131"/>
            <a:ext cx="217170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by Talal Alhazmi</a:t>
            </a:r>
            <a:endParaRPr lang="en-US" sz="218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2037992" y="1104662"/>
            <a:ext cx="7184470" cy="6943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bg1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Job 1: Graphic Designer</a:t>
            </a:r>
            <a:endParaRPr lang="en-US" sz="4374" dirty="0">
              <a:solidFill>
                <a:schemeClr val="bg1"/>
              </a:solidFill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241696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2211705" y="2458641"/>
            <a:ext cx="1524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2760107" y="2493288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Duties and Activities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2760107" y="3320891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Create visually appealing designs, collaborate with clients, and use design software to bring ideas to life.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630228" y="241696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5777270" y="2458641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6352342" y="249328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Requirements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6352342" y="2973705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Bachelor's degree in graphic design or related field, strong artistic and technical skills, proficiency in design software.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222462" y="241696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9369504" y="2458641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9944576" y="2493288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Personal Characteristics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9944576" y="3320891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Creativity, attention to detail, problem-solving skills, ability to work independently, and meet deadlines.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2037993" y="550187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5"/>
          <p:cNvSpPr/>
          <p:nvPr/>
        </p:nvSpPr>
        <p:spPr>
          <a:xfrm>
            <a:off x="2188845" y="5543550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2760107" y="5578197"/>
            <a:ext cx="3291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Employment Prospects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2760107" y="6058614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Steady demand with opportunities in various industries such as advertising, marketing, and web design.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7426285" y="550187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19"/>
          <p:cNvSpPr/>
          <p:nvPr/>
        </p:nvSpPr>
        <p:spPr>
          <a:xfrm>
            <a:off x="7580948" y="5543550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5</a:t>
            </a:r>
            <a:endParaRPr lang="en-US" sz="2624" dirty="0"/>
          </a:p>
        </p:txBody>
      </p:sp>
      <p:sp>
        <p:nvSpPr>
          <p:cNvPr id="23" name="Text 20"/>
          <p:cNvSpPr/>
          <p:nvPr/>
        </p:nvSpPr>
        <p:spPr>
          <a:xfrm>
            <a:off x="8148399" y="5578197"/>
            <a:ext cx="23622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Career Prospects</a:t>
            </a:r>
            <a:endParaRPr lang="en-US" sz="2187" dirty="0"/>
          </a:p>
        </p:txBody>
      </p:sp>
      <p:sp>
        <p:nvSpPr>
          <p:cNvPr id="24" name="Text 21"/>
          <p:cNvSpPr/>
          <p:nvPr/>
        </p:nvSpPr>
        <p:spPr>
          <a:xfrm>
            <a:off x="8148399" y="6058614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Potential growth into senior design roles, art director positions, or even starting your own design firm.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2037992" y="753428"/>
            <a:ext cx="6962299" cy="6943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bg1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Job 2: Registered Nurse</a:t>
            </a:r>
            <a:endParaRPr lang="en-US" sz="4374" dirty="0">
              <a:solidFill>
                <a:schemeClr val="bg1"/>
              </a:solidFill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206573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2211705" y="2107406"/>
            <a:ext cx="1524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2760107" y="2142053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Duties and Activities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2760107" y="2969657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Provide direct patient care, administer medications, educate patients and families, and collaborate with healthcare teams.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630228" y="206573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5777270" y="2107406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6352342" y="214205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Requirements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6352342" y="2622471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Associate or Bachelor's degree in nursing, passing the required exam, strong communication and critical thinking skills.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222462" y="206573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9369504" y="2107406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9944576" y="2142053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Personal Characteristics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9944576" y="2969657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Compassion, empathy, strong work ethic, ability to handle high-stress situations, and adaptability.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2037993" y="549783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5"/>
          <p:cNvSpPr/>
          <p:nvPr/>
        </p:nvSpPr>
        <p:spPr>
          <a:xfrm>
            <a:off x="2188845" y="5539502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2760107" y="5574149"/>
            <a:ext cx="3291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Employment Prospects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2760107" y="6054566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High demand due to an aging population and advancements in healthcare. Opportunities in hospitals, clinics, and home health care.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7426285" y="549783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19"/>
          <p:cNvSpPr/>
          <p:nvPr/>
        </p:nvSpPr>
        <p:spPr>
          <a:xfrm>
            <a:off x="7580948" y="5539502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5</a:t>
            </a:r>
            <a:endParaRPr lang="en-US" sz="2624" dirty="0"/>
          </a:p>
        </p:txBody>
      </p:sp>
      <p:sp>
        <p:nvSpPr>
          <p:cNvPr id="23" name="Text 20"/>
          <p:cNvSpPr/>
          <p:nvPr/>
        </p:nvSpPr>
        <p:spPr>
          <a:xfrm>
            <a:off x="8148399" y="5574149"/>
            <a:ext cx="23622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Career Prospects</a:t>
            </a:r>
            <a:endParaRPr lang="en-US" sz="2187" dirty="0"/>
          </a:p>
        </p:txBody>
      </p:sp>
      <p:sp>
        <p:nvSpPr>
          <p:cNvPr id="24" name="Text 21"/>
          <p:cNvSpPr/>
          <p:nvPr/>
        </p:nvSpPr>
        <p:spPr>
          <a:xfrm>
            <a:off x="8148399" y="6054566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Potential for specialization, growth into leadership roles, advanced practice nursing, or pursuing higher education.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2037993" y="927021"/>
            <a:ext cx="7684412" cy="6943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bg1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Job 3: Software Developer</a:t>
            </a:r>
            <a:endParaRPr lang="en-US" sz="4374" dirty="0">
              <a:solidFill>
                <a:schemeClr val="bg1"/>
              </a:solidFill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223932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2211705" y="2280999"/>
            <a:ext cx="1524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2760107" y="2315647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Duties and Activities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2760107" y="3143250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Design, develop, and test software applications, collaborate with teams, and solve complex technical problems.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630228" y="223932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5777270" y="2280999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6352342" y="231564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Requirements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6352342" y="2796064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Bachelor's degree in computer science or related field, programming skills in languages like Java or Python, problem-solving abilities.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222462" y="223932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9369504" y="2280999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9944576" y="2315647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Personal Characteristics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9944576" y="3143250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Analytical thinking, attention to detail, ability to work in a team, continuous learning, and adaptability.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2037993" y="567963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5"/>
          <p:cNvSpPr/>
          <p:nvPr/>
        </p:nvSpPr>
        <p:spPr>
          <a:xfrm>
            <a:off x="2188845" y="5721310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2760107" y="5755958"/>
            <a:ext cx="3291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Employment Prospects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2760107" y="6236375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High demand with opportunities in tech companies, startups, and industries embracing digital transformation.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7426285" y="567963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19"/>
          <p:cNvSpPr/>
          <p:nvPr/>
        </p:nvSpPr>
        <p:spPr>
          <a:xfrm>
            <a:off x="7580948" y="5721310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5</a:t>
            </a:r>
            <a:endParaRPr lang="en-US" sz="2624" dirty="0"/>
          </a:p>
        </p:txBody>
      </p:sp>
      <p:sp>
        <p:nvSpPr>
          <p:cNvPr id="23" name="Text 20"/>
          <p:cNvSpPr/>
          <p:nvPr/>
        </p:nvSpPr>
        <p:spPr>
          <a:xfrm>
            <a:off x="8148399" y="5755958"/>
            <a:ext cx="23622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Career Prospects</a:t>
            </a:r>
            <a:endParaRPr lang="en-US" sz="2187" dirty="0"/>
          </a:p>
        </p:txBody>
      </p:sp>
      <p:sp>
        <p:nvSpPr>
          <p:cNvPr id="24" name="Text 21"/>
          <p:cNvSpPr/>
          <p:nvPr/>
        </p:nvSpPr>
        <p:spPr>
          <a:xfrm>
            <a:off x="8148399" y="6236375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Growth opportunities in specialized areas like web development, mobile app development, or software architecture.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4210050" y="1738614"/>
            <a:ext cx="6762750" cy="69437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Unlock Your Potential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139593" y="3617952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With the right knowledge and skills, you can embark on a rewarding career journey. Explore your interests, seek guidance, and take the first steps towards a bright future.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</TotalTime>
  <Words>724</Words>
  <Application>Microsoft Office PowerPoint</Application>
  <PresentationFormat>Custom</PresentationFormat>
  <Paragraphs>99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Century Gothic</vt:lpstr>
      <vt:lpstr>DM Sans</vt:lpstr>
      <vt:lpstr>Eudoxus Sans</vt:lpstr>
      <vt:lpstr>Libre Baskerville</vt:lpstr>
      <vt:lpstr>p22-mackinac-pro</vt:lpstr>
      <vt:lpstr>ProximaNova-Bold</vt:lpstr>
      <vt:lpstr>ProximaNova-Light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Talal Alhazmi</dc:creator>
  <cp:keywords>Presentation</cp:keywords>
  <cp:lastModifiedBy>Talal Alhazmi</cp:lastModifiedBy>
  <cp:revision>3</cp:revision>
  <dcterms:created xsi:type="dcterms:W3CDTF">2023-12-08T23:02:42Z</dcterms:created>
  <dcterms:modified xsi:type="dcterms:W3CDTF">2023-12-08T23:53:20Z</dcterms:modified>
</cp:coreProperties>
</file>