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261" r:id="rId11"/>
    <p:sldId id="601" r:id="rId12"/>
    <p:sldId id="605" r:id="rId13"/>
    <p:sldId id="599" r:id="rId14"/>
    <p:sldId id="600" r:id="rId15"/>
    <p:sldId id="60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BE2"/>
    <a:srgbClr val="508937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2:53.7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26 455 0 0,'0'0'5083'0'0,"0"-3"-4880"0"0,0 1-146 0 0,0 2-47 0 0,0-1-1 0 0,0 1 0 0 0,0-1 1 0 0,0 1-1 0 0,0 0 0 0 0,0-1 1 0 0,0 1-1 0 0,0-1 0 0 0,0 1 1 0 0,0 0-1 0 0,0-1 0 0 0,0 1 1 0 0,0-1-1 0 0,0 1 0 0 0,0 0 1 0 0,0-1-1 0 0,1 1 0 0 0,-1 0 1 0 0,0-1-1 0 0,0 1 0 0 0,0 0 1 0 0,1-1-1 0 0,-1 1 0 0 0,0 0 1 0 0,0-1-1 0 0,1 1 0 0 0,-1 0 0 0 0,0 0 1 0 0,1-1-1 0 0,-1 1 0 0 0,0 0 1 0 0,1 0-1 0 0,-1 0 0 0 0,0-1 1 0 0,1 1-1 0 0,-1 0 0 0 0,0 0 1 0 0,1 0-1 0 0,-1 0 0 0 0,1 0 1 0 0,-1 0-1 0 0,0 0 0 0 0,1 0 1 0 0,-1 0-1 0 0,1 0 0 0 0,-1 0 1 0 0,0 0-1 0 0,1 0 0 0 0,6 1 194 0 0,19 3 1463 0 0,42 13 0 0 0,-57-15-1648 0 0,0 0 0 0 0,1 0 1 0 0,-1-1-1 0 0,1-1 0 0 0,0 0 0 0 0,19-3 1 0 0,-13 1 19 0 0,35 2 0 0 0,-35 2 1 0 0,177 8 710 0 0,-174-9-500 0 0,34 6 0 0 0,-11-1 86 0 0,-32-5-203 0 0,0-1 1 0 0,21-3-1 0 0,16 0 27 0 0,81 0-35 0 0,-55 0-70 0 0,187 2 20 0 0,-161-9-74 0 0,-61 4 0 0 0,-19 5 45 0 0,35 2 0 0 0,6-1 17 0 0,49-4-107 0 0,108-9-82 0 0,-81 0-630 0 0,-80 13-2844 0 0,-36 3 139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4:05.2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39 6447 0 0,'2'-2'874'0'0,"3"-1"-352"0"0,0 0 1 0 0,0 1-1 0 0,0-1 1 0 0,0 1-1 0 0,1 0 1 0 0,-1 0-1 0 0,1 0 1 0 0,9-1-1 0 0,5 1-173 0 0,24 0-1 0 0,8 0-230 0 0,199-7 4228 0 0,-206 10-2545 0 0,139 8-2460 0 0,230 5 1767 0 0,-176-12-833 0 0,130-2-201 0 0,-82 0 130 0 0,-36 1-144 0 0,231 4 37 0 0,-411-3-76 0 0,77 1-10 0 0,166 6-12 0 0,135-5 1 0 0,-62 4 0 0 0,-217-6 0 0 0,-78-1 0 0 0,-28 0 0 0 0,78 3 0 0 0,155-2 0 0 0,-236-3 0 0 0,-20 2 0 0 0,49-7 0 0 0,-65 3 0 0 0,1 2 0 0 0,0 0 0 0 0,28 3 0 0 0,463 8 0 0 0,-477-12 0 0 0,62 1 0 0 0,111-5 0 0 0,-171 4 0 0 0,140-7-315 0 0,-104 5-5706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51:26.1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0 122 3679 0 0,'5'-13'11970'0'0,"-1"12"-11590"0"0,0-1-1 0 0,0 0 1 0 0,0 1 0 0 0,0-2 0 0 0,5-2 0 0 0,-6 3-373 0 0,-1 1 101 0 0,10-6 144 0 0,-10 6-169 0 0,26-16 681 0 0,-26 16-603 0 0,0 0-81 0 0,7-2 0 0 0,-3-1-1 0 0,-4 4-81 0 0,30-6 139 0 0,-19 4-127 0 0,13-6 61 0 0,-20 7-14 0 0,18-3 165 0 0,16 0-176 0 0,1 2 1 0 0,46 3-1 0 0,34-2-84 0 0,-65-1-226 0 0,-41 3 213 0 0,0-1 0 0 0,-1-1-1 0 0,1 0 1 0 0,0-1-1 0 0,-1-1 1 0 0,1 0 0 0 0,16-7-1 0 0,-12 1 52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51:31.2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45 9527 0 0,'0'0'723'0'0,"2"0"-499"0"0,7-3 309 0 0,-6 2-406 0 0,8-2-102 0 0,2 2-25 0 0,2 1 0 0 0,4-1 0 0 0,6-1 0 0 0,-12 2 0 0 0,14 0 0 0 0,-6 1 0 0 0,-18 0 0 0 0,1 1 0 0 0,35-1 0 0 0,-14 1 0 0 0,-24-2 0 0 0,37-8 0 0 0,-20 6 0 0 0,-4 2 0 0 0,2 0 0 0 0,44 0 7694 0 0,-48 1-7624 0 0,64 1-1807 0 0,-9 3 3637 0 0,-57-5-1895 0 0,18 1 8 0 0,8-3-14 0 0,165-12 1 0 0,-187 13 0 0 0,0-1 0 0 0,-1 0 0 0 0,16-5 0 0 0,-2 0 0 0 0,-13 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51:48.3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76 8207 0 0,'0'0'618'0'0,"0"-3"-426"0"0,-3-14 2252 0 0,5 20-2194 0 0,-2-2-211 0 0,0-1 1 0 0,0 0-1 0 0,0 1 1 0 0,0-1-1 0 0,0 1 0 0 0,0-1 1 0 0,1 0-1 0 0,-1 1 1 0 0,0-1-1 0 0,0 0 1 0 0,0 1-1 0 0,0-1 0 0 0,0 0 1 0 0,1 1-1 0 0,-1-1 1 0 0,0 0-1 0 0,0 1 1 0 0,1-1-1 0 0,-1 0 0 0 0,0 0 1 0 0,0 1-1 0 0,1-1 1 0 0,-1 0-1 0 0,0 0 0 0 0,1 1 1 0 0,0-1-1 0 0,12 4-7 0 0,4-3-32 0 0,0-3 0 0 0,32-13 2611 0 0,-18 12-2140 0 0,-27 3-468 0 0,1 0 0 0 0,-1 0 1 0 0,0 0-1 0 0,1-1 0 0 0,-1 0 0 0 0,5-1 0 0 0,-7 1-1 0 0,0 0-1 0 0,0 1 0 0 0,0-1 1 0 0,0 1-1 0 0,0-1 1 0 0,0 1-1 0 0,0 0 0 0 0,0-1 1 0 0,1 1-1 0 0,-1 0 0 0 0,0 0 1 0 0,4 1-1 0 0,-5 0 2 0 0,0-1 0 0 0,0 0 0 0 0,0 0 0 0 0,0 0 0 0 0,0 0 0 0 0,0 0 0 0 0,0 0 0 0 0,1 0 0 0 0,-1 0 0 0 0,0 0 0 0 0,1-1 0 0 0,16-5 9 0 0,-12 3-13 0 0,1 1 1 0 0,0 0 0 0 0,10-2-1 0 0,43-9 55 0 0,-49 10-36 0 0,2-1-1 0 0,-1 2 0 0 0,0 0 0 0 0,0 0 1 0 0,1 1-1 0 0,-1 0 0 0 0,16 2 0 0 0,-5 2-17 0 0,-16-3 0 0 0,1 1 0 0 0,-1 0 0 0 0,0 0 0 0 0,14 5 0 0 0,-19-5 0 0 0,0 0 0 0 0,0 0 0 0 0,1 0 0 0 0,-1 0 0 0 0,1 0 0 0 0,-1 0 0 0 0,0-1 0 0 0,1 0 0 0 0,-1 1 0 0 0,1-1 0 0 0,-1 0 0 0 0,1 0 0 0 0,-1 0 0 0 0,1 0 0 0 0,3-1 0 0 0,5-1 0 0 0,21 1-88 0 0,-27 2 88 0 0,0-1 0 0 0,12-8 0 0 0,-2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51:56.2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121 242 7943 0 0,'-18'-1'297'0'0,"-22"-3"257"0"0,38 4-554 0 0,-1-1 0 0 0,0 1-1 0 0,1-1 1 0 0,-1 0 0 0 0,1 0 0 0 0,-1 0 0 0 0,1 0 0 0 0,-1-1 0 0 0,1 1 0 0 0,0 0 0 0 0,-3-3 0 0 0,3 1 76 0 0,1 1 0 0 0,0-1 0 0 0,0 0 0 0 0,0 1 0 0 0,1-1 0 0 0,-1 0 1 0 0,1 0-1 0 0,-1 0 0 0 0,1-3 0 0 0,-2-6 357 0 0,2 10-197 0 0,-1-1 0 0 0,0 1 0 0 0,0-1 0 0 0,0 1 0 0 0,0 0 0 0 0,0 0 0 0 0,-1-1 0 0 0,1 1 0 0 0,-1 0 0 0 0,1 0 1 0 0,-1 0-1 0 0,-5-4 585 0 0,8 4-729 0 0,1-7-19 0 0,-1 9 20 0 0,-1-1 0 0 0,1 1 1 0 0,0-1-1 0 0,0 1 0 0 0,0-1 0 0 0,0 1 1 0 0,0-1-1 0 0,0 1 0 0 0,0 0 0 0 0,0 0 1 0 0,2-1-1 0 0,8 0 396 0 0,15-7-81 0 0,-23 7-321 0 0,-1 1-13 0 0,40-11 174 0 0,-25 6-80 0 0,0 0 0 0 0,0 2 0 0 0,18-3 0 0 0,21 8 732 0 0,-31-2 179 0 0,-19 1-1007 0 0,0-1-1 0 0,-1 0 1 0 0,1 0-1 0 0,0-1 1 0 0,0 1-1 0 0,-1-1 1 0 0,1-1-1 0 0,0 1 1 0 0,-1-1-1 0 0,9-3 1 0 0,9-4-54 0 0,-11 5-18 0 0,-1-2 0 0 0,-5 2-78 0 0,18-9-393 0 0,0 1 0 0 0,1 0 0 0 0,33-10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53:53.6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160 1 2991 0 0,'-31'10'262'0'0,"17"-8"-236"0"0,-9-7 28 0 0,-68 1 7694 0 0,94 5-7656 0 0,0 1-91 0 0,0 0 0 0 0,0 0-1 0 0,0 0 1 0 0,0 0 0 0 0,1-1 0 0 0,-1 0 0 0 0,1 0 0 0 0,-1 0 0 0 0,1 0 0 0 0,5 1 0 0 0,1-1-1 0 0,7 2 1558 0 0,1 0-1 0 0,0-1 0 0 0,35 0 1 0 0,-31-3-1316 0 0,-14 1-152 0 0,8 1 189 0 0,1-2 1 0 0,23-3-1 0 0,-2 2 36 0 0,-8 0-44 0 0,12-1-102 0 0,0 2 1 0 0,0 2 0 0 0,45 6-1 0 0,-28-1-226 0 0,0-3 0 0 0,115-8-1 0 0,-133-2 46 0 0,-13 0 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6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44 569 3679 0 0,'0'0'167'0'0,"-2"-1"-7"0"0,-8-3-127 0 0,-5 3 173 0 0,14 1-79 0 0,0 1 0 0 0,1-1-1 0 0,-1 0 1 0 0,0 1 0 0 0,0-1 0 0 0,1 1 0 0 0,-1-1 0 0 0,1 1 0 0 0,-1-1-1 0 0,0 1 1 0 0,1 0 0 0 0,-1-1 0 0 0,1 1 0 0 0,-1 0 0 0 0,1-1 0 0 0,0 1 0 0 0,-1 0-1 0 0,1 0 1 0 0,0-1 0 0 0,-1 1 0 0 0,1 1 0 0 0,-4 22 2923 0 0,3 14-2674 0 0,2 1 1 0 0,8 48-1 0 0,-1-11-208 0 0,7 131 216 0 0,-10-72 327 0 0,-4-71-502 0 0,7 272-209 0 0,6-109 0 0 0,-10-194 0 0 0,-2 132 0 0 0,-3-94 0 0 0,0 18 0 0 0,1 74 0 0 0,9-91 94 0 0,-5-52 1142 0 0,-2-15-1050 0 0,-1 1 0 0 0,0-1 0 0 0,0 1 0 0 0,0-1 0 0 0,-1 1 0 0 0,0 9 0 0 0,4 99 70 0 0,-2-64-73 0 0,5 193 280 0 0,-1-178-303 0 0,-5-61-132 0 0,-1-1 1 0 0,0 0 0 0 0,1 0-1 0 0,0 0 1 0 0,0 0 0 0 0,0 0-1 0 0,2 6 1 0 0,0-2-17 0 0,0 5 60 0 0,-3-12-69 0 0,2 9 77 0 0,5 7-18 0 0,-2-5 2 0 0,5 5 0 0 0,-5-11-10 0 0,1 4-29 0 0,-1-3-5 0 0,8 3 20 0 0,-12-8-36 0 0,0 0 0 0 0,0 0 0 0 0,0 0 0 0 0,1 0 0 0 0,-1 0-1 0 0,0-1 1 0 0,1 1 0 0 0,-1 0 0 0 0,0-1 0 0 0,1 1 0 0 0,-1-1 0 0 0,1 1 0 0 0,1-1 0 0 0,26 9-6 0 0,25 5-38 0 0,102 15 0 0 0,-151-28 168 0 0,51 3-128 0 0,-38-3 0 0 0,27 4 0 0 0,-34-3 58 0 0,0 0-1 0 0,0 0 0 0 0,1-1 1 0 0,-1 0-1 0 0,0-1 0 0 0,19-2 1 0 0,25 2 1114 0 0,31-4-1927 0 0,98 8 0 0 0,119 4 755 0 0,-241-9 0 0 0,63 2 0 0 0,-24-2 0 0 0,-50-1 0 0 0,154-7 64 0 0,-67 4 386 0 0,72 1-836 0 0,-114 5 386 0 0,83-1 0 0 0,-39 3 0 0 0,19 0 0 0 0,122 2 0 0 0,-220-2 149 0 0,66 2 578 0 0,123 6-1380 0 0,-153-5 430 0 0,-26-3 223 0 0,67 5 0 0 0,-111-5 0 0 0,41-2 0 0 0,-54-1 334 0 0,27 5-1 0 0,3-1 384 0 0,87 8-216 0 0,-16-1-1778 0 0,239 20 2645 0 0,-303-23-1589 0 0,-1 0-656 0 0,85 4-1 0 0,-85-10 878 0 0,-31 0 0 0 0,32-2 0 0 0,-28-1 0 0 0,115-6 0 0 0,-83 4 0 0 0,-35 2 0 0 0,0 0 0 0 0,29 3 0 0 0,179 17 575 0 0,-62-19-1050 0 0,-41-2 343 0 0,21 0 132 0 0,-125 2 149 0 0,30-5-1 0 0,-31 3 142 0 0,37-1-1 0 0,72 15 377 0 0,-78-6-1416 0 0,94 0 0 0 0,-94-7 739 0 0,61 9 0 0 0,-1-1 15 0 0,-78-5-4 0 0,49 10 0 0 0,-51-6 0 0 0,2-3 0 0 0,0 0 0 0 0,39-3 0 0 0,14 1 0 0 0,83 5 459 0 0,-40-3 1174 0 0,-96-3-1673 0 0,62-9-1 0 0,1 0-659 0 0,76-4-363 0 0,-80 3 1046 0 0,22-5 18 0 0,-30 3-1 0 0,0 4 0 0 0,91 2 0 0 0,-86 7 0 0 0,35-1 0 0 0,149 4 1693 0 0,-143 2-2215 0 0,-21 0-243 0 0,-54-2 1507 0 0,101-5 1 0 0,314-8-578 0 0,-375 17-165 0 0,2 0 0 0 0,5 2 0 0 0,9-1 0 0 0,75-2 0 0 0,-66-5 22 0 0,-20-2-445 0 0,-61 0-2 0 0,1-1 0 0 0,0-3 0 0 0,46-9 1 0 0,-47 6 495 0 0,49-2-103 0 0,95 1 1 0 0,-98 6 27 0 0,43-5-23 0 0,79-1-178 0 0,-59 6 78 0 0,93 4 17 0 0,-21 5 100 0 0,-146-6 9 0 0,33-5 3 0 0,34 2-57 0 0,104 5 44 0 0,29-11 13 0 0,-149 5-57 0 0,249-13 45 0 0,-312 13 9 0 0,298-2 1 0 0,-296 6 227 0 0,-34-2 356 0 0,39 6-1 0 0,119 6-1206 0 0,-102-8 27 0 0,206 13 338 0 0,-63-12-51 0 0,-128-3 247 0 0,-85-1 50 0 0,174 8-121 0 0,-159-7 134 0 0,1 0 0 0 0,48-7 0 0 0,-67 6 0 0 0,1-1 0 0 0,14 3 0 0 0,21 0 0 0 0,32-9-39 0 0,40-1 14 0 0,373-1-391 0 0,-349 10 350 0 0,58-1 68 0 0,16-10-2 0 0,91-3 0 0 0,-110 15 0 0 0,-130 0 0 0 0,-45-2 0 0 0,128 6 0 0 0,77 2 0 0 0,13 0 0 0 0,-238-7 0 0 0,214 7 0 0 0,101-7 0 0 0,-127 0 0 0 0,-39 2 0 0 0,-20 0 0 0 0,33-8 0 0 0,-98 3 0 0 0,26-2 0 0 0,84-1 0 0 0,-73-1 0 0 0,-2 2 0 0 0,110 1 0 0 0,-25 21 0 0 0,-148-16 0 0 0,158 4 0 0 0,24-13 0 0 0,-80 2 0 0 0,7 0 0 0 0,103-2 0 0 0,-182 8 0 0 0,-42 0 0 0 0,38-2 0 0 0,273-7 0 0 0,-185 8 0 0 0,-125 0 0 0 0,197 5 0 0 0,66 2 0 0 0,-258-7 0 0 0,54-2 0 0 0,-39 0 0 0 0,71 6 0 0 0,-101-3 0 0 0,1-1 0 0 0,-1 0 0 0 0,25-4 0 0 0,10 0 0 0 0,-16 2 0 0 0,63-1 0 0 0,119-20 0 0 0,-166 18 0 0 0,-35 4 0 0 0,0-1 0 0 0,36-8 0 0 0,-11-3 0 0 0,-2 0 0 0 0,1 2 0 0 0,78-10 0 0 0,77 5 0 0 0,-74-3 0 0 0,-98 11 0 0 0,1 0 0 0 0,-11 2 0 0 0,1-2 0 0 0,-2 0 0 0 0,4-2 0 0 0,-20 10 0 0 0,1 0 0 0 0,-1-1 0 0 0,1 1 0 0 0,0-1 0 0 0,-1 1 0 0 0,1 0 0 0 0,-1-1 0 0 0,1 1 0 0 0,-1-1 0 0 0,1 1 0 0 0,-1-1 0 0 0,1 1 0 0 0,-1-1 0 0 0,1 0 0 0 0,-1 1 0 0 0,0-1 0 0 0,1 1 0 0 0,-1-2 0 0 0,4-9 0 0 0,-1 0 0 0 0,3-14 0 0 0,35-209-60 0 0,-38 217 39 0 0,27-230-676 0 0,-28 172 786 0 0,-4 0 0 0 0,-13-93 0 0 0,9 111 208 0 0,-1-5-260 0 0,-3 1 1 0 0,-2 0 0 0 0,-34-104-1 0 0,1 4 59 0 0,9 26 41 0 0,27 110-119 0 0,-1 0 0 0 0,0 0 0 0 0,-18-28-1 0 0,21 42-12 0 0,-1 0-1 0 0,0 0 1 0 0,0 1-1 0 0,-1 0 1 0 0,0 1-1 0 0,-1 0 1 0 0,0 0-1 0 0,-1 1 1 0 0,1 1-1 0 0,-1-1 1 0 0,-1 2-1 0 0,0 0 1 0 0,0 0-1 0 0,0 1 1 0 0,-22-6-1 0 0,-52-13 46 0 0,-52-18 146 0 0,63 14-186 0 0,30 9-10 0 0,-90-22 0 0 0,-105 9 1 0 0,146 23 128 0 0,-132-17 3869 0 0,191 24-3845 0 0,-37 2-1 0 0,5 1-115 0 0,-172-6-1020 0 0,197 1 782 0 0,-83-17 0 0 0,10 0 212 0 0,-6 7 0 0 0,-85-13-61 0 0,151 18-547 0 0,-95-32 1 0 0,-61-16 908 0 0,-4 16 654 0 0,-3-1-1948 0 0,-136-4 483 0 0,103 19 582 0 0,214 21-83 0 0,-260-33 67 0 0,-84 0 10 0 0,99 20-16 0 0,-34-4-58 0 0,-123-9-3 0 0,371 28 0 0 0,-147-14 9 0 0,-31-3 57 0 0,215 20-51 0 0,-268-16 114 0 0,-45-1 57 0 0,-23-2-121 0 0,58-8-44 0 0,-87-16 92 0 0,223 28-60 0 0,30 5-19 0 0,-70-21 25 0 0,-69-7 7 0 0,252 37-65 0 0,-444-52 78 0 0,106 17 135 0 0,138 17-45 0 0,-187-15-34 0 0,153 15-77 0 0,-77 0-48 0 0,94 8 44 0 0,-429-4 70 0 0,444 16-56 0 0,-344-6 68 0 0,263 9-86 0 0,72 1-36 0 0,-143 5-18 0 0,152-2 62 0 0,-255 1-48 0 0,162-14-10 0 0,81 0 0 0 0,-50-5 0 0 0,-138 7 0 0 0,219 7 0 0 0,-202 16 62 0 0,341-14-60 0 0,-159 16-2 0 0,38-2 0 0 0,22-6 0 0 0,-607 41 0 0 0,732-51 0 0 0,1 2 0 0 0,0 2 0 0 0,-70 20 0 0 0,32-6 0 0 0,-97 11 0 0 0,61-12 0 0 0,95-16 0 0 0,-170 37 0 0 0,150-31 0 0 0,-64 5 0 0 0,48-8 0 0 0,-230 23 0 0 0,30 0 0 0 0,-221 1 0 0 0,406-29 0 0 0,-135 16-19 0 0,36-1-67 0 0,63-12-33 0 0,-139 11 71 0 0,-141 11-338 0 0,54-6 322 0 0,203-12-52 0 0,-229-12 0 0 0,88 1 55 0 0,-46-4 4 0 0,18-6-46 0 0,-58-6-90 0 0,37 2-1371 0 0,291 16 108 0 0,-63 0-2628 0 0,9 1-220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0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1651 8 2559 0 0,'0'0'116'0'0,"-2"2"-6"0"0,2-2-109 0 0,0 1 0 0 0,0-1 0 0 0,-1 1 0 0 0,1-1 0 0 0,0 1 0 0 0,-1-1 0 0 0,1 1 0 0 0,-1-1 0 0 0,1 0 0 0 0,0 1 0 0 0,-1-1 0 0 0,1 1 0 0 0,-1-1 0 0 0,1 0 0 0 0,-1 1 0 0 0,0-1 0 0 0,1 0 0 0 0,-1 0 0 0 0,1 1 1 0 0,-1-1-1 0 0,1 0 0 0 0,-1 0 0 0 0,0 0 0 0 0,1 0 0 0 0,-1 0 0 0 0,1 0 0 0 0,-1 0 0 0 0,0 0 0 0 0,1 0 0 0 0,-2 0 0 0 0,1-1 11 0 0,-11 2 186 0 0,1-1 0 0 0,-1-1-1 0 0,1 0 1 0 0,0 0 0 0 0,0-1 0 0 0,-13-4 0 0 0,14 4 114 0 0,0 0 0 0 0,0 1 0 0 0,0 1 0 0 0,-14 0 1 0 0,-14 0 279 0 0,16-1-396 0 0,-1 1 0 0 0,0 1-1 0 0,1 1 1 0 0,-1 1-1 0 0,1 1 1 0 0,0 1-1 0 0,0 1 1 0 0,-32 13-1 0 0,-6 1 38 0 0,30-11-202 0 0,-8-3-8 0 0,28-2 77 0 0,-1 0-1 0 0,0-1 1 0 0,0 0 0 0 0,0 0-1 0 0,0-1 1 0 0,-19 1-1 0 0,-22-2-23 0 0,-203 15 464 0 0,183-9-540 0 0,37-4 0 0 0,-1 1 0 0 0,-67 18 0 0 0,81-16 8 0 0,-1-1 0 0 0,-25 2 1 0 0,-29 7 45 0 0,69-13-15 0 0,0 0-1 0 0,0-1 1 0 0,0 0-1 0 0,1 0 1 0 0,-1 0 0 0 0,0-1-1 0 0,0 0 1 0 0,-14-5-1 0 0,-9 0 102 0 0,30 6-128 0 0,1 0 1 0 0,-1 0 0 0 0,1 0-1 0 0,-1 0 1 0 0,1 0-1 0 0,-1 0 1 0 0,1 0 0 0 0,-1 0-1 0 0,1 0 1 0 0,-1 0 0 0 0,1-1-1 0 0,-1 1 1 0 0,1 0 0 0 0,-1 0-1 0 0,1-1 1 0 0,-1 1-1 0 0,1 0 1 0 0,-1 0 0 0 0,1-1-1 0 0,0 1 1 0 0,-1 0 0 0 0,1-1-1 0 0,0 1 1 0 0,-1-1 0 0 0,1 1-1 0 0,0-1 1 0 0,-1 1-1 0 0,1 0 1 0 0,0-1 0 0 0,0 1-1 0 0,-1-1 1 0 0,1 1 0 0 0,0-1-1 0 0,0 1 1 0 0,0-1-1 0 0,0 1 1 0 0,0-1 0 0 0,0 1-1 0 0,0-1 1 0 0,0 1 0 0 0,0-1-1 0 0,0 0 1 0 0,0 1 0 0 0,0-1-1 0 0,0 1 1 0 0,0-1-1 0 0,1 1 1 0 0,-1-1 0 0 0,0 1-1 0 0,0 0 1 0 0,0-1 0 0 0,1 1-1 0 0,-1-1 1 0 0,0 1 0 0 0,1-1-1 0 0,-1 1 1 0 0,0 0-1 0 0,1-1 1 0 0,-1 1 0 0 0,1-1-1 0 0,2-1-14 0 0,1 0-1 0 0,-1 0 1 0 0,1 0-1 0 0,-1 0 0 0 0,1 1 1 0 0,0 0-1 0 0,0-1 1 0 0,0 1-1 0 0,0 1 0 0 0,6-2 1 0 0,6 1-20 0 0,22 2 0 0 0,-14-1 14 0 0,100 9 10 0 0,-77-5 133 0 0,53-1 0 0 0,2-5-3 0 0,118-10 12 0 0,-24-11 356 0 0,-163 19-274 0 0,63 3-1 0 0,-28 2-60 0 0,26-6-4 0 0,40 0-58 0 0,-73 4-29 0 0,34 0 34 0 0,-58 0-12 0 0,-30 0-57 0 0,1 1 0 0 0,-1 0 0 0 0,1 0 0 0 0,-1 0 0 0 0,10 3 0 0 0,1 0 35 0 0,-1 0-60 0 0,-5 5-3 0 0,-2-6 42 0 0,-8-2 70 0 0,-20-7 1226 0 0,-7 5-999 0 0,-30 1-1 0 0,-9 0-176 0 0,-260-3 107 0 0,206 3-280 0 0,79-1 0 0 0,-1 1 0 0 0,-62 9 0 0 0,-159 12 0 0 0,18-2 0 0 0,122 7 0 0 0,90-17 0 0 0,-1-1 0 0 0,0-1 0 0 0,-53 1 0 0 0,0-3 11 0 0,81-4-4 0 0,1 0 0 0 0,0 0 0 0 0,0 0 0 0 0,0 0 0 0 0,0-1 0 0 0,0 1 0 0 0,0-1 0 0 0,0 0 0 0 0,0 1 0 0 0,-6-4 0 0 0,-2 0 33 0 0,10 4-9 0 0,4-2-8 0 0,25-11-142 0 0,44-15 1 0 0,2 0-51 0 0,-5-3-11 0 0,92-27 0 0 0,-145 54 149 0 0,1 1-1 0 0,0 1 1 0 0,31-2-1 0 0,51 8-43 0 0,-44-1 34 0 0,279 35-49 0 0,-284-30 86 0 0,-31-6 4 0 0,27 0 0 0 0,1 0 0 0 0,255 23 0 0 0,-169-10 64 0 0,-118-11 528 0 0,-28-5-341 0 0,-210-14 240 0 0,-63-27 103 0 0,241 34-377 0 0,-1 2-1 0 0,1 2 0 0 0,-57 3 1 0 0,-132 19-1464 0 0,46 13 291 0 0,104-15 937 0 0,5 3 572 0 0,55-13-407 0 0,-27 5-1 0 0,-146 17-145 0 0,191-27 2 0 0,5 0-3 0 0,-1-1 0 0 0,0 0 0 0 0,0 1 0 0 0,0-1-1 0 0,1 0 1 0 0,-1 0 0 0 0,0-1 0 0 0,0 1 0 0 0,0 0 0 0 0,0 0-1 0 0,-1-2 1 0 0,-6 1-63 0 0,8 1-25 0 0,4 0-74 0 0,124 18-253 0 0,-114-16 384 0 0,138 8-124 0 0,-3-6 201 0 0,-87-3-38 0 0,379-18 129 0 0,-347 7-28 0 0,154 3 0 0 0,226 6 272 0 0,-458 1 2499 0 0,-17 1-2707 0 0,-9 2-329 0 0,1-1 0 0 0,-1 1 0 0 0,0-2 0 0 0,1 1 0 0 0,-1-2 0 0 0,0 1 0 0 0,-18-3 0 0 0,-10 2 60 0 0,-157-4 84 0 0,152 3 12 0 0,-124-12 2 0 0,-58 0-14 0 0,-188 27-353 0 0,376-13 312 0 0,1 3 1 0 0,-1 1 0 0 0,-70 19-1 0 0,-43 10-1159 0 0,107-25-3460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45 455 0 0,'0'0'5824'0'0,"0"3"-5704"0"0,3 11-113 0 0,-2-1-1 0 0,0 1 0 0 0,0 23 1 0 0,-2-28-8 0 0,1 1 1 0 0,2 14-1 0 0,-1-10 883 0 0,-1-1 0 0 0,0 1-1 0 0,-4 23 1 0 0,1-3-421 0 0,1-1-55 0 0,-1-8-62 0 0,1 0-1 0 0,2 0 0 0 0,1-1 1 0 0,5 38-1 0 0,2-14-115 0 0,22 122 20 0 0,-29-167-243 0 0,0 1-1 0 0,0-1 1 0 0,0 1 0 0 0,0-1-1 0 0,0 0 1 0 0,1 1 0 0 0,-1-1-1 0 0,3 4 1 0 0,2 4 6 0 0,-5-8-11 0 0,7 20 20 0 0,2-8 24 0 0,-10-14-37 0 0,1 0 0 0 0,-1-1 0 0 0,1 1 0 0 0,-1 0 0 0 0,1 0 0 0 0,0 0 0 0 0,-1-1-1 0 0,1 1 1 0 0,0 0 0 0 0,0 0 0 0 0,-1-1 0 0 0,1 1 0 0 0,0-1 0 0 0,2 2 0 0 0,1 0 7 0 0,-1 1-5 0 0,0-1 0 0 0,0 1 0 0 0,0-1 0 0 0,0 0 0 0 0,0 0 0 0 0,1 0 0 0 0,-1-1 0 0 0,1 1 0 0 0,-1-1 0 0 0,1 0 0 0 0,0 0 0 0 0,-1 0 0 0 0,8 1 0 0 0,7 1 33 0 0,15 6 19 0 0,-11-2 22 0 0,30 6-1 0 0,167 28-18 0 0,-140-32-64 0 0,-68-7 0 0 0,1-1 0 0 0,14 0 0 0 0,10 1 0 0 0,5 2 0 0 0,57-3 0 0 0,-28-1 0 0 0,220 2 0 0 0,-147-16 0 0 0,-35 2 0 0 0,20 6 0 0 0,70-6 0 0 0,-164 8 0 0 0,131-17 0 0 0,-26 8-63 0 0,-98 11 54 0 0,111 4-105 0 0,-48 2 51 0 0,133-8-500 0 0,-204 5 436 0 0,36 5-1 0 0,0 1-2 0 0,93 4-56 0 0,94 5-39 0 0,-33 1 92 0 0,-64-2 122 0 0,-90-11 9 0 0,126 6-49 0 0,39 10 40 0 0,-83-4 11 0 0,58-4 0 0 0,-42-8 0 0 0,6 6 57 0 0,-38-1-50 0 0,-126-8-7 0 0,187 2 33 0 0,0-15-2 0 0,-95 3 137 0 0,42-2 8 0 0,-115 7-173 0 0,-3 1 10 0 0,0-1-1 0 0,0-1 1 0 0,30-11 0 0 0,-41 11-5 0 0,-5 3-8 0 0,-1-2 0 0 0,1 1 1 0 0,-1-1-1 0 0,0 0 1 0 0,0-1-1 0 0,10-7 0 0 0,-2 0 3 0 0,-12 10-5 0 0,-1-1 0 0 0,1 0-1 0 0,-1 0 1 0 0,1 0 0 0 0,-1 0 0 0 0,4-5 0 0 0,11-22-12 0 0,-2-1 0 0 0,0-1-1 0 0,19-56 1 0 0,20-43-42 0 0,-55 129 55 0 0,16-26-205 0 0,-2-1-1 0 0,-1-1 1 0 0,14-47-1 0 0,-20 52 57 0 0,-4 13 59 0 0,1-1 0 0 0,-2 0 0 0 0,1 0 0 0 0,-2 0 0 0 0,1-21 0 0 0,-3 22 101 0 0,-1 0 0 0 0,0 0-1 0 0,0 0 1 0 0,-1 0-1 0 0,-1 1 1 0 0,0 0 0 0 0,-1-1-1 0 0,0 2 1 0 0,-9-16-1 0 0,10 21-14 0 0,0-1 0 0 0,0 1 0 0 0,-1 1 0 0 0,1-1 0 0 0,-1 1 0 0 0,0 0 0 0 0,-6-4 0 0 0,-21-19-19 0 0,29 24 24 0 0,0 1 0 0 0,0-1 0 0 0,0 1 0 0 0,0-1 0 0 0,0 1 0 0 0,-1 0 0 0 0,1 0 0 0 0,-1 1 0 0 0,1-1 0 0 0,-6-1 0 0 0,-16-10 105 0 0,22 11-81 0 0,0 0 1 0 0,0 0 0 0 0,-1 0 0 0 0,1 1 0 0 0,-1-1 0 0 0,1 1 0 0 0,-1 0-1 0 0,-4-1 1 0 0,-46 2 311 0 0,48 0-314 0 0,0 0 0 0 0,0 0 0 0 0,1 0 0 0 0,-1 0-1 0 0,0 1 1 0 0,1 0 0 0 0,-1 0 0 0 0,0 1 0 0 0,1-1 0 0 0,-10 5-1 0 0,1-1-21 0 0,-1 0 0 0 0,0-1 0 0 0,0-1 0 0 0,-1-1 0 0 0,-27 2 0 0 0,6-4 0 0 0,-47-5 0 0 0,46 1 0 0 0,1 2 0 0 0,0 2 0 0 0,0 1 0 0 0,-43 7 0 0 0,-75 7 0 0 0,59-8 0 0 0,-123 0 0 0 0,187-7 0 0 0,-58-7 46 0 0,28 0-20 0 0,52 8-26 0 0,-1-1 0 0 0,1 1 0 0 0,0 1 0 0 0,-18 4 0 0 0,-15 3 0 0 0,-103 1 0 0 0,92-8 0 0 0,-89 14 0 0 0,106-10 13 0 0,-1-2 0 0 0,0-2 0 0 0,0-1 0 0 0,-52-6-1 0 0,61 0-10 0 0,22 3 11 0 0,-1 1 0 0 0,1 0 0 0 0,-12 0 0 0 0,-106 10 50 0 0,79-4-28 0 0,0-1 1 0 0,-72-6 0 0 0,18-2 1 0 0,18 0-10 0 0,45 5-4 0 0,30 0-16 0 0,0 0 0 0 0,0-1 0 0 0,0 0 0 0 0,0-1-1 0 0,-11-2 1 0 0,-49-11-7 0 0,0 3 0 0 0,-1 3 0 0 0,-93 1 0 0 0,112 4 2 0 0,34 2-4 0 0,0 0 0 0 0,0 0 0 0 0,0 1 0 0 0,-1 1 0 0 0,1 1 0 0 0,-23 5 0 0 0,13 1-13 0 0,-1-1 0 0 0,0-1 0 0 0,-36 3 0 0 0,-16 1 15 0 0,44-4 0 0 0,-42 1 0 0 0,-183-9 0 0 0,247 1 0 0 0,0 0 0 0 0,0-1 0 0 0,0-1 0 0 0,-20-6 0 0 0,-12-3 0 0 0,17 5 0 0 0,19 5 0 0 0,0 0 0 0 0,0 0 0 0 0,-1 1 0 0 0,1 0 0 0 0,-11 0 0 0 0,-35 1 0 0 0,-21 0 0 0 0,-147 6 0 0 0,156-9 0 0 0,32 1 0 0 0,-65 3 0 0 0,79 2 0 0 0,0 2 0 0 0,-26 8 0 0 0,28-7 0 0 0,0-1 0 0 0,0-1 0 0 0,-25 3 0 0 0,6-5 0 0 0,-106 10 0 0 0,87-7 0 0 0,31-4 0 0 0,0 2 0 0 0,-34 7 0 0 0,-11 7 0 0 0,-51 15 0 0 0,109-29 0 0 0,0-1 0 0 0,-1 0 0 0 0,1-1 0 0 0,0 0 0 0 0,0-1 0 0 0,-16-2 0 0 0,-19 1 0 0 0,-173-4 0 0 0,198 4-250 0 0,-1 2 0 0 0,1 0-1 0 0,0 1 1 0 0,-37 9-1 0 0,44-6-2430 0 0,2 1-842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11 265 2759 0 0,'1'-5'436'0'0,"3"-16"7771"0"0,-4 24-8066 0 0,-6 38-125 0 0,6-25-16 0 0,1 48 0 0 0,-2-13 0 0 0,1 7 0 0 0,-5 16 0 0 0,1 6 0 0 0,4-46 0 0 0,0 7 0 0 0,3 0 0 0 0,11 68 0 0 0,-14-106 0 0 0,1-1 0 0 0,-1 1 0 0 0,0-1 0 0 0,1 1 0 0 0,0-1 0 0 0,0 1 0 0 0,-1-1 0 0 0,1 0 0 0 0,1 0 0 0 0,1 3 0 0 0,1 3 0 0 0,6 12 0 0 0,-7-17 0 0 0,6 6 0 0 0,10-2 0 0 0,-9-5 456 0 0,1 0 0 0 0,0-1 0 0 0,0 0 0 0 0,0-1 0 0 0,18-1 0 0 0,10 0 496 0 0,-21 1-939 0 0,0-1 0 0 0,25-5 0 0 0,9 0-20 0 0,34-4 7 0 0,-51 5 0 0 0,-1 1 0 0 0,36 1 0 0 0,-37 4 0 0 0,-18-2 0 0 0,-1 2 0 0 0,26 3 0 0 0,-25-2 0 0 0,-1-1 0 0 0,1-1 0 0 0,17-1 0 0 0,-15 0 0 0 0,32 3 0 0 0,35 3 0 0 0,-56-1 0 0 0,61 5 0 0 0,163 13 0 0 0,-167-19 0 0 0,-21-2 0 0 0,0 4 0 0 0,54 2 0 0 0,36-4 0 0 0,-65 1 0 0 0,39-7 0 0 0,-100 2 0 0 0,235-2 0 0 0,-233 4 0 0 0,244-3 0 0 0,-216 0 0 0 0,99 10 0 0 0,171 6-1564 0 0,-289-14 1512 0 0,138-4-71 0 0,-23-1-3 0 0,-52 6-6 0 0,192-8 49 0 0,-2-11-11 0 0,-274 17 60 0 0,184 1-185 0 0,-76 3 30 0 0,168 9 117 0 0,-188-6 72 0 0,-55-4 0 0 0,141-7 0 0 0,-131 1 0 0 0,-40 2 0 0 0,55 0 0 0 0,-47 2 0 0 0,17 2 0 0 0,14 0 0 0 0,-18-1 0 0 0,133 2 0 0 0,-40-2 0 0 0,-63 6 0 0 0,-35-2 0 0 0,-25-3 5 0 0,-4-1-13 0 0,8-2 79 0 0,-13 1-44 0 0,0-1 0 0 0,0 1-1 0 0,0-1 1 0 0,-1 1 0 0 0,1-1 0 0 0,0 0-1 0 0,0 0 1 0 0,-1 0 0 0 0,1-1-1 0 0,3-1 1 0 0,3-2 35 0 0,9-5 12 0 0,-3 0 46 0 0,-12 7-76 0 0,1 0 0 0 0,0 0 0 0 0,-1 0 1 0 0,1-1-1 0 0,-1 1 0 0 0,0-1 0 0 0,0 0 1 0 0,0 0-1 0 0,-1 0 0 0 0,1 0 1 0 0,-1-1-1 0 0,0 1 0 0 0,-1-1 0 0 0,1 1 1 0 0,1-8-1 0 0,2-10-44 0 0,0 0 0 0 0,0-23 0 0 0,-4 34 10 0 0,8-230 78 0 0,-9 198-88 0 0,-3-1 0 0 0,-9-48 0 0 0,-13-2 0 0 0,24 91 0 0 0,0 0 0 0 0,1 0 0 0 0,-1 0 0 0 0,0 0 0 0 0,0 1 0 0 0,-1-1 0 0 0,1 0 0 0 0,-1 1 0 0 0,1-1 0 0 0,-3-2 0 0 0,-1 0 0 0 0,-23-32 0 0 0,5 5 0 0 0,15 21 65 0 0,0 0 0 0 0,0 0 0 0 0,-1 1 0 0 0,0 0 0 0 0,-1 1 0 0 0,0 0 0 0 0,-15-10 0 0 0,16 12-41 0 0,-1 0 0 0 0,1 1 0 0 0,-1 0 0 0 0,-1 1 0 0 0,1 0 0 0 0,-22-7 0 0 0,11 8-24 0 0,-1 0 0 0 0,1 1 0 0 0,0 2 0 0 0,-22 0 0 0 0,-88 10 0 0 0,53 6 91 0 0,26-5-38 0 0,20-1-53 0 0,25-7 0 0 0,0 0 0 0 0,0 0 0 0 0,0-1 0 0 0,-10 1 0 0 0,-44 1 0 0 0,-14 0 0 0 0,7-8 0 0 0,39 2 0 0 0,-44 1 0 0 0,43 2 0 0 0,0 0 0 0 0,-36-5 0 0 0,-96-18 0 0 0,153 22 0 0 0,1 1 0 0 0,-1 0 0 0 0,-15 2 0 0 0,-4-1 0 0 0,-44-6 0 0 0,48 2 0 0 0,1 1 0 0 0,-1 2 0 0 0,-29 2 0 0 0,7 2 0 0 0,-77-3 0 0 0,-43-14 0 0 0,67 9 0 0 0,28 3 0 0 0,-260 3 0 0 0,293 1 0 0 0,1 2 0 0 0,-73 18 0 0 0,47-8 0 0 0,3 0 0 0 0,-117 20 0 0 0,-245-17 135 0 0,398-18-134 0 0,-39 1-1 0 0,-82-2 0 0 0,4 5 0 0 0,93-1 0 0 0,-58-3 0 0 0,18-2 0 0 0,12 0 0 0 0,39 2 0 0 0,16 0 0 0 0,-33-5 0 0 0,-98-10 0 0 0,22 2 0 0 0,100 9 0 0 0,1-2 0 0 0,-38-12 0 0 0,60 16 0 0 0,-3-2 0 0 0,0 0 0 0 0,0 1 0 0 0,-1 0 0 0 0,1 1 0 0 0,-1 0 0 0 0,1 1 0 0 0,-1 0 0 0 0,0 1 0 0 0,-11 0 0 0 0,-29 9 0 0 0,-55 8 0 0 0,-39-9 0 0 0,69-5 0 0 0,-93 15 0 0 0,129-9-110 0 0,0 2 0 0 0,-49 19 0 0 0,71-24-433 0 0,0 0 1 0 0,-32 4 0 0 0,-9 0-4189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2:54.7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44 1839 0 0,'0'0'4611'0'0,"2"0"-4487"0"0,0 1-114 0 0,28 2 267 0 0,-4-2-167 0 0,38 1 330 0 0,-4 0 1167 0 0,65 9 0 0 0,-72-2-1274 0 0,67 11-14 0 0,-99-17-317 0 0,0-1 0 0 0,0-1 0 0 0,0-1 0 0 0,24-3 0 0 0,2 0-2 0 0,74-3 67 0 0,44-1 161 0 0,-54 0 22 0 0,-69 3-104 0 0,42 1 1 0 0,264-5 95 0 0,-194-12-242 0 0,-110 13-37 0 0,93-12-424 0 0,-23 9-1237 0 0,-75 9 462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39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57 919 0 0,'-3'3'67'0'0,"-8"8"90"0"0,9-11-31 0 0,1 0 0 0 0,-1 0-1 0 0,1 0 1 0 0,-1 0 0 0 0,1 0-1 0 0,-1 0 1 0 0,1 0-1 0 0,-1 0 1 0 0,-76-63 11225 0 0,82 62-11336 0 0,-1 0 1 0 0,1 0-1 0 0,0 0 1 0 0,-1 1 0 0 0,1-1-1 0 0,0 1 1 0 0,-1 0-1 0 0,1 0 1 0 0,0 0-1 0 0,-1 0 1 0 0,6 2 0 0 0,6 0 454 0 0,79-8 3911 0 0,-61 5-4778 0 0,0 2 0 0 0,40 5-1 0 0,-21-3 1447 0 0,-18-3 121 0 0,-20 2-974 0 0,1 0 1 0 0,17 5-1 0 0,-13-3-14 0 0,1-1-1 0 0,21 1 0 0 0,13 1 162 0 0,-29 0-329 0 0,-4-1-13 0 0,0-1 0 0 0,43 0 0 0 0,22 0-1 0 0,-51 0 0 0 0,53-4 0 0 0,-13-3 588 0 0,17-1 120 0 0,-78 4-708 0 0,30-5 0 0 0,-26 3 190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41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 9007 0 0,'0'0'682'0'0,"3"-1"-470"0"0,23-10 153 0 0,-22 10-187 0 0,0 0 1 0 0,0 0-1 0 0,1 0 1 0 0,-1 0-1 0 0,0 1 0 0 0,0 0 1 0 0,1 0-1 0 0,-1 0 1 0 0,0 1-1 0 0,6 0 0 0 0,49 14 443 0 0,-31-7-727 0 0,-5-4 753 0 0,-1 0 0 0 0,1-1-1 0 0,0-1 1 0 0,36-1 0 0 0,19 1 38 0 0,-17 1 456 0 0,-5-3-433 0 0,-42 0-516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41.8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18895 0 0,'1707'-10'-1088'0'0,"-844"6"1256"0"0,-519 2 256 0 0,-130 0 56 0 0,-78 2 0 0 0,-43-1-384 0 0,-28-2-96 0 0,-17-1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51.41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102 110 7831 0 0,'0'0'603'0'0,"-2"0"-396"0"0,-28-7 1060 0 0,20 2-60 0 0,6 2-1159 0 0,2 2-122 0 0,-8-4-681 0 0,7 3 670 0 0,1 0 1 0 0,-1 0-1 0 0,1 0 1 0 0,-1 0-1 0 0,1 0 1 0 0,0-1-1 0 0,0 1 1 0 0,0-1-1 0 0,0 0 0 0 0,-1-3 1 0 0,-15-35 3993 0 0,21 41-3825 0 0,6 0-38 0 0,1 1 0 0 0,17 2 0 0 0,-3 0 53 0 0,43 2-30 0 0,109-3 1517 0 0,-118-2-1148 0 0,125 2 554 0 0,-50 0-333 0 0,-83-3-447 0 0,37-3 101 0 0,37 1-1 0 0,119 1 280 0 0,-161 1-350 0 0,39 2 60 0 0,63 7 68 0 0,-37-3-260 0 0,10-5-103 0 0,-146-1-3 0 0,31-2-111 0 0,0-2 1 0 0,79-20-1 0 0,-106 22-578 0 0,0 2 0 0 0,0 0 1 0 0,0 0-1 0 0,22 3 0 0 0,-10 0-679 0 0,3 1-11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53.20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42 919 0 0,'0'0'11872'0'0,"2"0"-11678"0"0,12 1-156 0 0,8 3-38 0 0,-14-4 0 0 0,6-1 0 0 0,32-3 0 0 0,78-6 2217 0 0,46-1-1066 0 0,51 1-297 0 0,-215 9-583 0 0,31-4-255 0 0,1 2 0 0 0,0 1 0 0 0,61 5 1 0 0,264 13 485 0 0,-241-25-441 0 0,-32 1 85 0 0,-77 8-117 0 0,1 1 1 0 0,0 0-1 0 0,17 5 0 0 0,-14-3-13 0 0,25 1 0 0 0,45 1 9 0 0,34 0 14 0 0,17 5-39 0 0,-42-2 0 0 0,-46-1-11 0 0,-35-5-24 0 0,-1 1 0 0 0,18-1 0 0 0,6-1-509 0 0,-3 0-4614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54.98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30 66 4687 0 0,'-29'-65'10810'0'0,"30"69"-10705"0"0,1-1 0 0 0,0 1 0 0 0,0-1 0 0 0,4 6 0 0 0,-5-7 16 0 0,9 11 273 0 0,-6-9-173 0 0,1 0 1 0 0,0-1 0 0 0,0 0-1 0 0,0 0 1 0 0,0 0 0 0 0,0 0-1 0 0,1-1 1 0 0,-1 0 0 0 0,8 2-1 0 0,-4-2-343 0 0,-1 0-1 0 0,0 0 0 0 0,1-1 1 0 0,-1-1-1 0 0,1 1 1 0 0,9-2-1 0 0,98-1 374 0 0,-47 2-115 0 0,222-1 485 0 0,-170-3-434 0 0,-98 5-160 0 0,39 5-1 0 0,-7 1-15 0 0,4-3 38 0 0,154 6 9 0 0,-171-10-47 0 0,40-3 52 0 0,-68 3-40 0 0,-1-1-1 0 0,21 4 0 0 0,7 0 37 0 0,163-8 133 0 0,-58 1-158 0 0,-84 1 7 0 0,75-15 1 0 0,-80 10 11 0 0,-4 2-20 0 0,86 4 1 0 0,-11 1-37 0 0,-81-2 3 0 0,10 1 0 0 0,71-13 0 0 0,-75 6 11 0 0,1 2 0 0 0,86 1-1 0 0,107 24 22 0 0,-95-9-29 0 0,-103-9-8 0 0,0 3 1 0 0,57 11 0 0 0,-54-7-36 0 0,0-1 0 0 0,57-2 0 0 0,79-15-243 0 0,-170 10 226 0 0,-1-1 16 0 0,0 0 1 0 0,0-1 0 0 0,19-7-1 0 0,-8 3-8 0 0,66-19-358 0 0,-64 17 183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7:56.3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36 9615 0 0,'0'0'1168'0'0,"2"-1"-1040"0"0,22-8 147 0 0,-1 1 0 0 0,45-8-1 0 0,-62 16-37 0 0,0-1 1 0 0,0 1-1 0 0,0 0 0 0 0,0 0 0 0 0,10 2 0 0 0,93 16-132 0 0,70-3-105 0 0,-9-7 692 0 0,-82 0 1880 0 0,428 2-852 0 0,-433-16-1555 0 0,10 0 17 0 0,82 7 139 0 0,134-1-29 0 0,-200-6-116 0 0,31 0 92 0 0,349-10-192 0 0,-420 14-76 0 0,76 6 0 0 0,-34 1 0 0 0,2-2 0 0 0,96 0 12 0 0,57 6 112 0 0,-6-1-124 0 0,-244-8 0 0 0,18 0 0 0 0,14 0 0 0 0,79 8 0 0 0,-26 4 0 0 0,1-5 0 0 0,159-8 0 0 0,-133-12 64 0 0,6 0-489 0 0,-27 2 258 0 0,-74 6 167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06.74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973 78 1375 0 0,'-27'-14'4315'0'0,"24"13"-4124"0"0,-4-1-63 0 0,-6-3-94 0 0,1 1 0 0 0,-1 1 0 0 0,0 0-1 0 0,0 1 1 0 0,0 1 0 0 0,-1 0 0 0 0,-19 1-1 0 0,-51 5 2997 0 0,29-1-2373 0 0,29-1-591 0 0,-28 7-1 0 0,23-5-51 0 0,19-2 19 0 0,-1 1-1 0 0,-21 8 1 0 0,-9 4 59 0 0,32-13-89 0 0,-51 16 106 0 0,54-16-83 0 0,0 0-1 0 0,1 1 1 0 0,-1 0 0 0 0,1 0 0 0 0,-11 8-1 0 0,7-2-25 0 0,0 1 0 0 0,1 0 0 0 0,0 0 0 0 0,1 1 0 0 0,0 0 0 0 0,1 0 0 0 0,0 1 0 0 0,-8 20 0 0 0,5-13 0 0 0,-15 42-45 0 0,9-19 18 0 0,-24 68 27 0 0,32-84 0 0 0,4-8 0 0 0,1 1 0 0 0,-4 27 0 0 0,-2 16 0 0 0,-7 34 0 0 0,-8 116 0 0 0,19-147 0 0 0,-18 320 0 0 0,13-182 0 0 0,2-75 0 0 0,-7 178 0 0 0,17-248 0 0 0,2-1 0 0 0,2 1 0 0 0,16 66 0 0 0,-19-113-6 0 0,1 0 0 0 0,1 0 0 0 0,0 0 0 0 0,0 0 0 0 0,1-1-1 0 0,1 1 1 0 0,0-1 0 0 0,0-1 0 0 0,1 1 0 0 0,0-1 0 0 0,1 0-1 0 0,16 15 1 0 0,-5-9-100 0 0,0 0 0 0 0,2-1 0 0 0,23 13 0 0 0,70 32-327 0 0,-15-9 34 0 0,-37-22 96 0 0,-19-9 128 0 0,-27-14 171 0 0,-1-1 1 0 0,1 0 0 0 0,0-1 0 0 0,1 0-1 0 0,25 1 1 0 0,0 2 5 0 0,-34-6-1 0 0,189 27 142 0 0,-123-21-7 0 0,76 18 0 0 0,-87-11-57 0 0,1-3 0 0 0,0-3-1 0 0,92 0 1 0 0,75-11 49 0 0,-130 11 13 0 0,-30-2-13 0 0,164 25 84 0 0,-111-11-138 0 0,263 30 64 0 0,-22-20-138 0 0,-195-30 139 0 0,54 2-159 0 0,-112 4 5 0 0,109 6 15 0 0,-153-8 12 0 0,105 11 40 0 0,115 5 4 0 0,-199-16-37 0 0,381 19 98 0 0,-189-16-46 0 0,-42-2-3 0 0,1-1 11 0 0,95 5 23 0 0,140 1-144 0 0,-170-8 20 0 0,-65 1 22 0 0,144 6 0 0 0,-261-4 6 0 0,364 23 55 0 0,-190-11-44 0 0,32 3-21 0 0,226 16-76 0 0,-219-18 118 0 0,-14-2-4 0 0,70 9 53 0 0,-91-7-30 0 0,115 2-57 0 0,-100-7 0 0 0,136 14 458 0 0,-290-23 416 0 0,-27-1-367 0 0,510 12-2266 0 0,-301 3 1759 0 0,193 17 0 0 0,-93-9 0 0 0,-386-21 0 0 0,300 11 0 0 0,-123-8 61 0 0,-85 0-58 0 0,416-21-3 0 0,-455 9 0 0 0,96-10 0 0 0,-83-10 0 0 0,20-2 0 0 0,40 6-42 0 0,60-9-62 0 0,160-20-56 0 0,-20 5 146 0 0,-132 21 129 0 0,-83 9-6 0 0,244-17 108 0 0,38-4 94 0 0,-182 12-101 0 0,31-5-120 0 0,-68 3 37 0 0,213-31 106 0 0,-297 32-123 0 0,111-21 174 0 0,-206 35-207 0 0,100-36 0 0 0,-118 33-63 0 0,0-3 1 0 0,-2 0-1 0 0,55-37 1 0 0,-59 33-58 0 0,-5 2-21 0 0,52-28 0 0 0,130-37-2 0 0,-143 59 77 0 0,-41 15-2 0 0,-1 0 0 0 0,-1-2 0 0 0,0-1 0 0 0,-1 0 0 0 0,0-1 0 0 0,-1-1 0 0 0,0-1-1 0 0,29-32 1 0 0,-41 39 44 0 0,0 1-1 0 0,-1-1 1 0 0,0-1 0 0 0,0 1-1 0 0,-1-1 1 0 0,5-12-1 0 0,-1-2 132 0 0,6-35 0 0 0,-6 3-184 0 0,-2 0 0 0 0,-2-58 0 0 0,-3 67 0 0 0,1-28 0 0 0,-3 1 0 0 0,-13-82 0 0 0,-5 1-2 0 0,-5-31 15 0 0,15 139 53 0 0,-27-82 0 0 0,-30-40 15 0 0,29 69-54 0 0,22 55 73 0 0,-2 0 1 0 0,-34-61-1 0 0,44 93-79 0 0,-12-22-3 0 0,-1 1 1 0 0,-2 1-1 0 0,-2 1 0 0 0,-30-33 0 0 0,-59-57-18 0 0,91 93 0 0 0,1-1 0 0 0,-31-57 0 0 0,35 53 0 0 0,5 8 0 0 0,-1 0 0 0 0,-1 0 0 0 0,-28-36 0 0 0,28 45-18 0 0,-1 0 1 0 0,-18-15-1 0 0,23 24 13 0 0,0 0 0 0 0,0 0-1 0 0,-1 1 1 0 0,1 0 0 0 0,-21-7 0 0 0,-22-3-22 0 0,-76-14 0 0 0,64 16 21 0 0,6 2 6 0 0,0 2 0 0 0,-2 3 0 0 0,-75 2 0 0 0,-315-2 0 0 0,148 5 0 0 0,76 4 0 0 0,-286-5 0 0 0,227-5 0 0 0,95 2 0 0 0,-51 4 0 0 0,27-3 0 0 0,-9 1 0 0 0,-214 6 0 0 0,231 2 0 0 0,-254 7 0 0 0,229-1 0 0 0,-17 0 0 0 0,-81 2 0 0 0,197-7 0 0 0,-124 4 0 0 0,62-3 206 0 0,-186 3 558 0 0,9 5-331 0 0,117-2-436 0 0,-224 9 150 0 0,224-15-134 0 0,-276-2-27 0 0,180 1-63 0 0,249-3 80 0 0,-141-6-3 0 0,205 3 0 0 0,-128 0 0 0 0,-26-1 0 0 0,-95-4 0 0 0,44 1 0 0 0,3-1 0 0 0,1 2 0 0 0,78-4 0 0 0,-39-2 0 0 0,-279-20 0 0 0,471 30 0 0 0,-299-15 0 0 0,135 9 0 0 0,-143-5 0 0 0,172 10 0 0 0,-183-3 0 0 0,70 3 0 0 0,40 2 0 0 0,-97-6 0 0 0,182 6 0 0 0,-281-5 0 0 0,136 4 0 0 0,88 1 0 0 0,-262 9 0 0 0,214-4 0 0 0,6 0 0 0 0,135 3 0 0 0,-32 3 0 0 0,-206 9-810 0 0,259-14 364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14.3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1028 896 6159 0 0,'-14'-16'654'0'0,"-5"-13"-586"0"0,18 26 53 0 0,-2-1-176 0 0,-13-4 1563 0 0,9 5-1434 0 0,0 1 0 0 0,-1 0 0 0 0,1 0 0 0 0,0 1-1 0 0,-1 0 1 0 0,-7 0 0 0 0,-21-4 297 0 0,30 4-305 0 0,0 0 0 0 0,0 1 0 0 0,0-1 0 0 0,-1 1 0 0 0,1 0 0 0 0,0 1 0 0 0,-8 1 0 0 0,11-2-27 0 0,0 1-1 0 0,0-1 1 0 0,0 0-1 0 0,0 0 1 0 0,0 0-1 0 0,-4-2 0 0 0,-16 1 180 0 0,9 3-103 0 0,6-1 9 0 0,-1 0-1 0 0,0 0 1 0 0,-12-1-1 0 0,13 0-82 0 0,1 0-1 0 0,0 1 0 0 0,-1 0 0 0 0,1 0 0 0 0,-1 1 0 0 0,1 0 1 0 0,0 0-1 0 0,0 0 0 0 0,-9 6 0 0 0,-1-2 82 0 0,11-3-100 0 0,-1 0 0 0 0,1 1 0 0 0,0-1 0 0 0,0 1 0 0 0,0 0-1 0 0,1 1 1 0 0,0-1 0 0 0,-1 1 0 0 0,1 0 0 0 0,1 1 0 0 0,-1-1-1 0 0,-4 9 1 0 0,-3 6 101 0 0,1 0 0 0 0,-12 32 0 0 0,-1 3-36 0 0,11-29-87 0 0,-23 32 0 0 0,29-47 0 0 0,-1-1 0 0 0,0 0 0 0 0,-1-1 0 0 0,0 0 0 0 0,-16 12 0 0 0,-1-2 0 0 0,-44 24 0 0 0,53-34 0 0 0,1 0 0 0 0,0 2 0 0 0,1 0 0 0 0,1 0 0 0 0,-25 25 0 0 0,27-25 0 0 0,9-8 0 0 0,1-1 0 0 0,-1 1 0 0 0,0 0 0 0 0,1 0 0 0 0,-1 0 0 0 0,1 0 0 0 0,0 1 0 0 0,0-1 0 0 0,-2 4 0 0 0,-19 76 0 0 0,8-32 0 0 0,-11 61 0 0 0,13-48 0 0 0,7-39 0 0 0,1-3 0 0 0,0 0 0 0 0,2 1 0 0 0,-2 31 0 0 0,4-23 0 0 0,1 17 0 0 0,0 39 0 0 0,0-18 0 0 0,1 14 0 0 0,8 102 0 0 0,23 22 63 0 0,-25-165-46 0 0,1 1 74 0 0,18 132-20 0 0,-19-109-108 0 0,29 126 0 0 0,-28-170 37 0 0,16 34 0 0 0,4 10 0 0 0,-25-58 7 0 0,0 0 1 0 0,1 0-1 0 0,0-1 0 0 0,6 8 0 0 0,-4-7 3 0 0,-1 1-1 0 0,6 12 0 0 0,-1 2-9 0 0,14 22 0 0 0,11 22 0 0 0,-9 5 26 0 0,9 21 12 0 0,12 17-38 0 0,-41-97 0 0 0,1 1 0 0 0,0-1 0 0 0,1 0 0 0 0,1-1 0 0 0,0 1 0 0 0,1-2 0 0 0,17 17 0 0 0,-23-24 0 0 0,0-1 0 0 0,0 1 0 0 0,0-1 0 0 0,1 0 0 0 0,-1-1 0 0 0,1 1 0 0 0,-1-1 0 0 0,1 0 0 0 0,6 2 0 0 0,-1-1 0 0 0,45 14 0 0 0,110 18 0 0 0,42-7 0 0 0,-176-24 0 0 0,0-3 0 0 0,44-2 0 0 0,-66 1 0 0 0,89-6 0 0 0,17-1 0 0 0,-36 5 0 0 0,129 1 0 0 0,-130 2 0 0 0,35 2 0 0 0,78 0 0 0 0,-115-4 0 0 0,277-9-336 0 0,-203 6 160 0 0,24-2 139 0 0,132-9-118 0 0,95 1 155 0 0,-159 11 0 0 0,-114 3-58 0 0,-15 1 42 0 0,359-8-486 0 0,142 17 367 0 0,-519-6 142 0 0,45 2-7 0 0,117 2 0 0 0,2-1 0 0 0,-9 0 0 0 0,-23-2 0 0 0,50-1 0 0 0,219 2 41 0 0,90-2-18 0 0,-268 3-23 0 0,-135 0 0 0 0,-74-8 0 0 0,38 1 0 0 0,355 18 195 0 0,-473-17-184 0 0,259 10 84 0 0,80 1-52 0 0,71-6-27 0 0,435-14 160 0 0,-675 1-178 0 0,88 0 15 0 0,-133 4 16 0 0,73 1-5 0 0,75 2-22 0 0,-229 0 7 0 0,231-8 119 0 0,144-5-75 0 0,-153 5-53 0 0,-33 2 0 0 0,178-15 0 0 0,-191 8 0 0 0,121-4 0 0 0,38 6 0 0 0,-212 9 0 0 0,136-7 0 0 0,-70-5 7 0 0,-39 3-78 0 0,184-15-1825 0 0,-159 25 3024 0 0,-41 3-85 0 0,79 4-786 0 0,-78-6-407 0 0,-124-1 24 0 0,149-14-306 0 0,-123 11 209 0 0,-20 2 158 0 0,29-9 84 0 0,208-48 0 0 0,-307 53 70 0 0,0-2 0 0 0,0 1 0 0 0,24-15 0 0 0,1 0 125 0 0,-19 8-112 0 0,0-1 1 0 0,-1-1-1 0 0,33-28 0 0 0,2-1-15 0 0,-22 20-74 0 0,-2-2 0 0 0,-1-2 0 0 0,-1-1 0 0 0,48-56-1 0 0,-59 57-40 0 0,-1-1-1 0 0,-1-1 0 0 0,-1-1 0 0 0,24-55 0 0 0,-37 64-33 0 0,0 1 0 0 0,-2-1 0 0 0,-1 0 0 0 0,3-42 0 0 0,-2 17-12 0 0,2-8-13 0 0,33-338-90 0 0,-33 211 385 0 0,-19-228 0 0 0,1 279-28 0 0,-12-127 137 0 0,13 195-147 0 0,-34-127 1 0 0,19 111-113 0 0,-44-129 30 0 0,59 185-88 0 0,-1 1 0 0 0,-1 1 0 0 0,-1 0 0 0 0,-1 0 0 0 0,-1 1 0 0 0,-1 1 0 0 0,-1 0 0 0 0,-20-17 0 0 0,-71-52 0 0 0,-10-9 0 0 0,83 61-20 0 0,2-1-1 0 0,-41-63 1 0 0,63 85 38 0 0,-1 0 0 0 0,-1 1-1 0 0,-1 0 1 0 0,0 1 0 0 0,0 0 0 0 0,-1 1-1 0 0,-1 1 1 0 0,0 0 0 0 0,-1 2 0 0 0,0 0 0 0 0,-30-13-1 0 0,-157-46 87 0 0,151 53-64 0 0,33 9-35 0 0,-162-45 10 0 0,139 42-16 0 0,0 2 0 0 0,-57-3-1 0 0,-187-10 2 0 0,-58 2 0 0 0,-147 23 0 0 0,458-4 0 0 0,-128 4 0 0 0,-184 0 0 0 0,198-4 0 0 0,-104 9 0 0 0,-232 12 0 0 0,-185 17 0 0 0,520-28 0 0 0,-44 0 0 0 0,-46 4 0 0 0,-8 3 0 0 0,-161 16 0 0 0,130-2 0 0 0,-71 24 285 0 0,195-29-104 0 0,-8 3 66 0 0,-190 58 0 0 0,248-59-247 0 0,-133 18 0 0 0,29-10 0 0 0,55-9 0 0 0,-271 25 0 0 0,371-46 0 0 0,-382 34 0 0 0,223-25 0 0 0,29-1 0 0 0,-332 4 0 0 0,377-11 0 0 0,-89 3 0 0 0,-15-6 0 0 0,21-2 0 0 0,29-1 0 0 0,-192-19 0 0 0,180 11 0 0 0,84 3 0 0 0,-190-18 0 0 0,112 17 0 0 0,115 6 0 0 0,-94-3 0 0 0,-114 1 0 0 0,151 5-29 0 0,-368 18-1248 0 0,393-13-1978 0 0,-18-1-1024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0.7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1 250 455 0 0,'0'2'1267'0'0,"0"-1"-1115"0"0,0 0 0 0 0,0 0-1 0 0,0 0 1 0 0,0 1 0 0 0,0-1-1 0 0,0 0 1 0 0,0 0 0 0 0,0 0-1 0 0,1 0 1 0 0,-1 1 0 0 0,0-1 0 0 0,1 0-1 0 0,-1 0 1 0 0,1 0 0 0 0,0 0-1 0 0,-1 0 1 0 0,4 5 1957 0 0,-3-6-2101 0 0,-1 0-1 0 0,0 0 1 0 0,0 0-1 0 0,0 0 1 0 0,1 0-1 0 0,-1 0 1 0 0,0 0 0 0 0,0 0-1 0 0,0 0 1 0 0,1 0-1 0 0,-1 0 1 0 0,0-1-1 0 0,0 1 1 0 0,0 0 0 0 0,0 0-1 0 0,1 0 1 0 0,-1 0-1 0 0,0 0 1 0 0,0 0-1 0 0,0-1 1 0 0,0 1 0 0 0,0 0-1 0 0,0 0 1 0 0,0 0-1 0 0,1 0 1 0 0,-1-1-1 0 0,0 1 1 0 0,0 0 0 0 0,0 0-1 0 0,0-1-1 0 0,0 1 1 0 0,1-1-1 0 0,-1 1 0 0 0,0-1 1 0 0,0 1-1 0 0,1 0 0 0 0,-1-1 0 0 0,0 1 1 0 0,1-1-1 0 0,-1 1 0 0 0,0 0 1 0 0,1-1-1 0 0,-1 1 0 0 0,1 0 1 0 0,-1 0-1 0 0,1-1 0 0 0,-1 1 0 0 0,1 0 1 0 0,10-5 145 0 0,0-1 1 0 0,0-1 0 0 0,-1 1-1 0 0,1-2 1 0 0,15-13 0 0 0,21-16 565 0 0,52-20 29 0 0,-4 2 244 0 0,-82 47-610 0 0,-7 4-255 0 0,0 1 0 0 0,-1-1 0 0 0,8-7 0 0 0,-11 10 19 0 0,4-9 145 0 0,2 3-45 0 0,-7 6-121 0 0,0 0 0 0 0,0 0 1 0 0,0 0-1 0 0,0 0 1 0 0,0 0-1 0 0,0-1 1 0 0,-1 1-1 0 0,1 0 1 0 0,0 0-1 0 0,0-1 0 0 0,-1 1 1 0 0,1-2-1 0 0,1 4-51 0 0,-2-1-73 0 0,1 1-1 0 0,0-1 0 0 0,-1 0 0 0 0,1 0 0 0 0,-1 0 1 0 0,1 1-1 0 0,-1-1 0 0 0,1 0 0 0 0,0 1 1 0 0,-1-1-1 0 0,1 0 0 0 0,-1 1 0 0 0,0-1 0 0 0,1 0 1 0 0,-1 1-1 0 0,1-1 0 0 0,-1 1 0 0 0,0-1 0 0 0,1 2 1 0 0,0-1-4 0 0,0 0 0 0 0,0 1 0 0 0,0-1 1 0 0,0 1-1 0 0,-1-1 0 0 0,1 1 1 0 0,-1-1-1 0 0,1 1 0 0 0,-1-1 0 0 0,1 1 1 0 0,-1 0-1 0 0,0-1 0 0 0,0 1 1 0 0,0-1-1 0 0,0 1 0 0 0,0 0 0 0 0,0-1 1 0 0,-1 4-1 0 0,1 7 1 0 0,1 2 3 0 0,0 19 0 0 0,0-24 0 0 0,2 22 0 0 0,8 128 402 0 0,-1 5 47 0 0,-6-131-393 0 0,-1 0 1 0 0,-3 40-1 0 0,-1-69-41 0 0,-1 8 25 0 0,-4 8 19 0 0,2-8-49 0 0,-3-2-10 0 0,-5 0 0 0 0,-10 7 0 0 0,12-15 0 0 0,3-1 0 0 0,-14 2 0 0 0,1 0 0 0 0,0-2 0 0 0,-1 0 0 0 0,-28-3 0 0 0,-37-3 0 0 0,70 3 0 0 0,6-3 38 0 0,9 4 668 0 0,3 1-486 0 0,69-1-167 0 0,47 0-62 0 0,-68 0 9 0 0,0-2 0 0 0,0-2 0 0 0,54-14 0 0 0,28 1-1149 0 0,-98 12-150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3:53.0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0 165 455 0 0,'3'-62'7879'0'0,"8"43"-5918"0"0,-10 17-1817 0 0,0 1-59 0 0,-1 0 0 0 0,1-1-1 0 0,0 1 1 0 0,0 0 0 0 0,0 0-1 0 0,1 0 1 0 0,-1 0 0 0 0,0 0-1 0 0,0 0 1 0 0,1 0 0 0 0,-1 1 0 0 0,0-1-1 0 0,1 0 1 0 0,1 0 0 0 0,-2 1-12 0 0,0 0 0 0 0,0-1 0 0 0,0 1 1 0 0,0-1-1 0 0,0 1 0 0 0,-1-1 0 0 0,1 0 1 0 0,0 1-1 0 0,0-1 0 0 0,0 0 0 0 0,0 0 1 0 0,1-1-1 0 0,8-2 288 0 0,-5 3-214 0 0,11-1-118 0 0,-11 1-29 0 0,0 1 0 0 0,0 0 0 0 0,-1 0 0 0 0,1 0 0 0 0,9 2 0 0 0,-3-1 0 0 0,66 1 0 0 0,-10-2 0 0 0,110 0 2767 0 0,-74 2-1526 0 0,-30 1-1002 0 0,24-2 133 0 0,-57-1-277 0 0,74 8-1 0 0,-84-5-29 0 0,45 0-1 0 0,-39-3-35 0 0,13 2 14 0 0,20 0 365 0 0,68-6-1 0 0,-75 6-225 0 0,222-12-55 0 0,-158 9-124 0 0,-82-2-3 0 0,-22 2 0 0 0,28 0 0 0 0,-30 1 18 0 0,1 0-1 0 0,-1-2 0 0 0,21-4 1 0 0,34-3 51 0 0,130 17 108 0 0,-64 0-119 0 0,-64-6-47 0 0,77 0-12 0 0,-86-9 1 0 0,-17 0 0 0 0,-12 3 1 0 0,97-5 9 0 0,244-4 97 0 0,-324 8-97 0 0,-12-1-10 0 0,65 2 0 0 0,360 2 64 0 0,-411-1-53 0 0,54 0 38 0 0,323 12-37 0 0,-367-12-12 0 0,-35 1 0 0 0,34 3 0 0 0,81 4 32 0 0,-1 0 0 0 0,45-1-32 0 0,-135-4 0 0 0,2 2 0 0 0,68 12 0 0 0,-29-7 0 0 0,-29-3 0 0 0,18 1 0 0 0,48 6 0 0 0,-50-4 0 0 0,-50-5 0 0 0,54 5-1 0 0,68 4 62 0 0,89-13-49 0 0,-108 0 42 0 0,-36 4-33 0 0,-71-2 18 0 0,40 5 0 0 0,10 0 0 0 0,27 2-39 0 0,-2 1 0 0 0,1 0 36 0 0,-17 1-8 0 0,34-8 20 0 0,49 2 32 0 0,-21-4 48 0 0,-23-1-13 0 0,-103 3-67 0 0,45 3-43 0 0,-42-2-5 0 0,0-2 0 0 0,45-4 1 0 0,8 0 62 0 0,-64 4-63 0 0,148-6 0 0 0,-5 1 20 0 0,-117 5 24 0 0,20 7-44 0 0,8 0 64 0 0,111-2-64 0 0,84-8 64 0 0,-231 6-64 0 0,-29-2 0 0 0,-1 0 0 0 0,1-1 0 0 0,0 0 0 0 0,9 0 0 0 0,2-3 0 0 0,1 2 0 0 0,30 1 0 0 0,-29 0-1 0 0,0-1-1 0 0,22-4 0 0 0,-28 3-7 0 0,39-6-674 0 0,164-33-6948 0 0,-166 28 3039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1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12 243 455 0 0,'-2'0'5983'0'0,"-8"-2"-4919"0"0,17 0 1066 0 0,23 3-871 0 0,53 4-690 0 0,115-5-1 0 0,-126-2-437 0 0,9-2-35 0 0,138-22 0 0 0,-142 13-96 0 0,82-3 0 0 0,-66 9 64 0 0,-81 6-53 0 0,-10 1 132 0 0,-19-6 63 0 0,7 1-158 0 0,-5 0-33 0 0,-89-30 404 0 0,86 27-310 0 0,1 0 0 0 0,0-1 0 0 0,-27-18 0 0 0,22 5-8 0 0,9 10-42 0 0,12 10-58 0 0,-1 0 0 0 0,0 1 0 0 0,0-1 0 0 0,0 1 0 0 0,0 0-1 0 0,0 0 1 0 0,-5-2 0 0 0,4 0 2 0 0,-10-13 54 0 0,13 15-54 0 0,-2-1 307 0 0,-4-1 331 0 0,2 2-120 0 0,3 8-333 0 0,1-4-189 0 0,0 0 1 0 0,0 0-1 0 0,1 0 0 0 0,0 0 0 0 0,-1 0 0 0 0,1 0 1 0 0,0 0-1 0 0,0 0 0 0 0,1 0 0 0 0,-1 0 0 0 0,0-1 0 0 0,4 6 1 0 0,-4-7-9 0 0,0 1 1 0 0,0-1-1 0 0,0 1 0 0 0,0-1 1 0 0,0 0-1 0 0,0 0 1 0 0,0 1-1 0 0,0-1 1 0 0,0 0-1 0 0,1 0 1 0 0,2 1-1 0 0,1 2-8 0 0,6 5 14 0 0,0 0 0 0 0,1-1 0 0 0,0 0 0 0 0,0 0 1 0 0,20 7-1 0 0,1-1 5 0 0,39 10-1 0 0,45 2-1 0 0,-93-21 0 0 0,-17-4 0 0 0,21 11 0 0 0,-10-1 0 0 0,-7-2 11 0 0,-11-9-10 0 0,1 0 0 0 0,-1 0 1 0 0,0 0-1 0 0,0 0 0 0 0,0 0 0 0 0,0 0 1 0 0,0 0-1 0 0,0 0 0 0 0,1 0 0 0 0,-1 1 1 0 0,0-1-1 0 0,0 0 0 0 0,0 0 0 0 0,0 0 1 0 0,0 0-1 0 0,0 0 0 0 0,0 1 1 0 0,0-1-1 0 0,0 0 0 0 0,0 0 0 0 0,0 0 1 0 0,0 0-1 0 0,0 0 0 0 0,0 1 0 0 0,0-1 1 0 0,0 0-1 0 0,0 0 0 0 0,0 0 0 0 0,0 0 1 0 0,0 1-1 0 0,0-1 0 0 0,0 0 0 0 0,0 0 1 0 0,-3 14 8 0 0,2-12-10 0 0,0 0 0 0 0,-1-1 0 0 0,1 1 0 0 0,0-1 0 0 0,-1 1 0 0 0,1-1 0 0 0,-1 0 0 0 0,0 0 0 0 0,1 1 0 0 0,-1-1 0 0 0,0 0 0 0 0,-3 1 0 0 0,-4 2 0 0 0,2 1 0 0 0,0-1 0 0 0,0 0 0 0 0,-1-1 0 0 0,1 1 0 0 0,-1-2 0 0 0,-15 5 0 0 0,-38 5-360 0 0,-87 29-1 0 0,128-35-3230 0 0,1-5-1217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2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0 183 4143 0 0,'2'0'3394'0'0,"3"1"-2886"0"0,-1-1 1 0 0,0 1 0 0 0,1-1 0 0 0,-1 0-1 0 0,0-1 1 0 0,8 0 0 0 0,-5-2-436 0 0,0 0 1 0 0,0 0 0 0 0,0 0-1 0 0,0-1 1 0 0,6-4-1 0 0,2 0 41 0 0,-1-2 0 0 0,0 0-1 0 0,0 0 1 0 0,-1-1 0 0 0,0-1 0 0 0,12-14-1 0 0,-8 6 571 0 0,-15 19-366 0 0,-1-1 8 0 0,8-18 634 0 0,-8 18-648 0 0,-1-5 78 0 0,1-2 178 0 0,-3-2-274 0 0,1 12-294 0 0,0-1 1 0 0,0 0-1 0 0,0 0 0 0 0,1 0 0 0 0,-1 1 1 0 0,0-1-1 0 0,1 0 0 0 0,-1 1 0 0 0,0-1 1 0 0,1 1-1 0 0,-1-1 0 0 0,0 1 0 0 0,1-1 1 0 0,-1 1-1 0 0,1-1 0 0 0,-1 1 0 0 0,1 0 1 0 0,-1-1-1 0 0,1 1 0 0 0,-1 0 0 0 0,1-1 1 0 0,0 1-1 0 0,-1 0 0 0 0,1 0 0 0 0,0-1 1 0 0,0 1-1 0 0,-1 0 0 0 0,1 0 0 0 0,0 1 1 0 0,0 1-9 0 0,-3 4-1 0 0,1 0 0 0 0,0 1 0 0 0,1-1 0 0 0,0 0 0 0 0,-1 15-1 0 0,2-7 5 0 0,0-2 5 0 0,5 188 156 0 0,-4-119-112 0 0,5 152 180 0 0,-4-223-224 0 0,-1-8 0 0 0,0 1 0 0 0,-1-1 0 0 0,1 0 0 0 0,-1 1 0 0 0,0-1 0 0 0,0 1 0 0 0,-1-1 0 0 0,0 7 0 0 0,-1 11 4 0 0,2-20 0 0 0,0 0 0 0 0,0 0 0 0 0,0 1 0 0 0,-1-1 0 0 0,1 0 0 0 0,0 0 0 0 0,-1 1 0 0 0,1-1 0 0 0,-1 0 0 0 0,1 0 0 0 0,-1 0 0 0 0,0 2 0 0 0,-4 5 80 0 0,5-6 240 0 0,-2-2-257 0 0,-6 1-68 0 0,5-1-58 0 0,-12-1 75 0 0,14 0-14 0 0,0 1 0 0 0,0-1 1 0 0,0 1-1 0 0,0-1 0 0 0,0 1 0 0 0,0-1 0 0 0,0 1 1 0 0,0 0-1 0 0,0 0 0 0 0,0-1 0 0 0,-1 1 1 0 0,1 0-1 0 0,0 0 0 0 0,-1 0 0 0 0,-3 0-12 0 0,-1-1-1 0 0,1 1 0 0 0,-1 0 1 0 0,1 0-1 0 0,0 0 0 0 0,-7 2 1 0 0,-25 4 1458 0 0,5 1-2104 0 0,30-7 1162 0 0,1 1-62 0 0,-9 1-289 0 0,1 1-200 0 0,7-2 378 0 0,5-2-257 0 0,80-7-229 0 0,34-5-443 0 0,144 3 1 0 0,-218 11 496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6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1 416 4607 0 0,'0'0'4707'0'0,"0"-1"-4697"0"0,0 1-1 0 0,0 0 1 0 0,1 0-1 0 0,-1-1 1 0 0,0 1 0 0 0,0 0-1 0 0,1 0 1 0 0,-1 0-1 0 0,0-1 1 0 0,0 1 0 0 0,1 0-1 0 0,-1 0 1 0 0,0 0-1 0 0,1 0 1 0 0,-1 0-1 0 0,0-1 1 0 0,1 1 0 0 0,-1 0-1 0 0,0 0 1 0 0,1 0-1 0 0,-1 0 1 0 0,0 0 0 0 0,1 0-1 0 0,-1 0 1 0 0,1 0-1 0 0,6 0 137 0 0,1 1-1 0 0,0-1 0 0 0,13 4 0 0 0,-15-3-58 0 0,0 0 0 0 0,0 0 0 0 0,0 0 0 0 0,1-1-1 0 0,-1 0 1 0 0,0 0 0 0 0,0 0 0 0 0,9-2 0 0 0,2-3 197 0 0,1-1-1 0 0,-1-1 1 0 0,22-10 0 0 0,-32 13-164 0 0,0-1 1 0 0,0 1-1 0 0,0-1 1 0 0,-1-1-1 0 0,1 1 1 0 0,-1-1-1 0 0,-1 0 1 0 0,1 0-1 0 0,7-12 1 0 0,60-116 1181 0 0,-60 106-1103 0 0,1 2 19 0 0,15-36 170 0 0,-22 47-370 0 0,-1 3-18 0 0,1-3 0 0 0,1 1 0 0 0,-1 1 1543 0 0,-5 29-1478 0 0,-1 13-11 0 0,2 121 20 0 0,-2-57-74 0 0,1-2 13 0 0,0 116 186 0 0,-20 70 5 0 0,16-234-157 0 0,-2 1 0 0 0,-15 72-1 0 0,15-104 491 0 0,0 0-1 0 0,-9 15 1 0 0,12-24-964 0 0,-23 21-578 0 0,23-23 1070 0 0,-1-2-4 0 0,-30-15 53 0 0,26 12-110 0 0,-1 0 0 0 0,0 0-1 0 0,0 1 1 0 0,0 0 0 0 0,-1 0 0 0 0,1 1 0 0 0,-1 0-1 0 0,-11-2 1 0 0,15 4-4 0 0,0-1 0 0 0,-1 1 0 0 0,1 0 0 0 0,-1 0 0 0 0,-6 1 0 0 0,9-1 0 0 0,0 0 0 0 0,1 1 0 0 0,-1-1 0 0 0,0 0 0 0 0,1 0 0 0 0,-1-1 0 0 0,0 1 0 0 0,-2-1 0 0 0,3 1 0 0 0,-1-1-4 0 0,0 1 1 0 0,0-1-1 0 0,-1 1 0 0 0,1-1 0 0 0,0 1 0 0 0,-1 0 1 0 0,1 0-1 0 0,-1 0 0 0 0,1 0 0 0 0,0 0 0 0 0,-1 1 1 0 0,1-1-1 0 0,-5 2 0 0 0,6-2 3 0 0,0 1-1 0 0,0-1 1 0 0,0 0 0 0 0,0 0-1 0 0,0 0 1 0 0,-1 0 0 0 0,1 0-1 0 0,0 0 1 0 0,0 0 0 0 0,0 0-1 0 0,0 0 1 0 0,0-1 0 0 0,-2 1-1 0 0,2-1-2 0 0,0 1 0 0 0,0 0-1 0 0,0 0 1 0 0,0-1 0 0 0,0 1-1 0 0,0 0 1 0 0,0 0 0 0 0,0 0-1 0 0,0 0 1 0 0,-1 0 0 0 0,-1 1-1 0 0,-9 5-7 0 0,-5 5 12 0 0,11-7-10 0 0,4-2-46 0 0,5-2-8 0 0,35 5 39 0 0,35 4-28 0 0,-20-5 53 0 0,-36-2 0 0 0,1 0 0 0 0,-1-1 0 0 0,22-2 0 0 0,-19-1-2 0 0,27 2 1 0 0,-32 1 19 0 0,-1-1 0 0 0,1 0 1 0 0,-1-2-1 0 0,22-3 0 0 0,4-4 87 0 0,-28 8-82 0 0,0-2-1 0 0,0 0 1 0 0,-1 0-1 0 0,1-1 1 0 0,11-5-1 0 0,49-24-123 0 0,14-8-1762 0 0,-47 16 787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8.0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23 481 919 0 0,'-2'0'681'0'0,"-18"-8"7480"0"0,20 7-8152 0 0,1 1 0 0 0,-1-1 0 0 0,1 0 0 0 0,0 0 0 0 0,-1 1 0 0 0,1-1 0 0 0,0 0 0 0 0,0 1 0 0 0,-1-1 0 0 0,1 1 0 0 0,0-1 0 0 0,0 1 0 0 0,0-1 0 0 0,0 1 0 0 0,0 0 0 0 0,0-1-1 0 0,0 1 1 0 0,0 0 0 0 0,0 0 0 0 0,1-1 0 0 0,21-3 232 0 0,-9 3 100 0 0,1 1 0 0 0,0 1 0 0 0,0 1-1 0 0,17 3 1 0 0,-18-2-80 0 0,0-1 0 0 0,1-1 0 0 0,-1 0 0 0 0,19-1 0 0 0,122-9 768 0 0,-38 3-619 0 0,-14 1-155 0 0,-29 1 218 0 0,82-13 0 0 0,15-3-298 0 0,-76 11-126 0 0,-1 4-17 0 0,3 1 0 0 0,-50 1-19 0 0,-38 4-9 0 0,0-1 0 0 0,0 0 0 0 0,0-1 0 0 0,-1 0 0 0 0,1-1 0 0 0,0 0 0 0 0,-1 0-1 0 0,1-1 1 0 0,-1 0 0 0 0,0 0 0 0 0,0-1 0 0 0,10-6 0 0 0,-7 4-4 0 0,-3-1 11 0 0,-5 5 32 0 0,7-8 0 0 0,-9 4-25 0 0,-1 4-9 0 0,0 0 1 0 0,0-1 0 0 0,0 0 0 0 0,0 0 0 0 0,0 1 0 0 0,-1-1-1 0 0,1 0 1 0 0,-1 1 0 0 0,0-1 0 0 0,0 0 0 0 0,-2-4 0 0 0,-16-26 139 0 0,9 16-115 0 0,-4-9 14 0 0,9 15 1 0 0,-1 1 1 0 0,0-1-1 0 0,0 1 0 0 0,-1 1 1 0 0,-14-16-1 0 0,13 17-12 0 0,1 1-1 0 0,-1 0 1 0 0,-1 0 0 0 0,0 1-1 0 0,1 0 1 0 0,-15-6-1 0 0,-84-33 316 0 0,74 28-248 0 0,-8-6 0 0 0,36 21-93 0 0,17 15 42 0 0,1-2-82 0 0,0-1 0 0 0,0 0-1 0 0,0-2 1 0 0,1 1 0 0 0,17 6-1 0 0,15 10 30 0 0,-20-9 0 0 0,-1 0 0 0 0,0 1 0 0 0,-2 2 0 0 0,0 0 0 0 0,28 31 0 0 0,9 20 0 0 0,-56-67 0 0 0,11 12 0 0 0,-13-12 5 0 0,1 0 2 0 0,-1 0-1 0 0,0 0 1 0 0,0 0-1 0 0,0 1 0 0 0,0-1 1 0 0,0 1-1 0 0,-1-1 1 0 0,0 1-1 0 0,2 4 1 0 0,-3-6 74 0 0,1 1 1 0 0,-1-1 0 0 0,1 0 0 0 0,-1 0 0 0 0,0 1-1 0 0,0-1 1 0 0,0 0 0 0 0,0 1 0 0 0,0-1 0 0 0,-1 0-1 0 0,1 0 1 0 0,-1 1 0 0 0,1-1 0 0 0,-1 0 0 0 0,0 0-1 0 0,0 0 1 0 0,0 0 0 0 0,0 0 0 0 0,0 0 0 0 0,-1 0-1 0 0,1 0 1 0 0,0 0 0 0 0,-1-1 0 0 0,0 1 0 0 0,-2 2 0 0 0,-5 3-408 0 0,0 0 1 0 0,-1 0 0 0 0,-18 9 0 0 0,15-9 84 0 0,-6 3 7 0 0,-2 0 0 0 0,1-2 0 0 0,-39 11 0 0 0,-66 8-216 0 0,-20 5-19 0 0,128-25 469 0 0,2-1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08:39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395 756 1839 0 0,'1'-2'134'0'0,"1"-6"134"0"0,-1 3 1246 0 0,6-20 3512 0 0,-2 2-3622 0 0,-5 18-1347 0 0,0 0-1 0 0,0 0 1 0 0,0 0 0 0 0,0 0-1 0 0,-1 0 1 0 0,1 0-1 0 0,-4-7 1 0 0,-2-14 163 0 0,-5-14 106 0 0,10 37-254 0 0,0 0 0 0 0,-1 0 0 0 0,1 0 0 0 0,-1 1 0 0 0,0-1 0 0 0,0 1 0 0 0,0-1-1 0 0,0 1 1 0 0,0 0 0 0 0,-4-4 0 0 0,5 6-35 0 0,0-1-1 0 0,0 1 0 0 0,0 0 0 0 0,0-1 1 0 0,-1 1-1 0 0,1 0 0 0 0,0 0 1 0 0,0 0-1 0 0,0 0 0 0 0,0 0 0 0 0,0 0 1 0 0,0 1-1 0 0,0-1 0 0 0,0 0 1 0 0,0 0-1 0 0,0 1 0 0 0,0-1 0 0 0,0 1 1 0 0,0-1-1 0 0,-2 2 0 0 0,-17 10 414 0 0,20-12-447 0 0,-31 22 133 0 0,2 2 1 0 0,-36 36-1 0 0,57-52-136 0 0,0-1 0 0 0,-20 13 0 0 0,20-15 0 0 0,0 1 0 0 0,0 0 0 0 0,-11 12 0 0 0,-5 8 0 0 0,15-18 0 0 0,1 1 0 0 0,0 0 0 0 0,0 0 0 0 0,1 1 0 0 0,1 0 0 0 0,-1 0 0 0 0,-4 12 0 0 0,7-10 19 0 0,-1 1-1 0 0,2 0 0 0 0,0-1 1 0 0,0 1-1 0 0,2 1 0 0 0,-1-1 1 0 0,2 19-1 0 0,0-15 250 0 0,1 1-1 0 0,1-1 1 0 0,1 1-1 0 0,1-1 1 0 0,6 20-1 0 0,-8-31-207 0 0,0 0-1 0 0,1 0 0 0 0,0 0 0 0 0,0 0 1 0 0,0-1-1 0 0,8 11 0 0 0,-9-13-49 0 0,1-1 0 0 0,-1 0 0 0 0,1 0-1 0 0,-1 0 1 0 0,1 0 0 0 0,0 0 0 0 0,0 0 0 0 0,0-1 0 0 0,0 1 0 0 0,0-1-1 0 0,0 0 1 0 0,0 0 0 0 0,0 0 0 0 0,6 1 0 0 0,12 1 31 0 0,-12-1-38 0 0,0 0 1 0 0,0-1-1 0 0,10 0 1 0 0,-16-1-4 0 0,0 0 0 0 0,-1-1 0 0 0,1 1-1 0 0,0-1 1 0 0,0 0 0 0 0,0 1 0 0 0,-1-1 0 0 0,1 0 0 0 0,0-1 0 0 0,-1 1 0 0 0,1 0 0 0 0,-1-1-1 0 0,5-3 1 0 0,0-1 0 0 0,0-1 0 0 0,-1 0 0 0 0,0 0 0 0 0,0 0 0 0 0,8-15 0 0 0,19-43 0 0 0,-19 35 0 0 0,-1-1 0 0 0,-2 1 0 0 0,8-37 0 0 0,16-40 0 0 0,-27 88 8 0 0,-4 10 8 0 0,0 0 0 0 0,-1 0-1 0 0,0 0 1 0 0,0 0-1 0 0,-1 0 1 0 0,1-20 0 0 0,-3 24-460 0 0,1-7 2102 0 0,0 11-1334 0 0,-1 8-1326 0 0,1 11 1410 0 0,1 0 1 0 0,6 24 0 0 0,2 15 2062 0 0,-1 17-3856 0 0,20 74 1 0 0,-5-69 3916 0 0,-4-33-3626 0 0,-17-42 725 0 0,-1 0 0 0 0,1-1 0 0 0,-1 1 1 0 0,6 4-1 0 0,-2-1 473 0 0,2 1 328 0 0,-6-7 75 0 0,0 0-48 0 0,0-1-468 0 0,0 1 1 0 0,1-1 0 0 0,-1 0-1 0 0,0 0 1 0 0,0 0 0 0 0,1 0-1 0 0,-1 0 1 0 0,0 0 0 0 0,1-1-1 0 0,-1 1 1 0 0,0-1 0 0 0,0 0 0 0 0,0 1-1 0 0,0-1 1 0 0,0 0 0 0 0,1 0-1 0 0,-2 0 1 0 0,1-1 0 0 0,0 1-1 0 0,0 0 1 0 0,0-1 0 0 0,0 1 0 0 0,-1-1-1 0 0,1 0 1 0 0,-1 1 0 0 0,1-1-1 0 0,1-3 1 0 0,5-6-241 0 0,-1 2 238 0 0,0-1-1 0 0,-1 0 1 0 0,0 0 0 0 0,-1-1-1 0 0,0 1 1 0 0,7-23 0 0 0,3-7 696 0 0,7-7-353 0 0,37-54 0 0 0,-37 65-616 0 0,1 0-378 0 0,-13 23 366 0 0,-2 0 1 0 0,12-22 0 0 0,-19 33 293 0 0,10-24-2 0 0,0 0 0 0 0,-2-1 0 0 0,8-30 0 0 0,31-317 4 0 0,-45 347 0 0 0,0-6-18 0 0,1 0 0 0 0,2 0 0 0 0,13-42 0 0 0,-15 62 1761 0 0,-5 67-3018 0 0,-9 63 1389 0 0,3-40-293 0 0,2 114 0 0 0,4-47 569 0 0,-1-103 172 0 0,0-5-344 0 0,2 1 0 0 0,4 45 0 0 0,-3-77-212 0 0,2 21 41 0 0,1-1-1 0 0,14 44 1 0 0,-10-51-47 0 0,-6-13 0 0 0,0 1 0 0 0,13 10 0 0 0,-4-7 11 0 0,2-5-32 0 0,-10-4-34 0 0,0 0 1 0 0,0 0 0 0 0,-1 0 0 0 0,1-1 0 0 0,0 1 0 0 0,0-1 0 0 0,0 1 0 0 0,-1-1 0 0 0,1 0 0 0 0,0 0 0 0 0,-1 0 0 0 0,1 0 0 0 0,-1-1 0 0 0,1 1 0 0 0,-1-1 0 0 0,1 1 0 0 0,-1-1 0 0 0,0 0-1 0 0,0 0 1 0 0,0 0 0 0 0,0 0 0 0 0,3-5 0 0 0,3-4 483 0 0,-1-1-1 0 0,-1 0 0 0 0,9-21 1 0 0,-1 2-689 0 0,4-3-724 0 0,25-71 0 0 0,-38 86 984 0 0,-1 0 0 0 0,0-1 0 0 0,-1 1 0 0 0,-1-25 0 0 0,-4-80 0 0 0,0 72 0 0 0,-6-63-73 0 0,0-24 401 0 0,7-15 335 0 0,1 153-1150 0 0,-1-1 806 0 0,-11 106-1277 0 0,9 233 1721 0 0,3-221-550 0 0,0-108-193 0 0,7 153 224 0 0,-5-144-235 0 0,0-1-1 0 0,1 0 0 0 0,1-1 1 0 0,1 1-1 0 0,0 0 0 0 0,1-1 1 0 0,14 25-1 0 0,-16-35-95 0 0,0 1 0 0 0,0-1 1 0 0,0 0-1 0 0,1 0 0 0 0,0-1 0 0 0,0 1 1 0 0,0-1-1 0 0,1 0 0 0 0,-1 0 0 0 0,1-1 1 0 0,0 0-1 0 0,0 0 0 0 0,0 0 1 0 0,0-1-1 0 0,1 0 0 0 0,-1 0 0 0 0,11 2 1 0 0,17 2-6108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24.1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99 125 455 0 0,'-37'6'8124'0'0,"31"-12"-8038"0"0,1 0 0 0 0,1-1 0 0 0,-1 1 0 0 0,1-1-1 0 0,0 0 1 0 0,1-1 0 0 0,-1 1 0 0 0,2-1 0 0 0,-1 1 0 0 0,-3-16-1 0 0,-9-16 3327 0 0,20 48-3243 0 0,-2-5-48 0 0,-1 0 0 0 0,1 0 0 0 0,0 0 0 0 0,0 0 0 0 0,0-1-1 0 0,0 0 1 0 0,8 6 0 0 0,0 0 33 0 0,-6-4-22 0 0,1-1 1 0 0,0 0 0 0 0,0 0-1 0 0,9 5 1 0 0,0-1 226 0 0,2 5 101 0 0,-12-9-295 0 0,-1-1 0 0 0,1 1 0 0 0,0-1 0 0 0,0 0 0 0 0,0-1 0 0 0,8 4 0 0 0,25 13 1509 0 0,-28-13-1467 0 0,0-1 1 0 0,0 0-1 0 0,17 5 1 0 0,32 5-598 0 0,1-2 1 0 0,0-3-1 0 0,105 5 0 0 0,-133-15 411 0 0,3 2 76 0 0,0-2 0 0 0,0-2-1 0 0,40-6 1 0 0,-64 6-25 0 0,0 1-1 0 0,1 0 1 0 0,11 2-1 0 0,20-2 123 0 0,6-2-2 0 0,69 6-1 0 0,24 0-72 0 0,96-20-45 0 0,-191 11-60 0 0,10-1 36 0 0,-5 6-60 0 0,162-1 268 0 0,8 0-186 0 0,-141-5-43 0 0,82-4 6 0 0,133 19 91 0 0,-209-5-70 0 0,51 0-47 0 0,68 3 78 0 0,-126 1-78 0 0,5 2-21 0 0,135-5 1 0 0,-101-20-5 0 0,-67 9-769 0 0,25-11-6358 0 0,-39 5 2799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25.7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37 455 0 0,'2'-11'10506'0'0,"6"-13"-9364"0"0,-7 22-838 0 0,1 5-202 0 0,4 2 169 0 0,0 0 0 0 0,0-1 0 0 0,0 1 0 0 0,1-1-1 0 0,0-1 1 0 0,0 1 0 0 0,0-1 0 0 0,0 0 0 0 0,0-1 0 0 0,0 1 0 0 0,1-2 0 0 0,13 3 0 0 0,27-3 5 0 0,-29-1-97 0 0,24 3 0 0 0,18 6 110 0 0,-1-4 1 0 0,1-1 0 0 0,67-6-1 0 0,-65 2-53 0 0,-5 0-66 0 0,-39 0-127 0 0,1 0 1 0 0,-1 2 0 0 0,1 0 0 0 0,27 8 0 0 0,21 3 27 0 0,13-7 90 0 0,95-4 0 0 0,-98-2-115 0 0,-43-1-17 0 0,34 2 68 0 0,72 13 249 0 0,-95-9-254 0 0,52-2 0 0 0,1 0-12 0 0,-28-2-51 0 0,12 1 26 0 0,-31 1 66 0 0,95-8 0 0 0,-88 2-84 0 0,35 4 17 0 0,-27 2-44 0 0,-41-3 9 0 0,237-9 147 0 0,-206 2-153 0 0,-24 2-7 0 0,43 0 1 0 0,106 13 123 0 0,-64-3-130 0 0,5 1 0 0 0,-87-5 0 0 0,64-5 0 0 0,-12-1 0 0 0,30-3 0 0 0,188-5 64 0 0,-291 11-108 0 0,0-1 0 0 0,0-1-1 0 0,-1 0 1 0 0,0-1-1 0 0,23-11 1 0 0,-6 2-34 0 0,-24 12-37 0 0,0 0-1 0 0,-1 0 1 0 0,1 1-1 0 0,14-1 1 0 0,14-4-865 0 0,67-13-6551 0 0,-99 19 7194 0 0,35-6-3526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27.0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1 180 13967 0 0,'0'0'1396'0'0,"0"0"-1393"0"0,0 0 0 0 0,-1 0-1 0 0,1 0 1 0 0,0 0 0 0 0,0-1-1 0 0,0 1 1 0 0,0 0 0 0 0,0 0 0 0 0,0 0-1 0 0,0 0 1 0 0,0 0 0 0 0,0-1-1 0 0,0 1 1 0 0,0 0 0 0 0,0 0-1 0 0,0 0 1 0 0,0 0 0 0 0,0 0-1 0 0,0-1 1 0 0,0 1 0 0 0,0 0 0 0 0,0 0-1 0 0,0 0 1 0 0,0 0 0 0 0,0 0-1 0 0,0 0 1 0 0,1-1 0 0 0,-1 1-1 0 0,0 0 1 0 0,0 0 0 0 0,0 0-1 0 0,0 0 1 0 0,0 0 0 0 0,0 0 0 0 0,0 0-1 0 0,0-1 1 0 0,1 1 0 0 0,-1 0-1 0 0,0 0 1 0 0,0 0 0 0 0,0 0-1 0 0,0 0 1 0 0,0 0 0 0 0,1 0 0 0 0,-1 0-1 0 0,0 0 1 0 0,0 0 0 0 0,0 0-1 0 0,6-1 17 0 0,0 1 0 0 0,0-1 0 0 0,-1 1 0 0 0,1 1 0 0 0,0-1 0 0 0,0 1 0 0 0,-1 0 0 0 0,9 2-1 0 0,12 2 140 0 0,50 2 89 0 0,32 5-64 0 0,-36-6-80 0 0,18 5 1112 0 0,-56-6-313 0 0,50 1-1 0 0,5 1-572 0 0,24 1-1260 0 0,-57-5 468 0 0,112-1 470 0 0,-66-1 52 0 0,85-7 311 0 0,-7 1-81 0 0,188 0 38 0 0,-25-6-47 0 0,-126 6-212 0 0,-89-5-58 0 0,-69 4 17 0 0,95 3 0 0 0,-111 6-99 0 0,198 9 351 0 0,5-21-1489 0 0,-100 4 2337 0 0,-36 2-977 0 0,179-29 141 0 0,-167 8-243 0 0,77-12 21 0 0,-144 28-84 0 0,18-2-198 0 0,117-31 0 0 0,-169 34-537 0 0,32-16 0 0 0,-21 5-141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33.4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 26 1375 0 0,'-19'-25'10432'0'0,"21"26"-10340"0"0,3 1-65 0 0,0 0-1 0 0,0 0 0 0 0,0 1 1 0 0,-1 0-1 0 0,1 0 0 0 0,3 4 1 0 0,-3-4 26 0 0,-1 1 1 0 0,1-1-1 0 0,0 0 0 0 0,0 0 1 0 0,0-1-1 0 0,0 1 1 0 0,9 2-1 0 0,-6-3 50 0 0,-1 1-1 0 0,0-1 1 0 0,0 1-1 0 0,8 5 1 0 0,-6-3 20 0 0,-6-4-74 0 0,0 0 1 0 0,0 0-1 0 0,0 0 0 0 0,0 0 0 0 0,0-1 0 0 0,1 1 0 0 0,-1-1 1 0 0,0 0-1 0 0,0 0 0 0 0,4 0 0 0 0,19 1 273 0 0,-21 0-258 0 0,14 3 366 0 0,34 2 1 0 0,-39-5-214 0 0,0 1-1 0 0,24 6 1 0 0,-2 0 133 0 0,-29-7-270 0 0,-1 1 1 0 0,-1 0-1 0 0,11 5 0 0 0,-12-6-41 0 0,-1 1 0 0 0,1-1 1 0 0,-1 1-1 0 0,1-1 0 0 0,-1 0 1 0 0,1 0-1 0 0,0-1 0 0 0,0 1 0 0 0,-1-1 1 0 0,1 1-1 0 0,7-2 0 0 0,-6 1 18 0 0,1 0-1 0 0,-1 0 0 0 0,1 1 1 0 0,-1-1-1 0 0,0 1 0 0 0,9 3 1 0 0,12 1 124 0 0,4 2 292 0 0,-26-5-309 0 0,1-1 0 0 0,-1 1 0 0 0,1-1 0 0 0,0 0 0 0 0,-1 0 0 0 0,1-1 0 0 0,0 0 0 0 0,0 0-1 0 0,0 0 1 0 0,5-1 0 0 0,-6 0-243 0 0,0 0 0 0 0,0 0 0 0 0,0 0 0 0 0,0 0 0 0 0,1 1 0 0 0,-1-1-1 0 0,0 1 1 0 0,0 0 0 0 0,0 1 0 0 0,0-1 0 0 0,6 2 0 0 0,73 11-376 0 0,-30-6 557 0 0,64 5 117 0 0,6 0 84 0 0,-75-5 13 0 0,91 0 0 0 0,-108-11-230 0 0,-26 3-70 0 0,1 0 0 0 0,-1 1 0 0 0,1-1 0 0 0,0 1 0 0 0,7 1 0 0 0,3 1 8 0 0,17 2 57 0 0,40 1 0 0 0,406-14 211 0 0,-459 9-251 0 0,31 5-1 0 0,-30-2-18 0 0,26-1-1 0 0,119 2-5 0 0,-64 0 32 0 0,145-4 84 0 0,-113 5-66 0 0,-3-3-23 0 0,8 0-12 0 0,-84-4-18 0 0,78-5 38 0 0,-92 5-51 0 0,-30 3 0 0 0,0-1 0 0 0,17-3 0 0 0,-8-1 0 0 0,1 1 0 0 0,0 1 0 0 0,1 1 0 0 0,24 1 0 0 0,42 3 0 0 0,-47-3 0 0 0,-16-1 0 0 0,32-4 0 0 0,20-1 0 0 0,38 0 0 0 0,-94 5 0 0 0,39-7 0 0 0,-45 5 0 0 0,1 0 0 0 0,0 2 0 0 0,-1 0 0 0 0,30 1 0 0 0,-23 2-94 0 0,1-1 0 0 0,40-5 0 0 0,-6 0-82 0 0,-48 3 97 0 0,1 0 0 0 0,-1-1 0 0 0,11-2 0 0 0,-10 1-7 0 0,0 1 0 0 0,18-2 0 0 0,-6 4 102 0 0,22 3-1 0 0,4 1-1466 0 0,-16-5-2739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34.7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 54 8319 0 0,'0'0'756'0'0,"-2"0"-586"0"0,0 0-127 0 0,1-1 1 0 0,-1 1 0 0 0,1-1-1 0 0,-1 1 1 0 0,1-1-1 0 0,-1 0 1 0 0,1 0 0 0 0,-1 0-1 0 0,1 0 1 0 0,0 0 0 0 0,0 0-1 0 0,0 0 1 0 0,-1 0-1 0 0,1 0 1 0 0,0-1 0 0 0,0 1-1 0 0,1 0 1 0 0,-1-1-1 0 0,0 1 1 0 0,-1-3 173 0 0,1 2-123 0 0,0 1 1 0 0,-8-27 3939 0 0,13 40-3328 0 0,-2-8-448 0 0,-1-1 0 0 0,1 0 0 0 0,1 1 0 0 0,-1-1 0 0 0,0 0 0 0 0,1 0-1 0 0,0-1 1 0 0,-1 1 0 0 0,1 0 0 0 0,0-1 0 0 0,1 0 0 0 0,-1 0 0 0 0,0 0 0 0 0,5 2-1 0 0,-1 0-390 0 0,-1 0 95 0 0,1-1-1 0 0,-1-1 1 0 0,1 1 0 0 0,0-1-1 0 0,12 2 1 0 0,-9-2 125 0 0,23 7 293 0 0,-24-6-302 0 0,0 0 1 0 0,0-1-1 0 0,0 0 0 0 0,0-1 1 0 0,0 0-1 0 0,18 0 0 0 0,-14-1 11 0 0,0 1 0 0 0,0 0 0 0 0,0 1 0 0 0,22 5 0 0 0,23 3 73 0 0,16-7-45 0 0,21 3-30 0 0,47 5 30 0 0,-52-5-120 0 0,-61-5 33 0 0,0 1-1 0 0,42 8 1 0 0,-52-6-13 0 0,1-2 0 0 0,-1 0 0 0 0,27-1 1 0 0,28 1-21 0 0,103 13 3 0 0,4-1 0 0 0,-149-12 0 0 0,23 5 0 0 0,-38-4 0 0 0,-1-1 0 0 0,25-1 0 0 0,2 1 0 0 0,81 5 0 0 0,-31-2 0 0 0,78-2 0 0 0,-140-4 0 0 0,-23 1 0 0 0,0-1 0 0 0,0 1 0 0 0,0 1 0 0 0,12 1 0 0 0,-2 1 0 0 0,0-1 0 0 0,24 0 0 0 0,-20-2 0 0 0,29 5 0 0 0,9 2 0 0 0,99-1 0 0 0,-97-5 0 0 0,-42-1 0 0 0,15 1 0 0 0,0-1 0 0 0,36-6 0 0 0,-52 4 0 0 0,30 2 0 0 0,-29 0 0 0 0,34-3 0 0 0,123-12 0 0 0,-138 13 0 0 0,32-1 4 0 0,68-7-368 0 0,58-18 4 0 0,20 10-120 0 0,-213 18 470 0 0,87-2-247 0 0,-29 1 407 0 0,83-12-1 0 0,-83 6-1467 0 0,-35 4-412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3:54.9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7831 0 0,'0'0'3682'0'0,"1"2"-3608"0"0,9 20 48 0 0,-8-20 72 0 0,1 12 350 0 0,3 0 96 0 0,-5-11-551 0 0,4 0 14 0 0,14 6 289 0 0,0 0-3 0 0,0-1-1 0 0,0-1 1 0 0,1-1 0 0 0,-1 0-1 0 0,1-1 1 0 0,28 2-1 0 0,66 12 580 0 0,35-19-418 0 0,-23-2-353 0 0,197 17 99 0 0,-144-16-12 0 0,4 0-72 0 0,259-1 113 0 0,-122-12-35 0 0,-114 6-94 0 0,-60-8-95 0 0,3 0-4 0 0,20 10-80 0 0,61-3 53 0 0,-147 2-10 0 0,62-1 16 0 0,-76 9-42 0 0,165 2 28 0 0,1-18 23 0 0,-65 9-85 0 0,-102 6 0 0 0,147-2 0 0 0,-178 1 0 0 0,133-8 0 0 0,-106 6 43 0 0,0 2 0 0 0,83 10-1 0 0,-54-5-42 0 0,-13-2 0 0 0,49 6 134 0 0,-76-9-121 0 0,5 1-16 0 0,99 17 3 0 0,16 2 0 0 0,121-7 110 0 0,-203-9-92 0 0,78 8 352 0 0,-91-7-355 0 0,80 0-16 0 0,97-18 1 0 0,-228 14 0 0 0,48 6 0 0 0,-30-1 0 0 0,62 1 32 0 0,174-11 0 0 0,-239 1 9 0 0,-11 1 3 0 0,52 1-1 0 0,137 2-43 0 0,-52-1 0 0 0,-121-1 0 0 0,65-11 0 0 0,-57 8 44 0 0,94 2-1 0 0,-27 2-2 0 0,-68 0-41 0 0,82-8 0 0 0,-97 5 0 0 0,48 0 0 0 0,-23 2 0 0 0,8 4-154 0 0,-50-1 41 0 0,-1 0 0 0 0,32-4 0 0 0,-39 0-622 0 0,0 0 0 0 0,25-9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47.76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168 5 4343 0 0,'-3'3'23'0'0,"1"-2"-4"0"0,0 1 1 0 0,0-1-1 0 0,1 0 0 0 0,-1 1 0 0 0,0-1 0 0 0,0 0 0 0 0,0 0 1 0 0,-1 0-1 0 0,1-1 0 0 0,0 1 0 0 0,0 0 0 0 0,0-1 0 0 0,-1 1 0 0 0,1-1 1 0 0,-3 0-1 0 0,-71-3 107 0 0,23-15 7511 0 0,90 32-7730 0 0,0-2 93 0 0,-17-6 0 0 0,28 6 0 0 0,-31-9 0 0 0,-10-1 0 0 0,-1-1 0 0 0,1 0 0 0 0,0-1 0 0 0,-1 1 0 0 0,1-1 0 0 0,11-1 0 0 0,-2-2 182 0 0,0 1 0 0 0,0 1-1 0 0,0 1 1 0 0,27 3-1 0 0,-20 4 1664 0 0,-20-6-1675 0 0,-1 1 1 0 0,1-1-1 0 0,0 0 1 0 0,0 0 0 0 0,0-1-1 0 0,0 1 1 0 0,0-1 0 0 0,4 1-1 0 0,66 5 1544 0 0,18-7-1469 0 0,22 1-552 0 0,-78-2 395 0 0,249-16 450 0 0,-234 14-447 0 0,233-13 327 0 0,-237 17-406 0 0,112 5-11 0 0,-70 0 39 0 0,-26-3-16 0 0,68-3 169 0 0,-90-1-146 0 0,179 8 223 0 0,-60-3-203 0 0,-53-2-68 0 0,-56 2 1 0 0,-31-1 0 0 0,0-1 0 0 0,23-2 0 0 0,110 0 402 0 0,-34 3-258 0 0,139-5-130 0 0,-166 10-14 0 0,-51-6 0 0 0,8 1 0 0 0,-31-3 16 0 0,30 4 0 0 0,2 1 26 0 0,162-2 52 0 0,-158-4-94 0 0,-41 1 0 0 0,-1 0 0 0 0,1 1 0 0 0,0 0 0 0 0,-1 1 0 0 0,14 3 0 0 0,-10-2 10 0 0,1 0-1 0 0,0-1 0 0 0,-1-1 1 0 0,1 0-1 0 0,21-3 1 0 0,23-1-3 0 0,70-2-7 0 0,-57 2 0 0 0,55 7 0 0 0,26-17 0 0 0,-90 7 0 0 0,96 1 0 0 0,-62 4 0 0 0,194-8 0 0 0,-171 12 0 0 0,-100-2 0 0 0,-12 1 0 0 0,0 0 0 0 0,0 1 0 0 0,11 3 0 0 0,6 1 0 0 0,274 19-1259 0 0,-248-23 884 0 0,39-1-1681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5:10:49.86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74 62 4607 0 0,'-74'-11'12663'0'0,"92"16"-12280"0"0,-10-2-277 0 0,14 3 174 0 0,-20-6-152 0 0,2 1 0 0 0,34 2 272 0 0,44 9 0 0 0,-60-8-201 0 0,42 1-1 0 0,-54-4-211 0 0,20 1 13 0 0,-4-2 0 0 0,-21-1 0 0 0,32-1 0 0 0,-32 1 0 0 0,22 3 0 0 0,14 1 0 0 0,-31-3 0 0 0,-5 0 0 0 0,0 0 0 0 0,0 0 0 0 0,-1 1 0 0 0,1-1 0 0 0,8 3 0 0 0,24 2 0 0 0,68 0 0 0 0,37-11 0 0 0,-117 5 0 0 0,51-1 0 0 0,-31 1 0 0 0,50-7 0 0 0,-84 7 0 0 0,-1 0 0 0 0,1 1 0 0 0,12 1 0 0 0,-11-1 0 0 0,0 1 0 0 0,16-3 0 0 0,7 1 0 0 0,-22 1 0 0 0,24-3 0 0 0,28-4 0 0 0,106 3 0 0 0,-88 3 0 0 0,-41 0 0 0 0,1-1 0 0 0,-1-3 0 0 0,53-12 0 0 0,-18-6 0 0 0,-66 20 84 0 0,0 1 0 0 0,0 0 0 0 0,0 1 0 0 0,0 0 0 0 0,13 1 0 0 0,11-1 815 0 0,207 0 811 0 0,-111 4-1719 0 0,-109-4 31 0 0,34-6-1 0 0,-38 4-14 0 0,1 1 0 0 0,29-1 0 0 0,70 8-7 0 0,69 1 132 0 0,117-2 8 0 0,-202-7-108 0 0,201 21 0 0 0,-256-14-32 0 0,61-2 0 0 0,-65-3 0 0 0,-10 1 7 0 0,229 8 202 0 0,19-1-209 0 0,-243-7 0 0 0,14 0 0 0 0,226-10 245 0 0,-137 8-226 0 0,30 3-19 0 0,-63 0 0 0 0,241 5-168 0 0,-303-5 51 0 0,40-2-946 0 0,-30-5-6693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3:56.7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12 116 5063 0 0,'-11'-19'6200'0'0,"13"20"-6004"0"0,136 23 2000 0 0,50 7-1758 0 0,-161-26-396 0 0,-1 0 150 0 0,-5 0 83 0 0,1-2 0 0 0,0 0-1 0 0,32 0 1 0 0,25-1-43 0 0,-14 1-115 0 0,146 3 467 0 0,122-4 648 0 0,-206-17-816 0 0,-41 2-208 0 0,67-1 12 0 0,-37 4-65 0 0,118-26 1 0 0,19-4-24 0 0,1 19-60 0 0,-218 18-63 0 0,56-1 23 0 0,120 8 0 0 0,-196-3-25 0 0,313 17 50 0 0,-169-26 16 0 0,-28 1-18 0 0,216 2-44 0 0,205 23 178 0 0,-469-15-146 0 0,96-9 0 0 0,44 1 53 0 0,79 1-90 0 0,42 2 62 0 0,-225 7-41 0 0,187-16 0 0 0,-205 6-22 0 0,137 10 0 0 0,-86 1-5 0 0,197 5 0 0 0,71-10 64 0 0,-150-8 249 0 0,76-5-290 0 0,-162 1 41 0 0,-110 12-57 0 0,-24 1 40 0 0,60 0-11 0 0,65-1 96 0 0,-123-2-99 0 0,66 6 0 0 0,10 2 31 0 0,110-2-64 0 0,-161-5 0 0 0,62-1 10 0 0,129 1 34 0 0,110 2 30 0 0,-353-4-74 0 0,31-6 0 0 0,-32 4 0 0 0,-6 0-2029 0 0,0 0-1 0 0,0-1 0 0 0,32-14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3:58.4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10823 0 0,'-14'0'3090'0'0,"41"3"-3052"0"0,-3 3-38 0 0,-20-3 0 0 0,1 0 0 0 0,16 6 172 0 0,1-1-1 0 0,0-1 0 0 0,45 7 0 0 0,68 1 1115 0 0,0-1-553 0 0,-81-7-397 0 0,0-2 0 0 0,77-4 0 0 0,-46 1 80 0 0,-29 0-200 0 0,136 9 155 0 0,-87-3-216 0 0,-95-8-144 0 0,191 8 268 0 0,-55 0-249 0 0,-45-1 4 0 0,25-2 30 0 0,195-19 0 0 0,-89 6 16 0 0,-157 8-36 0 0,116-3 83 0 0,209 1 222 0 0,-11 1-231 0 0,-214 3-105 0 0,-56 0-16 0 0,226-9 3 0 0,-94 8 0 0 0,-69 2 0 0 0,362 7 75 0 0,-247-12 38 0 0,42 2-34 0 0,-91 2-71 0 0,-196-2 32 0 0,180 0-16 0 0,-148 3-4 0 0,138 2 13 0 0,-208-6-30 0 0,161-8 258 0 0,-131 7-183 0 0,56 4-1 0 0,-16 1-32 0 0,285-15 35 0 0,22-4-80 0 0,-186 13 0 0 0,-140 0 0 0 0,74-1 0 0 0,139 10 0 0 0,-118-13 0 0 0,-91 2 0 0 0,29-3 0 0 0,40-2 0 0 0,212 15 0 0 0,-287-4 0 0 0,-6-1 0 0 0,-21 0 0 0 0,38 4 0 0 0,16 3 0 0 0,151-8 0 0 0,3-22 276 0 0,-161 17-274 0 0,-6 1-450 0 0,67-8-1119 0 0,-50 5-873 0 0,-33 3-3727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4:02.4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 4607 0 0,'0'0'354'0'0,"2"0"-233"0"0,8-3-108 0 0,-6 3-13 0 0,0-1-1 0 0,0 0 0 0 0,1 1 0 0 0,-1 0 0 0 0,1 0 0 0 0,-1 0 0 0 0,0 1 0 0 0,0-1 0 0 0,6 2 0 0 0,5 1 177 0 0,-3-1 1146 0 0,0-1 0 0 0,-1 1 0 0 0,1 1 0 0 0,20 7 0 0 0,-6-1-870 0 0,33 6-1 0 0,-37-12 217 0 0,1-1 0 0 0,0-1 0 0 0,30-2 0 0 0,-27 0 497 0 0,0 1 1 0 0,27 4-1 0 0,61 8-1339 0 0,146-3-1 0 0,-231-9 212 0 0,98-5 70 0 0,-79 1-45 0 0,-1 1-1 0 0,95 8 1 0 0,114 16 14 0 0,-134-14-36 0 0,13 2-16 0 0,-40-5 25 0 0,-15-2-14 0 0,63 11 31 0 0,77 4 86 0 0,-100-16 26 0 0,-8-3-77 0 0,-13 0-58 0 0,-2 5-43 0 0,156-15 0 0 0,-1-2 0 0 0,-126 9 0 0 0,75 9 0 0 0,-57 1 0 0 0,47 2 0 0 0,-169-5 0 0 0,262 26 0 0 0,-271-27 0 0 0,0 1 0 0 0,1-2 0 0 0,-1 0 0 0 0,0 0 0 0 0,20-4 0 0 0,24 0 3 0 0,-13 1-83 0 0,18 2-199 0 0,-9 0 359 0 0,-31 0-926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4:03.3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 7367 0 0,'0'0'4474'0'0,"2"-1"-4560"0"0,11-2 20 0 0,0 1 0 0 0,0 0-1 0 0,16-1 1 0 0,-28 3 76 0 0,1 0 0 0 0,-1-1-1 0 0,1 1 1 0 0,-1 0 0 0 0,1 0 0 0 0,-1 0-1 0 0,1 1 1 0 0,-1-1 0 0 0,1 0 0 0 0,-1 0 0 0 0,1 1-1 0 0,-1-1 1 0 0,0 1 0 0 0,3 0 0 0 0,1 2-8 0 0,14 0 190 0 0,1 0 1 0 0,38-1-1 0 0,1 1 79 0 0,23 1-137 0 0,-44-3 217 0 0,44 7 0 0 0,-54-5 892 0 0,0-1 0 0 0,0-2 0 0 0,32-3 0 0 0,-25 1-1147 0 0,50 4 0 0 0,257 2-330 0 0,-264-6 292 0 0,69-1 22 0 0,101 7 38 0 0,130-7-108 0 0,-336 1 235 0 0,52 6 0 0 0,-4 0-681 0 0,-79-4 112 0 0,112-1-6236 0 0,-66-3 2350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14:44:04.2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63 188 7367 0 0,'-4'-2'251'0'0,"0"1"0"0"0,0-1 0 0 0,-1 0 0 0 0,1 0 0 0 0,0 0 0 0 0,-30-31 4586 0 0,33 30-4820 0 0,0 0-1 0 0,1 0 1 0 0,-1 0-1 0 0,1-1 1 0 0,0 1 0 0 0,0 0-1 0 0,0 0 1 0 0,0 0-1 0 0,1 0 1 0 0,-1 0 0 0 0,1 0-1 0 0,-1 0 1 0 0,1 0-1 0 0,0 0 1 0 0,0 0 0 0 0,1 0-1 0 0,-1 0 1 0 0,1 1-1 0 0,2-5 1 0 0,3-6-159 0 0,-5 10 120 0 0,-1 0-1 0 0,1 0 1 0 0,0 0-1 0 0,0 1 1 0 0,0-1 0 0 0,0 0-1 0 0,1 1 1 0 0,-1 0-1 0 0,1-1 1 0 0,-1 1 0 0 0,5-3-1 0 0,23-15 23 0 0,-12 12 0 0 0,-1 6 20 0 0,1 0-1 0 0,-1 2 0 0 0,0-1 1 0 0,29 5-1 0 0,-15-2 450 0 0,116 12 3381 0 0,0-1-2076 0 0,417-2-2902 0 0,-351-11 1390 0 0,-94 2-186 0 0,-82-2-60 0 0,645 5 184 0 0,-322 23-200 0 0,-124-5 0 0 0,137 7 0 0 0,-220-33 0 0 0,-63 0 0 0 0,208 1-296 0 0,-225 5 107 0 0,26-1 137 0 0,95-5-252 0 0,-37 1-3557 0 0,-98 0-1605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" Target="slide5.xml"/><Relationship Id="rId7" Type="http://schemas.openxmlformats.org/officeDocument/2006/relationships/hyperlink" Target="https://wordwall.net/resource/6351266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6.gif"/><Relationship Id="rId4" Type="http://schemas.openxmlformats.org/officeDocument/2006/relationships/hyperlink" Target="https://wordwall.net/resource/39518486" TargetMode="External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0.png"/><Relationship Id="rId18" Type="http://schemas.openxmlformats.org/officeDocument/2006/relationships/customXml" Target="../ink/ink7.xml"/><Relationship Id="rId26" Type="http://schemas.openxmlformats.org/officeDocument/2006/relationships/image" Target="../media/image37.png"/><Relationship Id="rId3" Type="http://schemas.openxmlformats.org/officeDocument/2006/relationships/image" Target="../media/image5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4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9.png"/><Relationship Id="rId24" Type="http://schemas.openxmlformats.org/officeDocument/2006/relationships/customXml" Target="../ink/ink10.xml"/><Relationship Id="rId5" Type="http://schemas.openxmlformats.org/officeDocument/2006/relationships/image" Target="../media/image26.jpe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10" Type="http://schemas.openxmlformats.org/officeDocument/2006/relationships/customXml" Target="../ink/ink3.xml"/><Relationship Id="rId19" Type="http://schemas.openxmlformats.org/officeDocument/2006/relationships/image" Target="../media/image33.png"/><Relationship Id="rId4" Type="http://schemas.openxmlformats.org/officeDocument/2006/relationships/slide" Target="slide5.xml"/><Relationship Id="rId9" Type="http://schemas.openxmlformats.org/officeDocument/2006/relationships/image" Target="../media/image28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14.xml"/><Relationship Id="rId3" Type="http://schemas.openxmlformats.org/officeDocument/2006/relationships/slide" Target="slide5.xml"/><Relationship Id="rId7" Type="http://schemas.openxmlformats.org/officeDocument/2006/relationships/customXml" Target="../ink/ink11.xml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5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13.xml"/><Relationship Id="rId5" Type="http://schemas.openxmlformats.org/officeDocument/2006/relationships/image" Target="../media/image39.png"/><Relationship Id="rId15" Type="http://schemas.openxmlformats.org/officeDocument/2006/relationships/customXml" Target="../ink/ink15.xml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customXml" Target="../ink/ink12.xml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68.png"/><Relationship Id="rId21" Type="http://schemas.openxmlformats.org/officeDocument/2006/relationships/image" Target="../media/image59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72.png"/><Relationship Id="rId50" Type="http://schemas.openxmlformats.org/officeDocument/2006/relationships/customXml" Target="../ink/ink38.xml"/><Relationship Id="rId55" Type="http://schemas.openxmlformats.org/officeDocument/2006/relationships/image" Target="../media/image76.png"/><Relationship Id="rId7" Type="http://schemas.openxmlformats.org/officeDocument/2006/relationships/image" Target="../media/image52.png"/><Relationship Id="rId2" Type="http://schemas.openxmlformats.org/officeDocument/2006/relationships/image" Target="../media/image5.jpeg"/><Relationship Id="rId16" Type="http://schemas.openxmlformats.org/officeDocument/2006/relationships/customXml" Target="../ink/ink21.xml"/><Relationship Id="rId29" Type="http://schemas.openxmlformats.org/officeDocument/2006/relationships/image" Target="../media/image63.png"/><Relationship Id="rId11" Type="http://schemas.openxmlformats.org/officeDocument/2006/relationships/image" Target="../media/image54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67.png"/><Relationship Id="rId40" Type="http://schemas.openxmlformats.org/officeDocument/2006/relationships/customXml" Target="../ink/ink33.xml"/><Relationship Id="rId45" Type="http://schemas.openxmlformats.org/officeDocument/2006/relationships/image" Target="../media/image71.png"/><Relationship Id="rId53" Type="http://schemas.openxmlformats.org/officeDocument/2006/relationships/image" Target="../media/image75.png"/><Relationship Id="rId5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62.png"/><Relationship Id="rId30" Type="http://schemas.openxmlformats.org/officeDocument/2006/relationships/customXml" Target="../ink/ink28.xml"/><Relationship Id="rId35" Type="http://schemas.openxmlformats.org/officeDocument/2006/relationships/image" Target="../media/image66.png"/><Relationship Id="rId43" Type="http://schemas.openxmlformats.org/officeDocument/2006/relationships/image" Target="../media/image70.png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8" Type="http://schemas.openxmlformats.org/officeDocument/2006/relationships/customXml" Target="../ink/ink17.xml"/><Relationship Id="rId51" Type="http://schemas.openxmlformats.org/officeDocument/2006/relationships/image" Target="../media/image74.png"/><Relationship Id="rId3" Type="http://schemas.openxmlformats.org/officeDocument/2006/relationships/slide" Target="slide5.xml"/><Relationship Id="rId12" Type="http://schemas.openxmlformats.org/officeDocument/2006/relationships/customXml" Target="../ink/ink19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20" Type="http://schemas.openxmlformats.org/officeDocument/2006/relationships/customXml" Target="../ink/ink23.xml"/><Relationship Id="rId41" Type="http://schemas.openxmlformats.org/officeDocument/2006/relationships/image" Target="../media/image69.png"/><Relationship Id="rId54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" Type="http://schemas.openxmlformats.org/officeDocument/2006/relationships/customXml" Target="../ink/ink18.xml"/><Relationship Id="rId31" Type="http://schemas.openxmlformats.org/officeDocument/2006/relationships/image" Target="../media/image64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16" y="3122269"/>
            <a:ext cx="5943600" cy="313537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9 writing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10 project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11 </a:t>
            </a:r>
            <a:r>
              <a:rPr lang="en-US" sz="5300" dirty="0">
                <a:latin typeface="Goudy Old Style" panose="02020502050305020303" pitchFamily="18" charset="0"/>
              </a:rPr>
              <a:t>form, meaning &amp; function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1857F8F-51A2-66D8-08DF-6E84E8E2C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0" y="1525665"/>
            <a:ext cx="6086255" cy="12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>
            <a:extLst>
              <a:ext uri="{FF2B5EF4-FFF2-40B4-BE49-F238E27FC236}">
                <a16:creationId xmlns:a16="http://schemas.microsoft.com/office/drawing/2014/main" id="{6DF08A3E-0B21-57AB-BDF6-943B66B26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53"/>
            <a:ext cx="12192000" cy="4286651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DFE3F7A-D9B1-B6E5-2DF8-702E88061C50}"/>
              </a:ext>
            </a:extLst>
          </p:cNvPr>
          <p:cNvGrpSpPr/>
          <p:nvPr/>
        </p:nvGrpSpPr>
        <p:grpSpPr>
          <a:xfrm>
            <a:off x="475932" y="4916852"/>
            <a:ext cx="3336194" cy="1425427"/>
            <a:chOff x="8020382" y="1272326"/>
            <a:chExt cx="3826108" cy="1656828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B9A707A6-A6A7-93E3-EA1F-BD843C3D81AE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1" name="سهم: لليمين 10">
              <a:extLst>
                <a:ext uri="{FF2B5EF4-FFF2-40B4-BE49-F238E27FC236}">
                  <a16:creationId xmlns:a16="http://schemas.microsoft.com/office/drawing/2014/main" id="{9CF89D58-3D05-65BD-995B-8A94DA5AFAF8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F69787EB-112E-A449-5C9B-2ECC07943AA6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2199D9F-765D-4320-2EFE-0695920C6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104E72A1-AAC2-A3A9-F619-0C9F7E9AD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A35068AE-6225-084F-141F-B3EB43CD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BCCE0CF-3C08-4A1C-D8EF-0B1676D5A124}"/>
              </a:ext>
            </a:extLst>
          </p:cNvPr>
          <p:cNvSpPr/>
          <p:nvPr/>
        </p:nvSpPr>
        <p:spPr>
          <a:xfrm>
            <a:off x="3213584" y="962558"/>
            <a:ext cx="15602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 best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B3BF88D-BAAA-2F2C-DFA8-AFDC844BFBC9}"/>
              </a:ext>
            </a:extLst>
          </p:cNvPr>
          <p:cNvSpPr/>
          <p:nvPr/>
        </p:nvSpPr>
        <p:spPr>
          <a:xfrm>
            <a:off x="4411013" y="1323525"/>
            <a:ext cx="15602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better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425F37F0-4297-039F-FC08-F3278721DE5F}"/>
              </a:ext>
            </a:extLst>
          </p:cNvPr>
          <p:cNvSpPr/>
          <p:nvPr/>
        </p:nvSpPr>
        <p:spPr>
          <a:xfrm>
            <a:off x="2659939" y="1711907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more popular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BA9434E-3251-B98F-AFB0-D812F655BA81}"/>
              </a:ext>
            </a:extLst>
          </p:cNvPr>
          <p:cNvSpPr/>
          <p:nvPr/>
        </p:nvSpPr>
        <p:spPr>
          <a:xfrm>
            <a:off x="2024384" y="2087174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 hottest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6D071986-4E5B-0753-AF18-EDBED14B8EFB}"/>
              </a:ext>
            </a:extLst>
          </p:cNvPr>
          <p:cNvSpPr/>
          <p:nvPr/>
        </p:nvSpPr>
        <p:spPr>
          <a:xfrm>
            <a:off x="5385556" y="2082659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 driest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D5E1D15-DB84-AAE3-97A7-4AAA16B0AC48}"/>
              </a:ext>
            </a:extLst>
          </p:cNvPr>
          <p:cNvSpPr/>
          <p:nvPr/>
        </p:nvSpPr>
        <p:spPr>
          <a:xfrm>
            <a:off x="4750001" y="2471041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 worst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E003F8DB-4548-B9D2-E2D3-98DCA0933022}"/>
              </a:ext>
            </a:extLst>
          </p:cNvPr>
          <p:cNvSpPr/>
          <p:nvPr/>
        </p:nvSpPr>
        <p:spPr>
          <a:xfrm>
            <a:off x="2191677" y="2834016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  <a:latin typeface="MyriadPro-Light"/>
              </a:rPr>
              <a:t>quietst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4A33EEF-2444-7926-2808-7B06F22C01AB}"/>
              </a:ext>
            </a:extLst>
          </p:cNvPr>
          <p:cNvSpPr/>
          <p:nvPr/>
        </p:nvSpPr>
        <p:spPr>
          <a:xfrm>
            <a:off x="3586836" y="3209283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bigger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EE446A7-8C94-64C7-775D-26D6FC25DCD7}"/>
              </a:ext>
            </a:extLst>
          </p:cNvPr>
          <p:cNvSpPr/>
          <p:nvPr/>
        </p:nvSpPr>
        <p:spPr>
          <a:xfrm>
            <a:off x="2024384" y="3590652"/>
            <a:ext cx="23910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more beautiful 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35967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5" name="Picture 4" descr="Create Gamified Interactive Reviews with Wordwall | Profweb">
            <a:hlinkClick r:id="rId4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3" y="342052"/>
            <a:ext cx="3465261" cy="1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reate Gamified Interactive Reviews with Wordwall | Profweb">
            <a:hlinkClick r:id="rId7"/>
            <a:extLst>
              <a:ext uri="{FF2B5EF4-FFF2-40B4-BE49-F238E27FC236}">
                <a16:creationId xmlns:a16="http://schemas.microsoft.com/office/drawing/2014/main" id="{1CA34F37-7667-B92F-0E60-3DC2D2F6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53" y="460527"/>
            <a:ext cx="3465261" cy="1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6E11EE6-F752-F33D-D4D9-0D52B43A76AA}"/>
              </a:ext>
            </a:extLst>
          </p:cNvPr>
          <p:cNvSpPr txBox="1"/>
          <p:nvPr/>
        </p:nvSpPr>
        <p:spPr>
          <a:xfrm>
            <a:off x="7897210" y="5516034"/>
            <a:ext cx="1686723" cy="919401"/>
          </a:xfrm>
          <a:prstGeom prst="wedgeRoundRectCallout">
            <a:avLst>
              <a:gd name="adj1" fmla="val -74359"/>
              <a:gd name="adj2" fmla="val -157121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Surprise game 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wall burst">
            <a:extLst>
              <a:ext uri="{FF2B5EF4-FFF2-40B4-BE49-F238E27FC236}">
                <a16:creationId xmlns:a16="http://schemas.microsoft.com/office/drawing/2014/main" id="{F3D68792-4B07-44CA-6867-0C8A8A32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82" y="3945327"/>
            <a:ext cx="2452146" cy="24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334600-D0C2-BDEF-A6BC-9BE4D9EECB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5962" b="9302"/>
          <a:stretch/>
        </p:blipFill>
        <p:spPr>
          <a:xfrm>
            <a:off x="580291" y="2758746"/>
            <a:ext cx="4848820" cy="3753811"/>
          </a:xfrm>
          <a:prstGeom prst="rect">
            <a:avLst/>
          </a:prstGeom>
        </p:spPr>
      </p:pic>
      <p:pic>
        <p:nvPicPr>
          <p:cNvPr id="8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A43038E5-F0D2-B904-4DFB-D3A3A1C4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29" y="2246719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45662E2-18D6-CC03-0780-2565782B98AE}"/>
              </a:ext>
            </a:extLst>
          </p:cNvPr>
          <p:cNvSpPr txBox="1"/>
          <p:nvPr/>
        </p:nvSpPr>
        <p:spPr>
          <a:xfrm>
            <a:off x="5539426" y="3548791"/>
            <a:ext cx="2794092" cy="510778"/>
          </a:xfrm>
          <a:prstGeom prst="wedgeRoundRectCallout">
            <a:avLst>
              <a:gd name="adj1" fmla="val 64340"/>
              <a:gd name="adj2" fmla="val 8773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86" y="814360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664904" y="4558813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606574" y="2051651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7B4909-6562-DB7F-255E-FB285481C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1275" b="53024"/>
          <a:stretch/>
        </p:blipFill>
        <p:spPr>
          <a:xfrm>
            <a:off x="627725" y="3612546"/>
            <a:ext cx="6732194" cy="11243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E50CD5-45DF-223C-7B37-6971F92E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" t="45253" r="18869"/>
          <a:stretch/>
        </p:blipFill>
        <p:spPr>
          <a:xfrm>
            <a:off x="627725" y="4789645"/>
            <a:ext cx="6711043" cy="175758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43C896CC-DF00-1C6E-54D2-C3A16532874B}"/>
              </a:ext>
            </a:extLst>
          </p:cNvPr>
          <p:cNvSpPr/>
          <p:nvPr/>
        </p:nvSpPr>
        <p:spPr>
          <a:xfrm>
            <a:off x="6934394" y="4822712"/>
            <a:ext cx="23620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It’s shorter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337BA8D-293F-9EAC-0EE2-76324885AE7A}"/>
              </a:ext>
            </a:extLst>
          </p:cNvPr>
          <p:cNvSpPr/>
          <p:nvPr/>
        </p:nvSpPr>
        <p:spPr>
          <a:xfrm>
            <a:off x="6155251" y="5291801"/>
            <a:ext cx="29506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They’re slower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527702B-7345-5700-403A-41C1F0347B9A}"/>
              </a:ext>
            </a:extLst>
          </p:cNvPr>
          <p:cNvSpPr/>
          <p:nvPr/>
        </p:nvSpPr>
        <p:spPr>
          <a:xfrm>
            <a:off x="6519152" y="5848088"/>
            <a:ext cx="29506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It’s noisier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216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 - I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writing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346812" y="137612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p.216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080ADE4-1625-C000-2608-8D5308FE2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740" y="440581"/>
            <a:ext cx="7934545" cy="54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1279CF-650E-9F71-52F8-D81BB87D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4" y="242207"/>
            <a:ext cx="9631748" cy="6373586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346812" y="137612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p.216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EC2F680-0821-1D72-8826-D9A7EEBEE9CE}"/>
              </a:ext>
            </a:extLst>
          </p:cNvPr>
          <p:cNvSpPr/>
          <p:nvPr/>
        </p:nvSpPr>
        <p:spPr>
          <a:xfrm>
            <a:off x="4174671" y="2476501"/>
            <a:ext cx="58363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My city is very old. It is a small city. It is popular with tourists. There are a lot of tourist attractions. There are a lot of museums. There are more than a 100 stores in my city. There are shopping malls. There are very good restaurants in the city. Al-</a:t>
            </a:r>
            <a:r>
              <a:rPr lang="en-US" sz="2800" b="1" dirty="0" err="1">
                <a:solidFill>
                  <a:srgbClr val="C00000"/>
                </a:solidFill>
                <a:latin typeface="MyriadPro-Light"/>
              </a:rPr>
              <a:t>Baik</a:t>
            </a:r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 is a good famous restaurant. There is an airport, but it is far from the city.</a:t>
            </a:r>
            <a:endParaRPr lang="ar-SA" sz="2800" b="1" dirty="0">
              <a:solidFill>
                <a:srgbClr val="C00000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91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use the comparative &amp; superlative </a:t>
            </a:r>
            <a:r>
              <a:rPr lang="en-US" sz="2000" b="1" dirty="0"/>
              <a:t>form</a:t>
            </a:r>
            <a:r>
              <a:rPr lang="en-US" sz="2400" b="1" dirty="0"/>
              <a:t> of </a:t>
            </a:r>
            <a:r>
              <a:rPr lang="en-US" sz="2000" b="1" dirty="0"/>
              <a:t>adjectives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find places in the text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</a:t>
            </a:r>
            <a:r>
              <a:rPr lang="en-US" sz="2800" b="1" dirty="0" err="1"/>
              <a:t>perconal</a:t>
            </a:r>
            <a:r>
              <a:rPr lang="en-US" sz="2800" b="1" dirty="0"/>
              <a:t> pronouns correctly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Write about your neighborhood</a:t>
            </a:r>
            <a:endParaRPr lang="en-US" sz="60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E9A3DF-F51B-E342-3491-3C96FCAE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26" y="96258"/>
            <a:ext cx="6523998" cy="6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637807" y="1268280"/>
            <a:ext cx="2770057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Where is the school?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Turn left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4EC35B-A011-7E9D-A0B8-A177F75A4CF1}"/>
              </a:ext>
            </a:extLst>
          </p:cNvPr>
          <p:cNvSpPr txBox="1"/>
          <p:nvPr/>
        </p:nvSpPr>
        <p:spPr>
          <a:xfrm>
            <a:off x="3455699" y="4788411"/>
            <a:ext cx="1055529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544B9A-EF32-A4AA-9C9E-E12A30BF86A3}"/>
              </a:ext>
            </a:extLst>
          </p:cNvPr>
          <p:cNvSpPr txBox="1"/>
          <p:nvPr/>
        </p:nvSpPr>
        <p:spPr>
          <a:xfrm>
            <a:off x="5721504" y="4873668"/>
            <a:ext cx="1117767" cy="578882"/>
          </a:xfrm>
          <a:prstGeom prst="wedgeRoundRectCallout">
            <a:avLst>
              <a:gd name="adj1" fmla="val 63048"/>
              <a:gd name="adj2" fmla="val 1831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D761254-DEFD-DD83-C4CA-F4558B389261}"/>
              </a:ext>
            </a:extLst>
          </p:cNvPr>
          <p:cNvSpPr txBox="1"/>
          <p:nvPr/>
        </p:nvSpPr>
        <p:spPr>
          <a:xfrm>
            <a:off x="1550993" y="4530577"/>
            <a:ext cx="943686" cy="578882"/>
          </a:xfrm>
          <a:prstGeom prst="wedgeRoundRectCallout">
            <a:avLst>
              <a:gd name="adj1" fmla="val -60598"/>
              <a:gd name="adj2" fmla="val 52604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2" descr="‪Architecture and Buildings Clipart-city apartment building‬‏">
            <a:extLst>
              <a:ext uri="{FF2B5EF4-FFF2-40B4-BE49-F238E27FC236}">
                <a16:creationId xmlns:a16="http://schemas.microsoft.com/office/drawing/2014/main" id="{A327D302-21CE-B59C-8525-125D4D44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5" y="4245881"/>
            <a:ext cx="1117766" cy="10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harmacy clipart png images | PNGEgg">
            <a:extLst>
              <a:ext uri="{FF2B5EF4-FFF2-40B4-BE49-F238E27FC236}">
                <a16:creationId xmlns:a16="http://schemas.microsoft.com/office/drawing/2014/main" id="{214AD2E2-9D78-536D-EDE1-BC115E59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0" y="4588165"/>
            <a:ext cx="1364126" cy="10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neighborhood-clip-art-99949 - City of Kennesaw">
            <a:extLst>
              <a:ext uri="{FF2B5EF4-FFF2-40B4-BE49-F238E27FC236}">
                <a16:creationId xmlns:a16="http://schemas.microsoft.com/office/drawing/2014/main" id="{2C5D5065-73ED-B997-EFB2-5B0F1B87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9" y="4463955"/>
            <a:ext cx="1324921" cy="9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53EA96-0F30-62DD-490C-1D7D6F8E33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384" t="5684" r="4507" b="21526"/>
          <a:stretch/>
        </p:blipFill>
        <p:spPr>
          <a:xfrm>
            <a:off x="4206758" y="3227176"/>
            <a:ext cx="2460216" cy="11987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291319-32E6-0A63-8CFA-42E7947D54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9" t="12808" r="39996" b="59059"/>
          <a:stretch/>
        </p:blipFill>
        <p:spPr>
          <a:xfrm>
            <a:off x="667311" y="1715875"/>
            <a:ext cx="5753145" cy="141893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6CB00C0-A0F5-3B5C-1C24-36B3A3A1F932}"/>
              </a:ext>
            </a:extLst>
          </p:cNvPr>
          <p:cNvSpPr/>
          <p:nvPr/>
        </p:nvSpPr>
        <p:spPr>
          <a:xfrm>
            <a:off x="4189311" y="1268280"/>
            <a:ext cx="25492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Where is the bank?</a:t>
            </a: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24" y="156707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117A7E-E457-C739-FDB4-513194F58B5E}"/>
              </a:ext>
            </a:extLst>
          </p:cNvPr>
          <p:cNvSpPr txBox="1"/>
          <p:nvPr/>
        </p:nvSpPr>
        <p:spPr>
          <a:xfrm>
            <a:off x="472071" y="1726249"/>
            <a:ext cx="4334124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Where can you buy books?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895BA2-618E-FEA1-7BC9-994ECFB02EB0}"/>
              </a:ext>
            </a:extLst>
          </p:cNvPr>
          <p:cNvSpPr txBox="1"/>
          <p:nvPr/>
        </p:nvSpPr>
        <p:spPr>
          <a:xfrm>
            <a:off x="326101" y="2321047"/>
            <a:ext cx="4681327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opposite of ( turn left)?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4FB3E87-1BDB-09D8-D5B4-CEDC0018DB6D}"/>
              </a:ext>
            </a:extLst>
          </p:cNvPr>
          <p:cNvSpPr txBox="1"/>
          <p:nvPr/>
        </p:nvSpPr>
        <p:spPr>
          <a:xfrm>
            <a:off x="326102" y="2912354"/>
            <a:ext cx="4869889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 a place to take a walk.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A6E64C4-618F-30A9-D6A7-F253331B2245}"/>
              </a:ext>
            </a:extLst>
          </p:cNvPr>
          <p:cNvSpPr txBox="1"/>
          <p:nvPr/>
        </p:nvSpPr>
        <p:spPr>
          <a:xfrm>
            <a:off x="231916" y="3542909"/>
            <a:ext cx="541777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Bank is ……. the park &amp; the school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048D8C-096D-2C48-5EFA-C56508275633}"/>
              </a:ext>
            </a:extLst>
          </p:cNvPr>
          <p:cNvSpPr txBox="1"/>
          <p:nvPr/>
        </p:nvSpPr>
        <p:spPr>
          <a:xfrm>
            <a:off x="395910" y="4137707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 live  ……  Taif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D99BAC-859F-6C3A-C5F3-A1062FD72436}"/>
              </a:ext>
            </a:extLst>
          </p:cNvPr>
          <p:cNvSpPr txBox="1"/>
          <p:nvPr/>
        </p:nvSpPr>
        <p:spPr>
          <a:xfrm>
            <a:off x="264351" y="4732505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can’t miss = …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2F6EF4-E556-87CD-E8EA-8AF7368E57AC}"/>
              </a:ext>
            </a:extLst>
          </p:cNvPr>
          <p:cNvSpPr txBox="1"/>
          <p:nvPr/>
        </p:nvSpPr>
        <p:spPr>
          <a:xfrm>
            <a:off x="395910" y="5306667"/>
            <a:ext cx="6108157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Brooklyn is in ( Mexico city – New York)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F232577-BB07-6D68-D487-3445F4F1DD9C}"/>
              </a:ext>
            </a:extLst>
          </p:cNvPr>
          <p:cNvGrpSpPr/>
          <p:nvPr/>
        </p:nvGrpSpPr>
        <p:grpSpPr>
          <a:xfrm>
            <a:off x="6271705" y="1295944"/>
            <a:ext cx="4191255" cy="2143125"/>
            <a:chOff x="6215466" y="1557201"/>
            <a:chExt cx="4191255" cy="2143125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EA3282D6-10A7-B639-5AD2-429FB312364B}"/>
                </a:ext>
              </a:extLst>
            </p:cNvPr>
            <p:cNvSpPr/>
            <p:nvPr/>
          </p:nvSpPr>
          <p:spPr>
            <a:xfrm>
              <a:off x="7920162" y="2375814"/>
              <a:ext cx="24865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x-o game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16" name="Picture 2" descr="X O PNG, Vector, PSD, and Clipart With Transparent Background for Free  Download | Pngtree">
              <a:extLst>
                <a:ext uri="{FF2B5EF4-FFF2-40B4-BE49-F238E27FC236}">
                  <a16:creationId xmlns:a16="http://schemas.microsoft.com/office/drawing/2014/main" id="{69CB2C90-0D0C-2EE2-53DC-A3759ADB6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466" y="155720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Kids Cinema Hall Vector Illustration. Royalty Free SVG, Cliparts, Vectors,  and Stock Illustration. Image 93567608.">
            <a:extLst>
              <a:ext uri="{FF2B5EF4-FFF2-40B4-BE49-F238E27FC236}">
                <a16:creationId xmlns:a16="http://schemas.microsoft.com/office/drawing/2014/main" id="{186014B4-67D0-2D6D-B9CC-1BC35482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2" y="4257682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8B0DD9E-5842-83D9-DC81-FD21D3729648}"/>
              </a:ext>
            </a:extLst>
          </p:cNvPr>
          <p:cNvSpPr txBox="1"/>
          <p:nvPr/>
        </p:nvSpPr>
        <p:spPr>
          <a:xfrm>
            <a:off x="395910" y="5922101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the opposite of ( here )?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36365FF-4775-5E20-5DC4-59FEDCEE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4"/>
          <a:stretch/>
        </p:blipFill>
        <p:spPr>
          <a:xfrm>
            <a:off x="-13741" y="822814"/>
            <a:ext cx="12192000" cy="276601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2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13FBB7D1-AD8D-3FE1-6420-FD0AEE8F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5" y="4487708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67D46BC-A5F4-4387-4420-C9378F703CEE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62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B2D21-F37B-C067-B87A-35247015977C}"/>
              </a:ext>
            </a:extLst>
          </p:cNvPr>
          <p:cNvGrpSpPr/>
          <p:nvPr/>
        </p:nvGrpSpPr>
        <p:grpSpPr>
          <a:xfrm>
            <a:off x="5000494" y="1698394"/>
            <a:ext cx="1941840" cy="35640"/>
            <a:chOff x="5000494" y="1698394"/>
            <a:chExt cx="1941840" cy="3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2A9B23CE-C9BD-47D7-B3F0-1198739C643C}"/>
                    </a:ext>
                  </a:extLst>
                </p14:cNvPr>
                <p14:cNvContentPartPr/>
                <p14:nvPr/>
              </p14:nvContentPartPr>
              <p14:xfrm>
                <a:off x="5000494" y="1702354"/>
                <a:ext cx="726840" cy="21600"/>
              </p14:xfrm>
            </p:contentPart>
          </mc:Choice>
          <mc:Fallback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2A9B23CE-C9BD-47D7-B3F0-1198739C64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4854" y="1666714"/>
                  <a:ext cx="798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9333973E-0ED8-E10C-B6DF-FF0918C616D2}"/>
                    </a:ext>
                  </a:extLst>
                </p14:cNvPr>
                <p14:cNvContentPartPr/>
                <p14:nvPr/>
              </p14:nvContentPartPr>
              <p14:xfrm>
                <a:off x="6215854" y="1698394"/>
                <a:ext cx="726480" cy="35640"/>
              </p14:xfrm>
            </p:contentPart>
          </mc:Choice>
          <mc:Fallback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9333973E-0ED8-E10C-B6DF-FF0918C616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0214" y="1662754"/>
                  <a:ext cx="798120" cy="10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FBF3E5E6-F30B-5983-EC55-54ACC63A3BEB}"/>
              </a:ext>
            </a:extLst>
          </p:cNvPr>
          <p:cNvSpPr/>
          <p:nvPr/>
        </p:nvSpPr>
        <p:spPr>
          <a:xfrm>
            <a:off x="1284514" y="1409700"/>
            <a:ext cx="2356757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693FCF6D-706A-6F0C-7812-7D36303ADA0E}"/>
                  </a:ext>
                </a:extLst>
              </p14:cNvPr>
              <p14:cNvContentPartPr/>
              <p14:nvPr/>
            </p14:nvContentPartPr>
            <p14:xfrm>
              <a:off x="707134" y="1926231"/>
              <a:ext cx="3509640" cy="5940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693FCF6D-706A-6F0C-7812-7D36303ADA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134" y="1818591"/>
                <a:ext cx="3617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2193CA2E-FC77-B7AF-F5E4-322F4BBD9320}"/>
                  </a:ext>
                </a:extLst>
              </p14:cNvPr>
              <p14:cNvContentPartPr/>
              <p14:nvPr/>
            </p14:nvContentPartPr>
            <p14:xfrm>
              <a:off x="794614" y="2339151"/>
              <a:ext cx="3101760" cy="5400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2193CA2E-FC77-B7AF-F5E4-322F4BBD93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974" y="2231151"/>
                <a:ext cx="32094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BF9CA86A-FD80-2EEB-BED7-9D0646E72D8B}"/>
                  </a:ext>
                </a:extLst>
              </p14:cNvPr>
              <p14:cNvContentPartPr/>
              <p14:nvPr/>
            </p14:nvContentPartPr>
            <p14:xfrm>
              <a:off x="735574" y="2636151"/>
              <a:ext cx="3584160" cy="687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BF9CA86A-FD80-2EEB-BED7-9D0646E72D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1934" y="2528151"/>
                <a:ext cx="36918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2E4D5235-4280-D397-EE78-21EA49A2F5CB}"/>
                  </a:ext>
                </a:extLst>
              </p14:cNvPr>
              <p14:cNvContentPartPr/>
              <p14:nvPr/>
            </p14:nvContentPartPr>
            <p14:xfrm>
              <a:off x="698854" y="3037191"/>
              <a:ext cx="3731400" cy="5292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2E4D5235-4280-D397-EE78-21EA49A2F5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854" y="2929551"/>
                <a:ext cx="38390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8CDA27CE-7F2C-0009-ECCE-3DBE71A23D95}"/>
                  </a:ext>
                </a:extLst>
              </p14:cNvPr>
              <p14:cNvContentPartPr/>
              <p14:nvPr/>
            </p14:nvContentPartPr>
            <p14:xfrm>
              <a:off x="8392054" y="1935231"/>
              <a:ext cx="1627920" cy="5832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8CDA27CE-7F2C-0009-ECCE-3DBE71A23D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38054" y="1827591"/>
                <a:ext cx="1735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0030B721-19F6-D635-AA35-5F800748758D}"/>
                  </a:ext>
                </a:extLst>
              </p14:cNvPr>
              <p14:cNvContentPartPr/>
              <p14:nvPr/>
            </p14:nvContentPartPr>
            <p14:xfrm>
              <a:off x="8795974" y="2366511"/>
              <a:ext cx="839520" cy="1440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0030B721-19F6-D635-AA35-5F80074875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42334" y="2258511"/>
                <a:ext cx="947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035592F7-487E-536F-1856-518F2EF6BCAE}"/>
                  </a:ext>
                </a:extLst>
              </p14:cNvPr>
              <p14:cNvContentPartPr/>
              <p14:nvPr/>
            </p14:nvContentPartPr>
            <p14:xfrm>
              <a:off x="8842774" y="2655231"/>
              <a:ext cx="1528920" cy="6768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035592F7-487E-536F-1856-518F2EF6BC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89134" y="2547231"/>
                <a:ext cx="1636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D8DE08CC-32D6-C707-1972-AD79F237B82D}"/>
                  </a:ext>
                </a:extLst>
              </p14:cNvPr>
              <p14:cNvContentPartPr/>
              <p14:nvPr/>
            </p14:nvContentPartPr>
            <p14:xfrm>
              <a:off x="8615974" y="3076791"/>
              <a:ext cx="2268000" cy="2484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D8DE08CC-32D6-C707-1972-AD79F237B8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62334" y="2968791"/>
                <a:ext cx="2375640" cy="24048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E669951-A802-D21A-64B7-1567460BA6BB}"/>
              </a:ext>
            </a:extLst>
          </p:cNvPr>
          <p:cNvSpPr txBox="1"/>
          <p:nvPr/>
        </p:nvSpPr>
        <p:spPr>
          <a:xfrm>
            <a:off x="3083047" y="4701837"/>
            <a:ext cx="3108134" cy="510778"/>
          </a:xfrm>
          <a:prstGeom prst="wedgeRoundRectCallout">
            <a:avLst>
              <a:gd name="adj1" fmla="val -66943"/>
              <a:gd name="adj2" fmla="val 2168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Give examples</a:t>
            </a:r>
            <a:endParaRPr lang="ar-SA" b="1" dirty="0">
              <a:solidFill>
                <a:schemeClr val="bg2"/>
              </a:solidFill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9CF7201D-B542-9FD1-8681-E101E41794C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5142" y="119450"/>
            <a:ext cx="26289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62</a:t>
            </a:r>
          </a:p>
        </p:txBody>
      </p:sp>
      <p:pic>
        <p:nvPicPr>
          <p:cNvPr id="59" name="Picture 6" descr="Clientmoji">
            <a:extLst>
              <a:ext uri="{FF2B5EF4-FFF2-40B4-BE49-F238E27FC236}">
                <a16:creationId xmlns:a16="http://schemas.microsoft.com/office/drawing/2014/main" id="{AE90E083-6871-1A1D-C5BF-BF6C51F3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525" y="1767244"/>
            <a:ext cx="1574708" cy="15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45BB44-EB75-3C33-034B-D5124F27D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01" b="28333"/>
          <a:stretch/>
        </p:blipFill>
        <p:spPr>
          <a:xfrm>
            <a:off x="364221" y="399225"/>
            <a:ext cx="9205493" cy="50817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C01B6A3-50F3-2EAF-DA05-C81C565F9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71" y="5715764"/>
            <a:ext cx="7603671" cy="545147"/>
          </a:xfrm>
          <a:prstGeom prst="rect">
            <a:avLst/>
          </a:prstGeom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07CB42D0-2A3A-6641-194E-8BEBA875EDEB}"/>
              </a:ext>
            </a:extLst>
          </p:cNvPr>
          <p:cNvSpPr txBox="1"/>
          <p:nvPr/>
        </p:nvSpPr>
        <p:spPr>
          <a:xfrm>
            <a:off x="6384471" y="939709"/>
            <a:ext cx="3869871" cy="442674"/>
          </a:xfrm>
          <a:prstGeom prst="wedgeRoundRectCallout">
            <a:avLst>
              <a:gd name="adj1" fmla="val -47115"/>
              <a:gd name="adj2" fmla="val 72266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are the buildings like?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6A6EF5-3AF0-7C2B-2F30-0FFE44CE1E20}"/>
              </a:ext>
            </a:extLst>
          </p:cNvPr>
          <p:cNvSpPr txBox="1"/>
          <p:nvPr/>
        </p:nvSpPr>
        <p:spPr>
          <a:xfrm>
            <a:off x="5355779" y="1566717"/>
            <a:ext cx="4558033" cy="442674"/>
          </a:xfrm>
          <a:prstGeom prst="wedgeRoundRectCallout">
            <a:avLst>
              <a:gd name="adj1" fmla="val -47115"/>
              <a:gd name="adj2" fmla="val 72266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Is the school near Robert’s house?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040428-C83F-8AB4-E84E-5C60293BAB51}"/>
              </a:ext>
            </a:extLst>
          </p:cNvPr>
          <p:cNvSpPr txBox="1"/>
          <p:nvPr/>
        </p:nvSpPr>
        <p:spPr>
          <a:xfrm>
            <a:off x="6009006" y="2193725"/>
            <a:ext cx="3989614" cy="442674"/>
          </a:xfrm>
          <a:prstGeom prst="wedgeRoundRectCallout">
            <a:avLst>
              <a:gd name="adj1" fmla="val -47115"/>
              <a:gd name="adj2" fmla="val 72266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does the palace have?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74BAB69-8EFA-DC50-98F3-C2E6DD807F05}"/>
              </a:ext>
            </a:extLst>
          </p:cNvPr>
          <p:cNvSpPr txBox="1"/>
          <p:nvPr/>
        </p:nvSpPr>
        <p:spPr>
          <a:xfrm>
            <a:off x="5393879" y="2911219"/>
            <a:ext cx="4278078" cy="442674"/>
          </a:xfrm>
          <a:prstGeom prst="wedgeRoundRectCallout">
            <a:avLst>
              <a:gd name="adj1" fmla="val -47115"/>
              <a:gd name="adj2" fmla="val 72266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Do people walk or take the bus?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06866D3-CB95-D476-EC55-ADC2557DB926}"/>
              </a:ext>
            </a:extLst>
          </p:cNvPr>
          <p:cNvSpPr txBox="1"/>
          <p:nvPr/>
        </p:nvSpPr>
        <p:spPr>
          <a:xfrm>
            <a:off x="6139542" y="3628713"/>
            <a:ext cx="3532415" cy="442674"/>
          </a:xfrm>
          <a:prstGeom prst="wedgeRoundRectCallout">
            <a:avLst>
              <a:gd name="adj1" fmla="val -47115"/>
              <a:gd name="adj2" fmla="val 72266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are the people like? </a:t>
            </a:r>
            <a:endParaRPr lang="ar-SA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6C23D89D-0D52-4E35-8C34-907B9A3A35AB}"/>
                  </a:ext>
                </a:extLst>
              </p14:cNvPr>
              <p14:cNvContentPartPr/>
              <p14:nvPr/>
            </p14:nvContentPartPr>
            <p14:xfrm>
              <a:off x="3749854" y="1660191"/>
              <a:ext cx="252720" cy="4392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6C23D89D-0D52-4E35-8C34-907B9A3A35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5854" y="1552551"/>
                <a:ext cx="3603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EE0185A5-C169-ADF3-4709-A4808E20F34B}"/>
                  </a:ext>
                </a:extLst>
              </p14:cNvPr>
              <p14:cNvContentPartPr/>
              <p14:nvPr/>
            </p14:nvContentPartPr>
            <p14:xfrm>
              <a:off x="3450694" y="1925151"/>
              <a:ext cx="330480" cy="1656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EE0185A5-C169-ADF3-4709-A4808E20F3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6694" y="1817511"/>
                <a:ext cx="438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A6D38906-CDF3-10D5-D349-097C97099FD1}"/>
                  </a:ext>
                </a:extLst>
              </p14:cNvPr>
              <p14:cNvContentPartPr/>
              <p14:nvPr/>
            </p14:nvContentPartPr>
            <p14:xfrm>
              <a:off x="3102214" y="3194511"/>
              <a:ext cx="231840" cy="2772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A6D38906-CDF3-10D5-D349-097C97099F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8214" y="3086511"/>
                <a:ext cx="339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913BC840-AB15-9093-E370-B84BFDD0375A}"/>
                  </a:ext>
                </a:extLst>
              </p14:cNvPr>
              <p14:cNvContentPartPr/>
              <p14:nvPr/>
            </p14:nvContentPartPr>
            <p14:xfrm>
              <a:off x="3185374" y="3846111"/>
              <a:ext cx="187920" cy="8748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913BC840-AB15-9093-E370-B84BFDD037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1374" y="3738111"/>
                <a:ext cx="295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42A82A22-F01A-7AF0-EF82-D8C567110DC0}"/>
                  </a:ext>
                </a:extLst>
              </p14:cNvPr>
              <p14:cNvContentPartPr/>
              <p14:nvPr/>
            </p14:nvContentPartPr>
            <p14:xfrm>
              <a:off x="2717374" y="2159914"/>
              <a:ext cx="326520" cy="1332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42A82A22-F01A-7AF0-EF82-D8C567110D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63734" y="2052274"/>
                <a:ext cx="434160" cy="22896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" descr="Free See Cliparts, Download Free Clip Art, Free Clip Art on ...">
            <a:extLst>
              <a:ext uri="{FF2B5EF4-FFF2-40B4-BE49-F238E27FC236}">
                <a16:creationId xmlns:a16="http://schemas.microsoft.com/office/drawing/2014/main" id="{47E937F5-0B15-8734-11BD-118F4183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80" y="4905234"/>
            <a:ext cx="1453128" cy="1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45F4B5D-6CB7-2429-D826-73489079D28F}"/>
              </a:ext>
            </a:extLst>
          </p:cNvPr>
          <p:cNvSpPr txBox="1"/>
          <p:nvPr/>
        </p:nvSpPr>
        <p:spPr>
          <a:xfrm>
            <a:off x="7711277" y="1809083"/>
            <a:ext cx="2883625" cy="510778"/>
          </a:xfrm>
          <a:prstGeom prst="wedgeRoundRectCallout">
            <a:avLst>
              <a:gd name="adj1" fmla="val -74344"/>
              <a:gd name="adj2" fmla="val 147443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F1C7B70-BF48-346C-1735-9C453ACB4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8" r="12098" b="78593"/>
          <a:stretch/>
        </p:blipFill>
        <p:spPr>
          <a:xfrm>
            <a:off x="571500" y="1181761"/>
            <a:ext cx="9546772" cy="5460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D58DD32-E54B-B5BF-1FC1-9D574D951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7" t="72618" r="1250"/>
          <a:stretch/>
        </p:blipFill>
        <p:spPr>
          <a:xfrm>
            <a:off x="881744" y="5274738"/>
            <a:ext cx="10847614" cy="6984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FD9CE6-70B9-CE3B-0F70-0076DD357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74" y="4355993"/>
            <a:ext cx="3516468" cy="8302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55A43A-CF7D-1507-E4F5-B91B1CDE87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25" y="1811849"/>
            <a:ext cx="1490380" cy="16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05F5C4A-3BE7-231C-2B29-E61D37DDB657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9B137F9-A3FE-C0AE-6148-4DDC8D75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82" y="1648153"/>
            <a:ext cx="1545893" cy="17281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75C9982-D5DB-9B95-A8F8-B777765A5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6" y="69624"/>
            <a:ext cx="8874015" cy="6613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25463D34-2746-B050-89AF-F3A238E6C9FB}"/>
                  </a:ext>
                </a:extLst>
              </p14:cNvPr>
              <p14:cNvContentPartPr/>
              <p14:nvPr/>
            </p14:nvContentPartPr>
            <p14:xfrm>
              <a:off x="244894" y="4979391"/>
              <a:ext cx="8611200" cy="120780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25463D34-2746-B050-89AF-F3A238E6C9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894" y="4970751"/>
                <a:ext cx="862884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353FB5B4-A6AE-68D5-045B-B1238C495BA8}"/>
                  </a:ext>
                </a:extLst>
              </p14:cNvPr>
              <p14:cNvContentPartPr/>
              <p14:nvPr/>
            </p14:nvContentPartPr>
            <p14:xfrm>
              <a:off x="2240374" y="6437751"/>
              <a:ext cx="640800" cy="853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353FB5B4-A6AE-68D5-045B-B1238C495B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1734" y="6429111"/>
                <a:ext cx="65844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E6BB313-5392-5A6E-CF91-DA87407F49A9}"/>
              </a:ext>
            </a:extLst>
          </p:cNvPr>
          <p:cNvGrpSpPr/>
          <p:nvPr/>
        </p:nvGrpSpPr>
        <p:grpSpPr>
          <a:xfrm>
            <a:off x="247774" y="6437751"/>
            <a:ext cx="4545000" cy="362880"/>
            <a:chOff x="247774" y="6437751"/>
            <a:chExt cx="45450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A8FABA62-D5DB-024F-FC9A-ED78FE203D7E}"/>
                    </a:ext>
                  </a:extLst>
                </p14:cNvPr>
                <p14:cNvContentPartPr/>
                <p14:nvPr/>
              </p14:nvContentPartPr>
              <p14:xfrm>
                <a:off x="247774" y="6442791"/>
                <a:ext cx="2187000" cy="35784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A8FABA62-D5DB-024F-FC9A-ED78FE203D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774" y="6434151"/>
                  <a:ext cx="2204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0747B350-D1E6-AA13-7C55-D10F11E15F12}"/>
                    </a:ext>
                  </a:extLst>
                </p14:cNvPr>
                <p14:cNvContentPartPr/>
                <p14:nvPr/>
              </p14:nvContentPartPr>
              <p14:xfrm>
                <a:off x="2606854" y="6437751"/>
                <a:ext cx="2185920" cy="35244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0747B350-D1E6-AA13-7C55-D10F11E15F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98214" y="6429111"/>
                  <a:ext cx="2203560" cy="37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EADBA3AA-C965-C798-1890-C0E0C836187C}"/>
                  </a:ext>
                </a:extLst>
              </p14:cNvPr>
              <p14:cNvContentPartPr/>
              <p14:nvPr/>
            </p14:nvContentPartPr>
            <p14:xfrm>
              <a:off x="3886294" y="1900311"/>
              <a:ext cx="417960" cy="2592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EADBA3AA-C965-C798-1890-C0E0C83618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32294" y="1792311"/>
                <a:ext cx="5256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1E31FB15-85E2-4491-1B7F-00F9A18E254B}"/>
                  </a:ext>
                </a:extLst>
              </p14:cNvPr>
              <p14:cNvContentPartPr/>
              <p14:nvPr/>
            </p14:nvContentPartPr>
            <p14:xfrm>
              <a:off x="4099054" y="2156271"/>
              <a:ext cx="190080" cy="1620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1E31FB15-85E2-4491-1B7F-00F9A18E25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5054" y="2048631"/>
                <a:ext cx="297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36096710-9A34-45D2-F156-B5446A2393A1}"/>
                  </a:ext>
                </a:extLst>
              </p14:cNvPr>
              <p14:cNvContentPartPr/>
              <p14:nvPr/>
            </p14:nvContentPartPr>
            <p14:xfrm>
              <a:off x="4294534" y="2163111"/>
              <a:ext cx="1249560" cy="936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36096710-9A34-45D2-F156-B5446A239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40534" y="2055111"/>
                <a:ext cx="13572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55FEBCAF-6716-58B8-9B1D-18C87EBF376E}"/>
                  </a:ext>
                </a:extLst>
              </p14:cNvPr>
              <p14:cNvContentPartPr/>
              <p14:nvPr/>
            </p14:nvContentPartPr>
            <p14:xfrm>
              <a:off x="1396174" y="3497631"/>
              <a:ext cx="812160" cy="3996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55FEBCAF-6716-58B8-9B1D-18C87EBF37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42174" y="3389631"/>
                <a:ext cx="9198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1B3DC6F4-DA27-A745-456C-BEC4F7E3FE6B}"/>
                  </a:ext>
                </a:extLst>
              </p14:cNvPr>
              <p14:cNvContentPartPr/>
              <p14:nvPr/>
            </p14:nvContentPartPr>
            <p14:xfrm>
              <a:off x="1652854" y="3757911"/>
              <a:ext cx="782280" cy="223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1B3DC6F4-DA27-A745-456C-BEC4F7E3FE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99214" y="3649911"/>
                <a:ext cx="889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9E60079A-C744-D56B-6478-DB989497557B}"/>
                  </a:ext>
                </a:extLst>
              </p14:cNvPr>
              <p14:cNvContentPartPr/>
              <p14:nvPr/>
            </p14:nvContentPartPr>
            <p14:xfrm>
              <a:off x="5224054" y="3475671"/>
              <a:ext cx="1459080" cy="3600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9E60079A-C744-D56B-6478-DB98949755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0414" y="3368031"/>
                <a:ext cx="1566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BFEAF933-DA20-434F-540C-B6FDB0F86CA2}"/>
                  </a:ext>
                </a:extLst>
              </p14:cNvPr>
              <p14:cNvContentPartPr/>
              <p14:nvPr/>
            </p14:nvContentPartPr>
            <p14:xfrm>
              <a:off x="5214334" y="3772671"/>
              <a:ext cx="1759680" cy="2916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BFEAF933-DA20-434F-540C-B6FDB0F86CA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60694" y="3665031"/>
                <a:ext cx="18673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3A08751C-C788-CC32-5949-9A83287B17AD}"/>
                  </a:ext>
                </a:extLst>
              </p14:cNvPr>
              <p14:cNvContentPartPr/>
              <p14:nvPr/>
            </p14:nvContentPartPr>
            <p14:xfrm>
              <a:off x="36094" y="2860791"/>
              <a:ext cx="7591320" cy="129132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3A08751C-C788-CC32-5949-9A83287B17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7906" y="2753151"/>
                <a:ext cx="7698960" cy="15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1F8C94C8-22B2-0C48-4863-F72312E039FA}"/>
                  </a:ext>
                </a:extLst>
              </p14:cNvPr>
              <p14:cNvContentPartPr/>
              <p14:nvPr/>
            </p14:nvContentPartPr>
            <p14:xfrm>
              <a:off x="42677" y="993471"/>
              <a:ext cx="6846840" cy="1446120"/>
            </p14:xfrm>
          </p:contentPart>
        </mc:Choice>
        <mc:Fallback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1F8C94C8-22B2-0C48-4863-F72312E039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0963" y="885831"/>
                <a:ext cx="6954480" cy="166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C6775E9-8FE6-01E0-2F8C-0F2EF8B0890E}"/>
              </a:ext>
            </a:extLst>
          </p:cNvPr>
          <p:cNvGrpSpPr/>
          <p:nvPr/>
        </p:nvGrpSpPr>
        <p:grpSpPr>
          <a:xfrm>
            <a:off x="2011997" y="1105679"/>
            <a:ext cx="1314000" cy="288000"/>
            <a:chOff x="4989437" y="1165551"/>
            <a:chExt cx="13140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حبر 43">
                  <a:extLst>
                    <a:ext uri="{FF2B5EF4-FFF2-40B4-BE49-F238E27FC236}">
                      <a16:creationId xmlns:a16="http://schemas.microsoft.com/office/drawing/2014/main" id="{FB5960B1-79C1-877E-32BD-E3783D8FB855}"/>
                    </a:ext>
                  </a:extLst>
                </p14:cNvPr>
                <p14:cNvContentPartPr/>
                <p14:nvPr/>
              </p14:nvContentPartPr>
              <p14:xfrm>
                <a:off x="4989437" y="1201911"/>
                <a:ext cx="273960" cy="251640"/>
              </p14:xfrm>
            </p:contentPart>
          </mc:Choice>
          <mc:Fallback>
            <p:pic>
              <p:nvPicPr>
                <p:cNvPr id="44" name="حبر 43">
                  <a:extLst>
                    <a:ext uri="{FF2B5EF4-FFF2-40B4-BE49-F238E27FC236}">
                      <a16:creationId xmlns:a16="http://schemas.microsoft.com/office/drawing/2014/main" id="{FB5960B1-79C1-877E-32BD-E3783D8FB8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71797" y="1183911"/>
                  <a:ext cx="309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حبر 44">
                  <a:extLst>
                    <a:ext uri="{FF2B5EF4-FFF2-40B4-BE49-F238E27FC236}">
                      <a16:creationId xmlns:a16="http://schemas.microsoft.com/office/drawing/2014/main" id="{4A1862A2-48ED-7B75-E923-B7D0A9A3EDD5}"/>
                    </a:ext>
                  </a:extLst>
                </p14:cNvPr>
                <p14:cNvContentPartPr/>
                <p14:nvPr/>
              </p14:nvContentPartPr>
              <p14:xfrm>
                <a:off x="5418917" y="1165551"/>
                <a:ext cx="412200" cy="129600"/>
              </p14:xfrm>
            </p:contentPart>
          </mc:Choice>
          <mc:Fallback>
            <p:pic>
              <p:nvPicPr>
                <p:cNvPr id="45" name="حبر 44">
                  <a:extLst>
                    <a:ext uri="{FF2B5EF4-FFF2-40B4-BE49-F238E27FC236}">
                      <a16:creationId xmlns:a16="http://schemas.microsoft.com/office/drawing/2014/main" id="{4A1862A2-48ED-7B75-E923-B7D0A9A3ED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00917" y="1147551"/>
                  <a:ext cx="44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حبر 45">
                  <a:extLst>
                    <a:ext uri="{FF2B5EF4-FFF2-40B4-BE49-F238E27FC236}">
                      <a16:creationId xmlns:a16="http://schemas.microsoft.com/office/drawing/2014/main" id="{521730A2-90C1-3876-0E0E-6F9ABE9145E2}"/>
                    </a:ext>
                  </a:extLst>
                </p14:cNvPr>
                <p14:cNvContentPartPr/>
                <p14:nvPr/>
              </p14:nvContentPartPr>
              <p14:xfrm>
                <a:off x="6114077" y="1188231"/>
                <a:ext cx="189360" cy="264960"/>
              </p14:xfrm>
            </p:contentPart>
          </mc:Choice>
          <mc:Fallback>
            <p:pic>
              <p:nvPicPr>
                <p:cNvPr id="46" name="حبر 45">
                  <a:extLst>
                    <a:ext uri="{FF2B5EF4-FFF2-40B4-BE49-F238E27FC236}">
                      <a16:creationId xmlns:a16="http://schemas.microsoft.com/office/drawing/2014/main" id="{521730A2-90C1-3876-0E0E-6F9ABE9145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96077" y="1170231"/>
                  <a:ext cx="22500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B8860435-D6C3-40DA-8C79-BBCF3A607F94}"/>
              </a:ext>
            </a:extLst>
          </p:cNvPr>
          <p:cNvGrpSpPr/>
          <p:nvPr/>
        </p:nvGrpSpPr>
        <p:grpSpPr>
          <a:xfrm>
            <a:off x="1802254" y="2605191"/>
            <a:ext cx="1476000" cy="460440"/>
            <a:chOff x="4768397" y="2582511"/>
            <a:chExt cx="147600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8D10F54D-CFD9-2C96-9A3B-3E06013F1B8D}"/>
                    </a:ext>
                  </a:extLst>
                </p14:cNvPr>
                <p14:cNvContentPartPr/>
                <p14:nvPr/>
              </p14:nvContentPartPr>
              <p14:xfrm>
                <a:off x="4768397" y="2630391"/>
                <a:ext cx="300240" cy="412560"/>
              </p14:xfrm>
            </p:contentPart>
          </mc:Choice>
          <mc:Fallback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8D10F54D-CFD9-2C96-9A3B-3E06013F1B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50757" y="2612391"/>
                  <a:ext cx="3358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753E0A6D-B255-24EC-CDDA-E73E807BD684}"/>
                    </a:ext>
                  </a:extLst>
                </p14:cNvPr>
                <p14:cNvContentPartPr/>
                <p14:nvPr/>
              </p14:nvContentPartPr>
              <p14:xfrm>
                <a:off x="5108957" y="2656671"/>
                <a:ext cx="560880" cy="211680"/>
              </p14:xfrm>
            </p:contentPart>
          </mc:Choice>
          <mc:Fallback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753E0A6D-B255-24EC-CDDA-E73E807BD6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91317" y="2639031"/>
                  <a:ext cx="596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63E8147A-9A53-27DB-A7F3-9711C9CCD781}"/>
                    </a:ext>
                  </a:extLst>
                </p14:cNvPr>
                <p14:cNvContentPartPr/>
                <p14:nvPr/>
              </p14:nvContentPartPr>
              <p14:xfrm>
                <a:off x="5748317" y="2582511"/>
                <a:ext cx="496080" cy="429120"/>
              </p14:xfrm>
            </p:contentPart>
          </mc:Choice>
          <mc:Fallback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63E8147A-9A53-27DB-A7F3-9711C9CCD7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30677" y="2564871"/>
                  <a:ext cx="531720" cy="46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حبر 53">
                <a:extLst>
                  <a:ext uri="{FF2B5EF4-FFF2-40B4-BE49-F238E27FC236}">
                    <a16:creationId xmlns:a16="http://schemas.microsoft.com/office/drawing/2014/main" id="{339684BB-2DEF-C8A9-EAED-F637C554094F}"/>
                  </a:ext>
                </a:extLst>
              </p14:cNvPr>
              <p14:cNvContentPartPr/>
              <p14:nvPr/>
            </p14:nvContentPartPr>
            <p14:xfrm>
              <a:off x="1812797" y="5255511"/>
              <a:ext cx="1329120" cy="81360"/>
            </p14:xfrm>
          </p:contentPart>
        </mc:Choice>
        <mc:Fallback>
          <p:pic>
            <p:nvPicPr>
              <p:cNvPr id="54" name="حبر 53">
                <a:extLst>
                  <a:ext uri="{FF2B5EF4-FFF2-40B4-BE49-F238E27FC236}">
                    <a16:creationId xmlns:a16="http://schemas.microsoft.com/office/drawing/2014/main" id="{339684BB-2DEF-C8A9-EAED-F637C55409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9157" y="5147511"/>
                <a:ext cx="14367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حبر 54">
                <a:extLst>
                  <a:ext uri="{FF2B5EF4-FFF2-40B4-BE49-F238E27FC236}">
                    <a16:creationId xmlns:a16="http://schemas.microsoft.com/office/drawing/2014/main" id="{AF52DC4E-7C6A-680D-023A-2867935832EC}"/>
                  </a:ext>
                </a:extLst>
              </p14:cNvPr>
              <p14:cNvContentPartPr/>
              <p14:nvPr/>
            </p14:nvContentPartPr>
            <p14:xfrm>
              <a:off x="2347037" y="5546391"/>
              <a:ext cx="1490040" cy="48960"/>
            </p14:xfrm>
          </p:contentPart>
        </mc:Choice>
        <mc:Fallback>
          <p:pic>
            <p:nvPicPr>
              <p:cNvPr id="55" name="حبر 54">
                <a:extLst>
                  <a:ext uri="{FF2B5EF4-FFF2-40B4-BE49-F238E27FC236}">
                    <a16:creationId xmlns:a16="http://schemas.microsoft.com/office/drawing/2014/main" id="{AF52DC4E-7C6A-680D-023A-2867935832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93397" y="5438391"/>
                <a:ext cx="1597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" name="حبر 55">
                <a:extLst>
                  <a:ext uri="{FF2B5EF4-FFF2-40B4-BE49-F238E27FC236}">
                    <a16:creationId xmlns:a16="http://schemas.microsoft.com/office/drawing/2014/main" id="{DB22DC30-F8B3-518C-5FE7-E3D2C6F7F7FE}"/>
                  </a:ext>
                </a:extLst>
              </p14:cNvPr>
              <p14:cNvContentPartPr/>
              <p14:nvPr/>
            </p14:nvContentPartPr>
            <p14:xfrm>
              <a:off x="2368277" y="5779671"/>
              <a:ext cx="1633680" cy="90720"/>
            </p14:xfrm>
          </p:contentPart>
        </mc:Choice>
        <mc:Fallback>
          <p:pic>
            <p:nvPicPr>
              <p:cNvPr id="56" name="حبر 55">
                <a:extLst>
                  <a:ext uri="{FF2B5EF4-FFF2-40B4-BE49-F238E27FC236}">
                    <a16:creationId xmlns:a16="http://schemas.microsoft.com/office/drawing/2014/main" id="{DB22DC30-F8B3-518C-5FE7-E3D2C6F7F7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14277" y="5671671"/>
                <a:ext cx="17413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7" name="حبر 56">
                <a:extLst>
                  <a:ext uri="{FF2B5EF4-FFF2-40B4-BE49-F238E27FC236}">
                    <a16:creationId xmlns:a16="http://schemas.microsoft.com/office/drawing/2014/main" id="{F19D59D3-ECA3-5282-771E-A4E82906D5A8}"/>
                  </a:ext>
                </a:extLst>
              </p14:cNvPr>
              <p14:cNvContentPartPr/>
              <p14:nvPr/>
            </p14:nvContentPartPr>
            <p14:xfrm>
              <a:off x="5214437" y="5978391"/>
              <a:ext cx="1578600" cy="84600"/>
            </p14:xfrm>
          </p:contentPart>
        </mc:Choice>
        <mc:Fallback>
          <p:pic>
            <p:nvPicPr>
              <p:cNvPr id="57" name="حبر 56">
                <a:extLst>
                  <a:ext uri="{FF2B5EF4-FFF2-40B4-BE49-F238E27FC236}">
                    <a16:creationId xmlns:a16="http://schemas.microsoft.com/office/drawing/2014/main" id="{F19D59D3-ECA3-5282-771E-A4E82906D5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60797" y="5870751"/>
                <a:ext cx="16862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7C84C6B-87C2-C259-2145-1A55821B873E}"/>
                  </a:ext>
                </a:extLst>
              </p14:cNvPr>
              <p14:cNvContentPartPr/>
              <p14:nvPr/>
            </p14:nvContentPartPr>
            <p14:xfrm>
              <a:off x="7043597" y="6015831"/>
              <a:ext cx="1470240" cy="94320"/>
            </p14:xfrm>
          </p:contentPart>
        </mc:Choice>
        <mc:Fallback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7C84C6B-87C2-C259-2145-1A55821B873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89957" y="5907831"/>
                <a:ext cx="15778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0" name="حبر 59">
                <a:extLst>
                  <a:ext uri="{FF2B5EF4-FFF2-40B4-BE49-F238E27FC236}">
                    <a16:creationId xmlns:a16="http://schemas.microsoft.com/office/drawing/2014/main" id="{83864CF6-8FE5-BF99-B419-FF4FA35C1852}"/>
                  </a:ext>
                </a:extLst>
              </p14:cNvPr>
              <p14:cNvContentPartPr/>
              <p14:nvPr/>
            </p14:nvContentPartPr>
            <p14:xfrm>
              <a:off x="286757" y="6581031"/>
              <a:ext cx="1995120" cy="27000"/>
            </p14:xfrm>
          </p:contentPart>
        </mc:Choice>
        <mc:Fallback>
          <p:pic>
            <p:nvPicPr>
              <p:cNvPr id="60" name="حبر 59">
                <a:extLst>
                  <a:ext uri="{FF2B5EF4-FFF2-40B4-BE49-F238E27FC236}">
                    <a16:creationId xmlns:a16="http://schemas.microsoft.com/office/drawing/2014/main" id="{83864CF6-8FE5-BF99-B419-FF4FA35C18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2757" y="6473391"/>
                <a:ext cx="2102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" name="حبر 60">
                <a:extLst>
                  <a:ext uri="{FF2B5EF4-FFF2-40B4-BE49-F238E27FC236}">
                    <a16:creationId xmlns:a16="http://schemas.microsoft.com/office/drawing/2014/main" id="{9418E2D0-FCAC-1274-8F28-6EF4A95B20D3}"/>
                  </a:ext>
                </a:extLst>
              </p14:cNvPr>
              <p14:cNvContentPartPr/>
              <p14:nvPr/>
            </p14:nvContentPartPr>
            <p14:xfrm>
              <a:off x="2655557" y="6548991"/>
              <a:ext cx="2011320" cy="38880"/>
            </p14:xfrm>
          </p:contentPart>
        </mc:Choice>
        <mc:Fallback>
          <p:pic>
            <p:nvPicPr>
              <p:cNvPr id="61" name="حبر 60">
                <a:extLst>
                  <a:ext uri="{FF2B5EF4-FFF2-40B4-BE49-F238E27FC236}">
                    <a16:creationId xmlns:a16="http://schemas.microsoft.com/office/drawing/2014/main" id="{9418E2D0-FCAC-1274-8F28-6EF4A95B20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01557" y="6440991"/>
                <a:ext cx="21189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3">
      <a:dk1>
        <a:srgbClr val="376346"/>
      </a:dk1>
      <a:lt1>
        <a:sysClr val="window" lastClr="FFFFFF"/>
      </a:lt1>
      <a:dk2>
        <a:srgbClr val="376346"/>
      </a:dk2>
      <a:lt2>
        <a:srgbClr val="D8F5DA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346</Words>
  <Application>Microsoft Office PowerPoint</Application>
  <PresentationFormat>شاشة عريضة</PresentationFormat>
  <Paragraphs>77</Paragraphs>
  <Slides>15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9 writing 10 project 11 form,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Write in your notebook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64</cp:revision>
  <dcterms:created xsi:type="dcterms:W3CDTF">2022-08-28T18:22:39Z</dcterms:created>
  <dcterms:modified xsi:type="dcterms:W3CDTF">2023-12-09T15:13:53Z</dcterms:modified>
</cp:coreProperties>
</file>