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57" r:id="rId3"/>
    <p:sldId id="262" r:id="rId4"/>
    <p:sldId id="603" r:id="rId5"/>
    <p:sldId id="258" r:id="rId6"/>
    <p:sldId id="259" r:id="rId7"/>
    <p:sldId id="597" r:id="rId8"/>
    <p:sldId id="598" r:id="rId9"/>
    <p:sldId id="260" r:id="rId10"/>
    <p:sldId id="261" r:id="rId11"/>
    <p:sldId id="601" r:id="rId12"/>
    <p:sldId id="605" r:id="rId13"/>
    <p:sldId id="599" r:id="rId14"/>
    <p:sldId id="607" r:id="rId15"/>
    <p:sldId id="600" r:id="rId16"/>
    <p:sldId id="606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7BE2"/>
    <a:srgbClr val="508937"/>
    <a:srgbClr val="B09D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4992" autoAdjust="0"/>
    <p:restoredTop sz="94660"/>
  </p:normalViewPr>
  <p:slideViewPr>
    <p:cSldViewPr snapToGrid="0">
      <p:cViewPr varScale="1">
        <p:scale>
          <a:sx n="88" d="100"/>
          <a:sy n="88" d="100"/>
        </p:scale>
        <p:origin x="69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9T09:24:37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1709 2288 919 0 0,'-4'3'-4'0'0,"0"0"0"0"0,1-1 0 0 0,-1 1 0 0 0,0-1 0 0 0,0 0-1 0 0,0 0 1 0 0,0 0 0 0 0,-1-1 0 0 0,1 1 0 0 0,-1-1 0 0 0,1 0-1 0 0,-7 0 1 0 0,-9 1 116 0 0,-30-1-1 0 0,26-1 164 0 0,-90 7 6133 0 0,21-2-2315 0 0,32-4-4298 0 0,-29-9-87 0 0,32 2 72 0 0,33 3 165 0 0,-38-11-1 0 0,1 1-7 0 0,-3 2 43 0 0,-81-24 1 0 0,125 29 95 0 0,0-1-1 0 0,1-2 1 0 0,0 0 0 0 0,1-1-1 0 0,0-1 1 0 0,1 0 0 0 0,-34-28-1 0 0,-55-63 1305 0 0,60 60-1092 0 0,-102-67 0 0 0,138 102-268 0 0,-18-11 680 0 0,-37-29 1 0 0,56 38-546 0 0,1 1 0 0 0,0-2-1 0 0,1 1 1 0 0,-1-1 0 0 0,2 0 0 0 0,0-1-1 0 0,-8-13 1 0 0,2-6-145 0 0,1-2 0 0 0,2 1 0 0 0,0-1 0 0 0,-5-38 0 0 0,3 16-7 0 0,1-2-3 0 0,2 0 0 0 0,-4-90 0 0 0,15 75 63 0 0,15-106 0 0 0,-12 141-53 0 0,-4 25-12 0 0,3-22 24 0 0,14-53 1 0 0,-16 77-21 0 0,1 0 0 0 0,0 0 0 0 0,1 1 0 0 0,0-1-1 0 0,0 1 1 0 0,1 0 0 0 0,0 0 0 0 0,0 0 0 0 0,1 1 0 0 0,11-12 0 0 0,-5 9-2 0 0,1 0 1 0 0,0 1-1 0 0,0 0 0 0 0,17-7 0 0 0,57-21-3 0 0,-22 10-48 0 0,64-40-23 0 0,-5 2 65 0 0,140-60-4 0 0,-221 103-22 0 0,59-42 0 0 0,-71 43 36 0 0,0 1-1 0 0,1 1 1 0 0,65-25 0 0 0,-47 28-31 0 0,75-14 1 0 0,53 3 25 0 0,-23 5-50 0 0,-62 10 48 0 0,131 0 0 0 0,-153 11 7 0 0,297-12-1 0 0,-57 31-64 0 0,-109 15 64 0 0,-177-27 0 0 0,-1 1 0 0 0,0 2 0 0 0,0 0 0 0 0,0 1 0 0 0,-2 2 0 0 0,24 14 0 0 0,136 123 2 0 0,-96-75-17 0 0,-76-66 6 0 0,226 205-113 0 0,-225-200 122 0 0,-1 0 0 0 0,-1 1 0 0 0,0 0 0 0 0,0 0 0 0 0,-1 1 0 0 0,-1 0 0 0 0,-1 0 0 0 0,0 1 0 0 0,-1 0 0 0 0,-1 0 0 0 0,3 18 0 0 0,1 21 0 0 0,0 108 0 0 0,-7-130 15 0 0,-3 1 0 0 0,0-1-1 0 0,-2 0 1 0 0,-2 0 0 0 0,-1 0-1 0 0,-2-1 1 0 0,-15 41 0 0 0,-5 0 29 0 0,-42 97 28 0 0,57-144-52 0 0,0 0-1 0 0,-2 0 0 0 0,-1-2 1 0 0,-24 28-1 0 0,8-20-2 0 0,0-1 0 0 0,-2-2 0 0 0,-2-1 0 0 0,-65 38 0 0 0,-26 20-17 0 0,-9 5 0 0 0,-178 59-80 0 0,148-84 80 0 0,150-60-745 0 0,0-1 0 0 0,0 0 0 0 0,-1-1 0 0 0,0-1 0 0 0,-34 1 0 0 0,-41-7-4297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9T09:25:27.536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0 65 10591 0 0,'4'0'4066'0'0,"11"4"-3160"0"0,3-3-592 0 0,-10-2-311 0 0,0 0 1 0 0,0-1-1 0 0,1 0 1 0 0,-2-1-1 0 0,1 1 1 0 0,0-1 0 0 0,0-1-1 0 0,6-4 1 0 0,-7 5-2 0 0,10-4-2 0 0,48-8 0 0 0,-49 10-55 0 0,0 1-1 0 0,1 1 1 0 0,0 1-1 0 0,0 0 1 0 0,23 1-1 0 0,3 0-243 0 0,-5 0 337 0 0,-1 1-1 0 0,39 6 0 0 0,-60-5 101 0 0,26-1 1 0 0,-26-1 70 0 0,26 2 1 0 0,-10 1 293 0 0,57-5 0 0 0,-57 1-258 0 0,55 3 0 0 0,-8 3 56 0 0,123-9 0 0 0,-195 4-287 0 0,16 2 89 0 0,1 0 1 0 0,-1 1-1 0 0,34 8 0 0 0,-22-4 36 0 0,-5 1-33 0 0,34 11-1 0 0,29 7-28 0 0,-38-15-255 0 0,1-2 0 0 0,0-3 1 0 0,1-2-1 0 0,68-6 0 0 0,-85-3-531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9T09:25:28.986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0 4 455 0 0,'7'-4'19411'0'0,"-5"18"-20099"0"0,-1-10 661 0 0,0-1 1 0 0,0 1 0 0 0,1-1-1 0 0,0 0 1 0 0,-1 0-1 0 0,1 0 1 0 0,0 0 0 0 0,1 0-1 0 0,-1 0 1 0 0,0-1-1 0 0,1 1 1 0 0,-1-1 0 0 0,1 1-1 0 0,0-1 1 0 0,0 0-1 0 0,0 0 1 0 0,4 1 0 0 0,7 5 164 0 0,0-1 1 0 0,21 7 0 0 0,-12-7 13 0 0,0-1 1 0 0,1-2-1 0 0,-1 0 0 0 0,32 0 0 0 0,-13 0-17 0 0,182 15 1 0 0,-211-18-136 0 0,206 19 0 0 0,-18 2 0 0 0,-44-6 0 0 0,-132-14 0 0 0,1-1 0 0 0,26-3 0 0 0,26 1 0 0 0,-44 5 0 0 0,-11-2 0 0 0,33 0 0 0 0,-21-2 0 0 0,69-5 0 0 0,-1-4-358 0 0,58-7 1238 0 0,-82 1-2770 0 0,-58 9-726 0 0,32-13 0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9T09:25:30.322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0 71 5983 0 0,'0'0'5087'0'0,"2"-11"-4798"0"0,9-12-290 0 0,-10 20 190 0 0,1 0 0 0 0,-1 0 0 0 0,1 0-1 0 0,-1 0 1 0 0,6-6 772 0 0,-4 8-621 0 0,11-5-140 0 0,-7 4 145 0 0,0 1 1 0 0,0 0-1 0 0,0 0 0 0 0,-1 1 0 0 0,1 0 0 0 0,0 0 1 0 0,9 2-1 0 0,1-1 241 0 0,37 9 50 0 0,-38-6-376 0 0,0-1 0 0 0,31 2 0 0 0,89 1 801 0 0,-49 0-610 0 0,-57-3-451 0 0,-18-1 0 0 0,0-1 0 0 0,20 0 0 0 0,-14 1 0 0 0,18 4 0 0 0,34 3 0 0 0,0-4 0 0 0,70-3 0 0 0,136-2 0 0 0,-209-1 0 0 0,-15 2 0 0 0,65 13 0 0 0,-34-7 0 0 0,-63-7 0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9T09:25:36.127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2 20 3223 0 0,'-1'-16'11156'0'0,"4"15"-10899"0"0,0 0 0 0 0,0 0-1 0 0,0 1 1 0 0,0 0 0 0 0,-1-1-1 0 0,1 1 1 0 0,0 0 0 0 0,0 0 0 0 0,0 1-1 0 0,0-1 1 0 0,0 1 0 0 0,4 0-1 0 0,3 3 36 0 0,-1-1 0 0 0,14 8 1 0 0,-9-5-144 0 0,0-1 0 0 0,0 0-1 0 0,0-1 1 0 0,1 0 0 0 0,0-2 0 0 0,23 3 0 0 0,91-3 171 0 0,-115-2-268 0 0,21-2 35 0 0,-5 1 106 0 0,48 4-1 0 0,32 2 266 0 0,-14-2-132 0 0,116 1 150 0 0,-141-6-190 0 0,96 11 0 0 0,-69-4-318 0 0,-2 1-25 0 0,-89-5 37 0 0,-4 0 12 0 0,0-1-1 0 0,0 0 1 0 0,0 0 0 0 0,0 0-1 0 0,1 0 1 0 0,-1 0 0 0 0,6-2-1 0 0,6 1-1205 0 0,30 1-1 0 0,-34 1-124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9T09:25:36.992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5 0 10591 0 0,'-5'26'6232'0'0,"15"-17"-6426"0"0,1-3 70 0 0,5-1 98 0 0,4-1 295 0 0,0-2 0 0 0,29 1-1 0 0,-23-2 134 0 0,27 5 0 0 0,251 38 1660 0 0,-214-35-1496 0 0,312 19-212 0 0,-354-28-459 0 0,276-9 1657 0 0,-248 5-1459 0 0,120 11 0 0 0,-87-1-78 0 0,-52-3-42 0 0,0-4 1 0 0,75-9-1 0 0,-104 4-1487 0 0,0-1 1 0 0,30-12-1 0 0,-4 1-1634 0 0,-20 8 1373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9T09:25:38.441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0 154 11519 0 0,'0'0'1040'0'0,"2"-1"-853"0"0,13-4-124 0 0,1 0 1 0 0,-1 2-1 0 0,1 0 1 0 0,26-2-1 0 0,-25 3-63 0 0,27-6 0 0 0,-2 0 11 0 0,159-24 224 0 0,-134 21-222 0 0,23-4-16 0 0,-77 13 116 0 0,0 0 0 0 0,0 1-1 0 0,0 1 1 0 0,0 0 0 0 0,0 1-1 0 0,13 2 1 0 0,3 0 190 0 0,46 5 677 0 0,63 2-326 0 0,-131-10-638 0 0,154 7 450 0 0,-131-6-270 0 0,0-2 0 0 0,51-6 0 0 0,-10 0 72 0 0,279-17 280 0 0,-181 1-325 0 0,-49 5-1679 0 0,-77 15-4531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9T09:25:39.628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171 101 5527 0 0,'-15'-6'515'0'0,"0"-1"0"0"0,1 0-1 0 0,-1-1 1 0 0,-24-19 0 0 0,9 10 1783 0 0,25 15-2064 0 0,0-1-1 0 0,0 1 1 0 0,1-1 0 0 0,-1 0-1 0 0,-6-6 1 0 0,3 2 666 0 0,13 13-259 0 0,14 12 1631 0 0,18-3 758 0 0,-12-9-3468 0 0,45 5 1 0 0,296 26 2203 0 0,-360-36-1722 0 0,107 15 695 0 0,-87-11-551 0 0,0-1-1 0 0,51 1 1 0 0,54-9 67 0 0,-92 2-192 0 0,194-25 30 0 0,-63 5-74 0 0,-16 16-19 0 0,-49 3 0 0 0,158-15-2305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9T09:25:40.744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0 1 1839 0 0,'7'2'16693'0'0,"13"1"-16208"0"0,-7-2-465 0 0,30-4-83 0 0,-23 3-101 0 0,1 0 0 0 0,22 4 0 0 0,26-2 1097 0 0,-22 6-933 0 0,-37-6 0 0 0,32-1 0 0 0,-14 0 0 0 0,28 3 0 0 0,-26-2 0 0 0,108 9 0 0 0,168-8 0 0 0,-238-4-48 0 0,-36 1-502 0 0,-1-1 0 0 0,63-11 0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9T09:25:42.281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0 68 14455 0 0,'145'24'1750'0'0,"-136"-23"-1383"0"0,29 5 1527 0 0,74 1 1 0 0,71-8-3168 0 0,83-2 862 0 0,-55-18 937 0 0,-103 8-458 0 0,-90 11-68 0 0,61-6-500 0 0,107-25 0 0 0,-127 17-1265 0 0,-35 8 162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9T09:25:43.399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 58 14767 0 0,'57'0'1122'0'0,"-40"-2"-848"0"0,2 0-110 0 0,0 0 0 0 0,-1 2 0 0 0,1 0 0 0 0,18 3 0 0 0,13 2 173 0 0,0-2 0 0 0,61-5 1 0 0,-50 1-262 0 0,47 0-4 0 0,122-3 182 0 0,2-18-624 0 0,-155 9-712 0 0,3-7-352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9T09:24:40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837 2129 1375 0 0,'-25'-9'440'0'0,"-29"-16"0"0"0,6-4 3947 0 0,7 1-2077 0 0,15 11-2013 0 0,-38-34 0 0 0,49 37 182 0 0,-1 0 0 0 0,-23-15 0 0 0,25 19-113 0 0,-25-22-1 0 0,14 9-112 0 0,1 3-70 0 0,1-2 0 0 0,1 0 0 0 0,2-2 0 0 0,0 0-1 0 0,1-2 1 0 0,1 0 0 0 0,2 0 0 0 0,1-2-1 0 0,-17-40 1 0 0,-1-21-146 0 0,15 39-37 0 0,-2 0-1 0 0,-29-51 1 0 0,35 74 171 0 0,1-1 0 0 0,2 0-1 0 0,0-1 1 0 0,2 0 0 0 0,1 0-1 0 0,1-1 1 0 0,-4-54 0 0 0,5 33-152 0 0,0 5 37 0 0,1-53 0 0 0,5 84-48 0 0,1 1 0 0 0,0 0 0 0 0,1 0-1 0 0,1 0 1 0 0,0 0 0 0 0,1 0 0 0 0,0 1 0 0 0,7-15 0 0 0,-7 22 0 0 0,0-1 0 0 0,0 1 0 0 0,0 0-1 0 0,1 0 1 0 0,-1 1 0 0 0,2-1 0 0 0,-1 1-1 0 0,0 0 1 0 0,1 0 0 0 0,0 1 0 0 0,9-5 0 0 0,7-3 38 0 0,1 1 1 0 0,24-8 0 0 0,-6 2-25 0 0,8-6-22 0 0,0-3 0 0 0,77-55 0 0 0,-105 64 0 0 0,0-1 0 0 0,21-23 0 0 0,-27 25 0 0 0,1 1 0 0 0,1 0 0 0 0,0 1 0 0 0,29-18 0 0 0,-5 12 0 0 0,1 2 0 0 0,1 1 0 0 0,64-14 0 0 0,15-7 0 0 0,-57 16 0 0 0,1 3 0 0 0,1 3 0 0 0,77-9 0 0 0,137 11 0 0 0,-158 10 0 0 0,-62 4 0 0 0,88 9 0 0 0,-107-2 0 0 0,46 14 0 0 0,-27-6 0 0 0,-12-4 0 0 0,90 33 0 0 0,-120-36 0 0 0,-1 0 0 0 0,1 2 0 0 0,-2 0 0 0 0,1 1 0 0 0,-1 1 0 0 0,-1 1 0 0 0,22 21 0 0 0,39 57 0 0 0,-51-57 0 0 0,36 34 0 0 0,-30-35 0 0 0,2-2 0 0 0,1-2 0 0 0,46 30 0 0 0,-60-46 0 0 0,-1-1 0 0 0,-1 0 0 0 0,35 29 0 0 0,-49-36 0 0 0,0 0 0 0 0,0 0 0 0 0,-1 1 0 0 0,1-1 0 0 0,-1 1 0 0 0,0 0 0 0 0,-1 1 0 0 0,1-1 0 0 0,-1 0 0 0 0,-1 1 0 0 0,1 0 0 0 0,-1 0 0 0 0,2 13 0 0 0,4 32 13 0 0,-3-1 0 0 0,-3 1 0 0 0,-1-1-1 0 0,-9 73 1 0 0,6-111-13 0 0,-1 1 0 0 0,-1-1 0 0 0,0 0 0 0 0,0 1 0 0 0,-2-2 0 0 0,1 1 0 0 0,-14 20 0 0 0,3-10 0 0 0,0-1 0 0 0,-37 37 0 0 0,30-32 25 0 0,0 2 1 0 0,-21 35-1 0 0,34-49-26 0 0,-10 19 27 0 0,-26 57 0 0 0,-13 25 29 0 0,41-88-26 0 0,0-1 1 0 0,-35 38-1 0 0,42-54-14 0 0,0 0 1 0 0,-1-1-1 0 0,0 0 0 0 0,-1-1 0 0 0,0-1 1 0 0,0 0-1 0 0,-22 10 0 0 0,8-7-15 0 0,-1-1 0 0 0,-58 12 0 0 0,-55-3 0 0 0,38-6 0 0 0,-11 3 126 0 0,0-5-1 0 0,-149-5 0 0 0,-260-37-244 0 0,390 21-534 0 0,56 4-236 0 0,8 0-50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9T09:26:04.29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2508 25 4055 0 0,'0'0'184'0'0,"3"-1"-5"0"0,-2 1-141 0 0,0-1 0 0 0,0 1 0 0 0,0 0 0 0 0,0-1 0 0 0,0 1 0 0 0,0-1 0 0 0,1 1 0 0 0,-1-1 0 0 0,0 0 0 0 0,0 1 0 0 0,-1-1 0 0 0,1 0 0 0 0,0 0 0 0 0,0 1 0 0 0,0-1 0 0 0,0 0 0 0 0,-1 0 1 0 0,1 0-1 0 0,0 0 0 0 0,-1 0 0 0 0,1 0 0 0 0,2-7 3422 0 0,-5 9-3088 0 0,-23 19 1088 0 0,-34 34 0 0 0,34-23-908 0 0,-5 4-82 0 0,-89 71 52 0 0,54-50-362 0 0,37-28 234 0 0,-33 40 0 0 0,-6 7 472 0 0,-6 0 2359 0 0,-49 48-1672 0 0,92-95-2513 0 0,-2-2 1 0 0,-41 27 0 0 0,14-14 954 0 0,1 4 1 0 0,1 1 0 0 0,-58 62-1 0 0,31-17 109 0 0,30-30 974 0 0,-107 89-1 0 0,130-126-995 0 0,-1-2-1 0 0,-40 19 1 0 0,-37 23-128 0 0,80-41-239 0 0,1 2 1 0 0,0 0 0 0 0,-38 44-1 0 0,-61 91 168 0 0,57-69 1244 0 0,56-71-1338 0 0,-2-1 1 0 0,0-1 0 0 0,-1-1 0 0 0,0-1 0 0 0,-1 0 0 0 0,-1-1-1 0 0,-34 18 1 0 0,-156 80 194 0 0,186-97 368 0 0,1 0 0 0 0,1 2 0 0 0,0 0 0 0 0,-28 29 0 0 0,23-9-200 0 0,28-37-136 0 0,0 1-1 0 0,0-1 0 0 0,0 0 1 0 0,0 0-1 0 0,0 0 1 0 0,0 0-1 0 0,0 0 1 0 0,-1-1-1 0 0,1 1 0 0 0,2-3 1 0 0,-1 1-18 0 0,17-13-58 0 0,1 2 1 0 0,37-21-1 0 0,49-17-341 0 0,14-7-59 0 0,-93 42 502 0 0,-1 0-1 0 0,0-2 1 0 0,-1-1-1 0 0,-1-2 1 0 0,40-43 0 0 0,20-30 265 0 0,145-126 0 0 0,-138 148-307 0 0,72-62 0 0 0,-33 6 12 0 0,35-31-480 0 0,-31 41-423 0 0,62-54 174 0 0,107-79 2511 0 0,-210 181-1719 0 0,164-161 0 0 0,-239 213-75 0 0,81-76 0 0 0,-83 81 0 0 0,1 0 0 0 0,0 1 0 0 0,41-21 0 0 0,-54 30 0 0 0,18-7 0 0 0,-17 9-1183 0 0,-5 4 513 0 0,-9 10 376 0 0,-19 14 465 0 0,5-5 232 0 0,1 0 0 0 0,-23 30-1 0 0,-32 52 4 0 0,-13 17-702 0 0,72-100 85 0 0,-1-1 1 0 0,0-1-1 0 0,-39 28 0 0 0,-87 44 70 0 0,-21 15 135 0 0,-122 138 40 0 0,181-149-14 0 0,-16 10-12 0 0,-96 85 218 0 0,-44 44 238 0 0,120-110-276 0 0,-84 96-113 0 0,91-84-12 0 0,-51 25-53 0 0,108-95-10 0 0,-63 68 11 0 0,122-114 28 0 0,11-12-20 0 0,0 1 1 0 0,1 0 0 0 0,0 0-1 0 0,-8 13 1 0 0,14-20-33 0 0,4-3-1438 0 0,-1 1 1545 0 0,0 0 0 0 0,0 0 0 0 0,0 0 0 0 0,0 0 1 0 0,0 0-1 0 0,2 0 0 0 0,7-3 213 0 0,1-3-210 0 0,0-1 1 0 0,0 0 0 0 0,-1-1 0 0 0,-1 0 0 0 0,18-20 0 0 0,2 0-79 0 0,74-61-19 0 0,19-17 0 0 0,99-109 0 0 0,51-44-338 0 0,-29 29-369 0 0,17-9-612 0 0,-49 47-890 0 0,-126 107 918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9T09:26:04.87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892 0 1375 0 0,'0'0'66'0'0,"-2"1"-8"0"0,-20 5 220 0 0,9-1 2103 0 0,0 1 0 0 0,-15 8 0 0 0,-18 8-1119 0 0,35-18-1130 0 0,-22 9 240 0 0,-1-1 1 0 0,-49 10-1 0 0,11-10-89 0 0,-127 29 214 0 0,172-34-501 0 0,1 2 1 0 0,0 1 0 0 0,1 1 0 0 0,0 1 0 0 0,-33 22-1 0 0,48-27-39 0 0,1-2-91 0 0,0 2 0 0 0,-14 12 0 0 0,-49 57-4282 0 0,47-54 1773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9T09:26:05.26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747 1 4607 0 0,'0'0'208'0'0,"-2"0"-9"0"0,-3 0-148 0 0,1 0 0 0 0,-1 0 0 0 0,0 0 0 0 0,1 1 0 0 0,0 0 0 0 0,-1 0 0 0 0,1 0 0 0 0,-1 0-1 0 0,1 1 1 0 0,0-1 0 0 0,0 1 0 0 0,0 0 0 0 0,-4 3 0 0 0,-11 5 1153 0 0,-8 2 229 0 0,-144 53 738 0 0,121-50-1789 0 0,-77 33-1 0 0,108-39-378 0 0,1 1 0 0 0,0 0 0 0 0,1 2 0 0 0,0-1-1 0 0,0 2 1 0 0,2 0 0 0 0,-16 18 0 0 0,-46 60-471 0 0,37-42-984 0 0,23-30 154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9T09:26:05.76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1057 1869 4607 0 0,'-28'7'491'0'0,"-35"14"0"0"0,1-1 1745 0 0,46-17-1637 0 0,-22 3 1 0 0,24-4-608 0 0,-1 0 0 0 0,-14 5-1 0 0,22-5 13 0 0,0-1 1 0 0,0 1-1 0 0,0-1 0 0 0,0 0 0 0 0,0-1 0 0 0,0 0 0 0 0,-1 0 0 0 0,1 0 0 0 0,0-1 1 0 0,-11-3-1 0 0,-50-8 697 0 0,-131-30 1192 0 0,189 40-1844 0 0,-89-26 332 0 0,81 22-343 0 0,1-1 1 0 0,-1-1 0 0 0,-28-18-1 0 0,29 14-38 0 0,0-1 0 0 0,0 0 0 0 0,1-1 0 0 0,-26-30 0 0 0,32 31 0 0 0,1 0 0 0 0,0 0 0 0 0,1-1 0 0 0,0 0 0 0 0,1 0 0 0 0,1-1 0 0 0,-7-23 0 0 0,-2-29 1491 0 0,-12-137 0 0 0,27 203-1489 0 0,-6-128 403 0 0,6 115-399 0 0,1-1 0 0 0,1 1 0 0 0,0-1 1 0 0,1 1-1 0 0,1 0 0 0 0,10-26 0 0 0,17-32-7 0 0,29-63 4 0 0,-46 109-9 0 0,1 0 0 0 0,34-46 0 0 0,-28 49-20 0 0,0 0-1 0 0,41-33 0 0 0,61-33-39 0 0,-23 20 49 0 0,100-88 0 0 0,-147 111-102 0 0,2 1 0 0 0,120-71 0 0 0,-143 98 114 0 0,1 2 0 0 0,57-19 0 0 0,-73 29 5 0 0,1 0 0 0 0,0 2 0 0 0,1 0 0 0 0,-1 1 0 0 0,1 1 0 0 0,32 1 0 0 0,-46 1 0 0 0,-1 1 0 0 0,1 0 0 0 0,-1 0 0 0 0,0 0 0 0 0,1 1 0 0 0,-1-1 0 0 0,0 1 0 0 0,0 0 0 0 0,0 1 0 0 0,0-1 0 0 0,0 1 0 0 0,0-1 0 0 0,-1 1 0 0 0,7 7 0 0 0,7 7 0 0 0,20 24 0 0 0,-21-21 0 0 0,1-1 0 0 0,22 19 0 0 0,115 73 0 0 0,10 8 0 0 0,-158-113 0 0 0,1 0 0 0 0,-1 0 0 0 0,0 1 0 0 0,0-1 0 0 0,-1 1 0 0 0,0 1 0 0 0,0-1 0 0 0,0 1 0 0 0,-1-1 0 0 0,0 1 0 0 0,-1 0 0 0 0,0 1 0 0 0,3 12 0 0 0,3 18 1 0 0,-1 1-1 0 0,-2 0 0 0 0,0 41 0 0 0,-5-51-2 0 0,-1 1 0 0 0,-2-1-1 0 0,-2 0 1 0 0,-12 55 0 0 0,11-68-4 0 0,-1 0 0 0 0,0 0 1 0 0,-2-1-1 0 0,0 0 0 0 0,0 0 1 0 0,-12 14-1 0 0,-7 6-20 0 0,-34 33 1 0 0,-35 45-2 0 0,31-22 27 0 0,-72 96 0 0 0,95-134 0 0 0,-71 67 0 0 0,48-64 0 0 0,6-15 0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9T09:26:17.23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70 77 14135 0 0,'0'0'647'0'0,"2"-1"-11"0"0,32-7-359 0 0,-26 5-282 0 0,-1 1 1 0 0,1 0-1 0 0,0 1 0 0 0,10-2 0 0 0,298-33 133 0 0,-241 30 140 0 0,-48 4 817 0 0,33-5 0 0 0,-51 5-903 0 0,0 1 1 0 0,-1 0-1 0 0,1 0 1 0 0,0 1-1 0 0,-1 0 1 0 0,1 0-1 0 0,0 1 1 0 0,8 2-1 0 0,22 3-1546 0 0,55 1-1 0 0,-31-4 1096 0 0,9 3 241 0 0,217 9 22 0 0,-90-14 1432 0 0,193 2-2145 0 0,-320-1 1565 0 0,12 0-76 0 0,78-4-658 0 0,-62 1-75 0 0,-26 4-464 0 0,16-1-402 0 0,-72-2 603 0 0,35 4 0 0 0,-41-3 277 0 0,-2 3 97 0 0,-10-4-140 0 0,0 0 1 0 0,0 0-1 0 0,0 0 0 0 0,0 0 0 0 0,0 1 1 0 0,0-1-1 0 0,0 0 0 0 0,0 0 0 0 0,0 0 0 0 0,0 0 1 0 0,0 1-1 0 0,0-1 0 0 0,0 0 0 0 0,0 0 1 0 0,0 0-1 0 0,0 0 0 0 0,0 0 0 0 0,-1 1 0 0 0,1-1 1 0 0,0 0-1 0 0,0 0 0 0 0,0 0 0 0 0,0 0 1 0 0,0 0-1 0 0,0 1 0 0 0,0-1 0 0 0,0 0 1 0 0,-1 0-1 0 0,1 0 0 0 0,0 0 0 0 0,0 0 0 0 0,0 0 1 0 0,0 0-1 0 0,-18 8 197 0 0,10-7-148 0 0,0-1 0 0 0,-1 0 0 0 0,-13-1 0 0 0,-10 0 75 0 0,-104-1 277 0 0,-43 3 126 0 0,71 14-229 0 0,19-2-172 0 0,-334 19 56 0 0,191-15-100 0 0,-52-5-90 0 0,247-11 0 0 0,-79-2 0 0 0,-64 3 0 0 0,-138-3 0 0 0,121-11 0 0 0,174 12 590 0 0,-1 1 0 0 0,-41 7-1 0 0,47-5-446 0 0,4 2-127 0 0,93-3-16 0 0,115 0 0 0 0,34-1 0 0 0,-188-4 0 0 0,69-1 0 0 0,123 8-37 0 0,59 3-440 0 0,-59 3-145 0 0,242-1 638 0 0,-215-23-16 0 0,0 6 0 0 0,-121-2 0 0 0,-127 8 0 0 0,-16 0 0 0 0,-17 1 0 0 0,-176 0 0 0 0,52-1 0 0 0,86 2-1 0 0,-53 4 253 0 0,-269 7 1043 0 0,190-11-1094 0 0,-295-3 47 0 0,303 0-203 0 0,59 7 87 0 0,17 0 16 0 0,39-4-74 0 0,-15 1 133 0 0,-99-12 0 0 0,151 8-205 0 0,20 2-4 0 0,1 0 0 0 0,0 0 0 0 0,0-1 1 0 0,0-1-1 0 0,0 0 0 0 0,-18-8 0 0 0,27 11-56 0 0,5-2-200 0 0,7-1 182 0 0,0 1 0 0 0,0 0-1 0 0,0 0 1 0 0,0 1-1 0 0,14 0 1 0 0,56 3-203 0 0,-64-1 239 0 0,375 19-432 0 0,49-13-1998 0 0,-336-13 71 0 0,-5-2-4124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9T09:26:17.87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1220 25 10591 0 0,'-18'2'331'0'0,"0"0"1"0"0,-34-3-1 0 0,7 0-189 0 0,-162-9-142 0 0,133 5 0 0 0,12 0 500 0 0,-28 0 1046 0 0,-47 4 2386 0 0,-245 3-3706 0 0,349 0-244 0 0,17-1-16 0 0,1-1-1 0 0,-1 0 1 0 0,-29-4-1 0 0,35 2-185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9T09:26:18.32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1357 127 4143 0 0,'-3'2'21'0'0,"0"0"0"0"0,-1-1 0 0 0,1 0 0 0 0,0 1 0 0 0,-1-1 0 0 0,1 0 0 0 0,-1-1 0 0 0,1 1 0 0 0,-1 0 0 0 0,0-1 0 0 0,1 0 0 0 0,-1 0 0 0 0,1 0 0 0 0,-1-1 0 0 0,0 1 0 0 0,1-1 0 0 0,-1 1 0 0 0,1-1 0 0 0,-1 0-1 0 0,-3-2 1 0 0,-18-8 1491 0 0,-2 2 0 0 0,1 0-1 0 0,-1 2 1 0 0,-40-5-1 0 0,12 6-677 0 0,-69 1 0 0 0,106 5-520 0 0,0-1 0 0 0,0 0 1 0 0,0-2-1 0 0,1 0 0 0 0,-1 0 1 0 0,0-2-1 0 0,-16-7 0 0 0,20 7-19 0 0,-1-1 0 0 0,1 2 0 0 0,-31-6 0 0 0,-1 2 132 0 0,28 4-319 0 0,0 1 1 0 0,-30-1-1 0 0,23 4-52 0 0,-10-1-42 0 0,0 2 0 0 0,0 1 0 0 0,-53 11 0 0 0,43 0-152 0 0,-58 25 0 0 0,60-21-50 0 0,28-9-255 0 0,-1 0 0 0 0,1 0-1 0 0,1 1 1 0 0,-25 20 0 0 0,14-10-3619 0 0,6-6-948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9T09:26:18.73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206 0 9215 0 0,'-2'1'8367'0'0,"-1"1"-8318"0"0,0-1 0 0 0,1 1 0 0 0,-1 0 0 0 0,1 0 0 0 0,-1 0 0 0 0,1 0 0 0 0,0 0 0 0 0,0 0 0 0 0,0 1 0 0 0,0-1 0 0 0,0 1 0 0 0,0-1 0 0 0,1 1 1 0 0,-1 0-1 0 0,0 3 0 0 0,-4 7-104 0 0,2 1 1 0 0,-4 16-1 0 0,-1 1 113 0 0,-5 19 77 0 0,-12 90 1 0 0,23-122-117 0 0,-21 150 72 0 0,-22 126 104 0 0,19-90-1589 0 0,25-187-4866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9T09:26:19.15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1226 1934 5983 0 0,'-1'4'33'0'0,"0"-1"-1"0"0,0 1 1 0 0,0-1-1 0 0,0 1 0 0 0,-1-1 1 0 0,1 0-1 0 0,-1 1 1 0 0,0-1-1 0 0,1 0 0 0 0,-2 0 1 0 0,1 0-1 0 0,0-1 1 0 0,-1 1-1 0 0,1 0 0 0 0,-1-1 1 0 0,0 0-1 0 0,1 1 1 0 0,-1-1-1 0 0,-4 2 0 0 0,-7 4 504 0 0,12-7 254 0 0,-1 0 0 0 0,1 0 0 0 0,0 0 0 0 0,-1-1 0 0 0,1 1 0 0 0,-1 0 0 0 0,1-1 1 0 0,-1 0-1 0 0,1 0 0 0 0,-1 0 0 0 0,1 0 0 0 0,-4 0 0 0 0,-18-5 378 0 0,-32-9-1 0 0,-12-3-1609 0 0,-29 1-180 0 0,-41-8 1389 0 0,105 17-584 0 0,1-2 0 0 0,-33-13 1 0 0,54 18-158 0 0,0-2 1 0 0,0 1 0 0 0,1-1-1 0 0,-1-1 1 0 0,1 0 0 0 0,1 0-1 0 0,-11-11 1 0 0,0-3 601 0 0,-28-40 1 0 0,38 46-372 0 0,-34-46 411 0 0,-38-50-308 0 0,60 85-305 0 0,-1 1 0 0 0,-27-24 0 0 0,39 40-44 0 0,-31-27 83 0 0,2-2 0 0 0,-41-48 0 0 0,75 77-94 0 0,0 0 0 0 0,0 0 0 0 0,1-1 0 0 0,0 1 0 0 0,1-1 0 0 0,0 0 0 0 0,1-1 0 0 0,0 1 0 0 0,-2-14 0 0 0,1 0 0 0 0,2-1 0 0 0,1-45 0 0 0,1 48-11 0 0,2 1 0 0 0,0-1 0 0 0,1 1 0 0 0,1 0 0 0 0,2 0 0 0 0,0 1 0 0 0,12-29 0 0 0,-11 36 11 0 0,1 1 0 0 0,0 0 0 0 0,0 0-1 0 0,2 1 1 0 0,-1 0 0 0 0,1 0 0 0 0,13-9-1 0 0,3-5-20 0 0,-7 5-47 0 0,-1-1 0 0 0,-1-1 1 0 0,18-28-1 0 0,33-73-173 0 0,-4 6 29 0 0,-47 90 141 0 0,1 1 0 0 0,30-33 0 0 0,-34 42 59 0 0,2 1 0 0 0,0 1 0 0 0,1 1 0 0 0,0 0 0 0 0,1 1 0 0 0,1 1 0 0 0,0 1 0 0 0,0 0 0 0 0,35-12 0 0 0,195-61 12 0 0,-245 83 0 0 0,37-13 0 0 0,48-10 0 0 0,-73 21 0 0 0,0 0 0 0 0,1 2 0 0 0,-1 0 0 0 0,0 1 0 0 0,0 1 0 0 0,23 3 0 0 0,32 10 0 0 0,0 4 0 0 0,114 45 0 0 0,-172-59 0 0 0,-1 2 0 0 0,1-1 0 0 0,-1 2 0 0 0,0 0 0 0 0,0 0 0 0 0,-1 1 0 0 0,0 0 0 0 0,13 14 0 0 0,-10-8 0 0 0,-1 1 0 0 0,-1 1 0 0 0,-1 0 0 0 0,0 1 0 0 0,-1 0 0 0 0,-1 0 0 0 0,13 32 0 0 0,33 136 0 0 0,-42-138 0 0 0,-4-11-198 0 0,-1 1 1 0 0,-2 0-1 0 0,-2 0 0 0 0,-1 0 0 0 0,-4 74 1 0 0,-27 140-27 0 0,21-211 186 0 0,-2 1-1 0 0,-2-1 1 0 0,-2-1-1 0 0,-20 45 1 0 0,7-32-25 0 0,-2-1 0 0 0,-2-2 0 0 0,-2-1 0 0 0,-3-1 0 0 0,-1-2 1 0 0,-3-2-1 0 0,-1-1 0 0 0,-83 67 0 0 0,-45 14-1098 0 0,122-92 586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9T09:37:43.29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3 155 12671 0 0,'0'-2'290'0'0,"0"-6"-21"0"0,-3-38 810 0 0,10 168 147 0 0,-5-79-617 0 0,9 53-1 0 0,-2-35 1169 0 0,-4 54-1908 0 0,9 20 1085 0 0,-6-45-491 0 0,33 154 1 0 0,-36-230-458 0 0,-1 0-1 0 0,14 26 0 0 0,-3-16-5 0 0,-7-18 7 0 0,-4-4 26 0 0,5 5 82 0 0,0-1 0 0 0,1 0-1 0 0,-1-1 1 0 0,1 0 0 0 0,0-1-1 0 0,0 0 1 0 0,1-1 0 0 0,14 4-1 0 0,5-1-114 0 0,1-2 0 0 0,1 0 0 0 0,46-2 0 0 0,-33-1 0 0 0,292 7 2008 0 0,-28 2-1834 0 0,2-1-68 0 0,-35 0-106 0 0,70 0 0 0 0,170 0 43 0 0,-422-5-33 0 0,459 26 1 0 0,-487-25-11 0 0,358 30 0 0 0,-19 2 0 0 0,-189-24 22 0 0,-35-5 9 0 0,-155-5-28 0 0,0-2-1 0 0,0-1 0 0 0,0-1 0 0 0,42-7 0 0 0,-60 6 12 0 0,-1 0 0 0 0,0-1 0 0 0,0 0 0 0 0,0 0 0 0 0,-1 0 0 0 0,1-1 0 0 0,-1 0 0 0 0,0-1 0 0 0,0 1 0 0 0,0-1 0 0 0,0-1 0 0 0,-1 1 0 0 0,0-1 0 0 0,0 1 0 0 0,5-9 0 0 0,-2 2 18 0 0,-1-1 0 0 0,0 1 0 0 0,-1-1 0 0 0,0 0 0 0 0,-1-1 0 0 0,-1 1 0 0 0,4-17 0 0 0,-5 8 7 0 0,-1-1-1 0 0,-1 0 1 0 0,-4-41 0 0 0,2 31-13 0 0,-40-509-151 0 0,26 377-390 0 0,11 119 357 0 0,-2 0 0 0 0,-2 1-1 0 0,-16-53 1 0 0,4 49 130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9T09:24:41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1126 2099 9815 0 0,'0'-1'25'0'0,"-1"1"0"0"0,0-1 0 0 0,1 1 0 0 0,-1 0 0 0 0,0-1 0 0 0,1 0 0 0 0,-1 1-1 0 0,0-1 1 0 0,1 1 0 0 0,-1-1 0 0 0,1 0 0 0 0,-1 1 0 0 0,1-1 0 0 0,0 0 0 0 0,-1 1 0 0 0,1-1-1 0 0,-1-1 1 0 0,-1-7 135 0 0,2 7-145 0 0,0 1-1 0 0,0 0 0 0 0,0 0 0 0 0,0-1 0 0 0,0 1 0 0 0,-1 0 0 0 0,1 0 1 0 0,0 0-1 0 0,-1 0 0 0 0,1 0 0 0 0,-1-1 0 0 0,1 1 0 0 0,-1 0 0 0 0,0 0 1 0 0,1 0-1 0 0,-1 0 0 0 0,0 0 0 0 0,0 1 0 0 0,0-1 0 0 0,0 0 1 0 0,0 0-1 0 0,0 0 0 0 0,0 1 0 0 0,0-1 0 0 0,0 1 0 0 0,0-1 0 0 0,0 1 1 0 0,0-1-1 0 0,0 1 0 0 0,-2-1 0 0 0,-265-58 779 0 0,256 56-792 0 0,0 0 0 0 0,0-1 0 0 0,0 0 1 0 0,0-1-1 0 0,1-1 0 0 0,-15-8 0 0 0,-59-49 230 0 0,75 56-166 0 0,-3-3 84 0 0,-1 2-1 0 0,0 0 0 0 0,-1 0 0 0 0,0 1 0 0 0,-20-6 1 0 0,-18-8-95 0 0,-26-8-71 0 0,48 19 748 0 0,-41-20-1 0 0,52 20 99 0 0,-28-20 0 0 0,40 24-794 0 0,0-1 0 0 0,0 0 0 0 0,0 0 0 0 0,1-1 0 0 0,-9-11 0 0 0,3 0 0 0 0,1-1-1 0 0,1 0 0 0 0,-16-39 1 0 0,-16-69 61 0 0,28 78-47 0 0,3 10 419 0 0,2-1 0 0 0,1 0 1 0 0,3 0-1 0 0,1-1 0 0 0,1-74 0 0 0,18-148-408 0 0,-10 232-60 0 0,9-41 0 0 0,-9 58 0 0 0,1-1 0 0 0,0 1 0 0 0,1-1 0 0 0,12-19 0 0 0,-12 25 0 0 0,0 0 0 0 0,1 1 0 0 0,1 0 0 0 0,-1 1 0 0 0,1 0 0 0 0,17-14 0 0 0,-9 11 0 0 0,0 0 0 0 0,1 1 0 0 0,21-9 0 0 0,70-42-189 0 0,-48 24-95 0 0,-39 24 2 0 0,0-2 1 0 0,-2-1-1 0 0,0 0 1 0 0,0-1-1 0 0,27-34 1 0 0,-25 29 255 0 0,0 0 1 0 0,2 2 0 0 0,34-25-1 0 0,-44 37 26 0 0,1 0 0 0 0,0 1 1 0 0,0 1-1 0 0,0 0 0 0 0,1 1 0 0 0,19-4 0 0 0,7 0-27 0 0,45-3 0 0 0,144-13 16 0 0,-188 22-29 0 0,77 4 0 0 0,43 16-2 0 0,-72-7 36 0 0,-23-3 6 0 0,0 4 0 0 0,115 33 0 0 0,-167-38 0 0 0,1 0 0 0 0,-1 1 0 0 0,26 16 0 0 0,39 34 0 0 0,-37-25 0 0 0,188 106 158 0 0,-197-119 71 0 0,-15-9-113 0 0,-1 1 0 0 0,1 1 0 0 0,-2 1 0 0 0,0 0 0 0 0,24 25 0 0 0,-34-29-216 0 0,0-1-1 0 0,-1 2 1 0 0,-1-1 0 0 0,0 1-1 0 0,0-1 1 0 0,-1 1 0 0 0,0 1-1 0 0,0-1 1 0 0,-1 1 0 0 0,1 12-1 0 0,2 14 825 0 0,0 61-1 0 0,-6-96-693 0 0,1 68 210 0 0,-3-1 0 0 0,-13 86 0 0 0,12-139-232 0 0,0-1-1 0 0,-2 0 1 0 0,0 0-1 0 0,0-1 1 0 0,-1 0-1 0 0,-1 0 1 0 0,-1 0-1 0 0,-15 23 1 0 0,3-13-9 0 0,0 0 0 0 0,-1-1 0 0 0,-34 28 0 0 0,22-19 14 0 0,1 0 0 0 0,2 3 0 0 0,2 0-1 0 0,-32 53 1 0 0,31-46-13 0 0,-2-2 0 0 0,-2 0 0 0 0,-1-2 0 0 0,-51 42 0 0 0,58-58 0 0 0,-1-1 0 0 0,-51 28 0 0 0,3-12 0 0 0,-103 39-69 0 0,110-46-60 0 0,31-13-238 0 0,-62 19 0 0 0,72-28-1458 0 0,0-2 0 0 0,-30 2-1 0 0,1-2-3694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9T09:37:43.99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1 594 6911 0 0,'1'-1'4660'0'0,"27"-22"-467"0"0,-24 19-4156 0 0,2 1 0 0 0,-1 1 0 0 0,0-1 0 0 0,0 1 0 0 0,1 0 0 0 0,-1 0 0 0 0,9-2 1 0 0,149-20-459 0 0,-90 14 471 0 0,80-20-1 0 0,-71 4 44 0 0,-50 14-53 0 0,54-12-1 0 0,-18 13 16 0 0,68-17 194 0 0,-45 0-22 0 0,173-78 0 0 0,-208 82-184 0 0,1 3 1 0 0,65-16 0 0 0,-20 7-115 0 0,102-43-79 0 0,-60 21-2932 0 0,-127 46 978 0 0,1 1-2274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9T09:37:44.41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12 710 10191 0 0,'0'0'464'0'0,"-1"-1"-8"0"0,-5-8-290 0 0,1-1-97 0 0,5 8-9 0 0,0-1 0 0 0,1 0-1 0 0,-1 1 1 0 0,0-1 0 0 0,1 0 0 0 0,-1 1-1 0 0,1-1 1 0 0,0 1 0 0 0,0-1 0 0 0,2-3 0 0 0,16-26 457 0 0,-15 25-439 0 0,7-7-45 0 0,-1 0 0 0 0,2 1-1 0 0,0 0 1 0 0,1 1 0 0 0,0 1 0 0 0,0 0-1 0 0,1 0 1 0 0,1 2 0 0 0,0 0 0 0 0,20-10-1 0 0,20-3 54 0 0,1 1 0 0 0,64-13 0 0 0,53-20-88 0 0,-111 32 2 0 0,95-23 0 0 0,-10 19-22 0 0,10-1 291 0 0,-113 17 688 0 0,66-24 1 0 0,129-38 39 0 0,33-11-3002 0 0,-236 69 669 0 0,-7-5-58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9T09:37:44.79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25 16 1839 0 0,'-24'-16'15031'0'0,"23"21"-14967"0"0,1-1 0 0 0,1 0 1 0 0,-1 0-1 0 0,0 1 0 0 0,1-1 0 0 0,0 0 1 0 0,0 0-1 0 0,0 0 0 0 0,3 6 0 0 0,21 39-138 0 0,-11-23 3 0 0,-2-1 55 0 0,-2 1 0 0 0,-1 0 1 0 0,-1 1-1 0 0,8 53 0 0 0,2 110 34 0 0,-18-186-18 0 0,-4 344 117 0 0,-4-267-138 0 0,-1 20-60 0 0,8-80 85 0 0,-6 88-4863 0 0,-1-54-496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9T09:24:42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381 1458 3679 0 0,'0'0'284'0'0,"-2"0"-186"0"0,-9 1 891 0 0,-1 0 1 0 0,1-1 0 0 0,0 0-1 0 0,-22-4 1 0 0,25 3 96 0 0,1-1-929 0 0,0 0-1 0 0,0 0 0 0 0,0-1 0 0 0,0 1 0 0 0,1-2 0 0 0,-9-4 1 0 0,9 4-123 0 0,0-1 0 0 0,0 1 0 0 0,0-1 0 0 0,0 0-1 0 0,1-1 1 0 0,0 1 0 0 0,-4-8 0 0 0,-30-47 572 0 0,17 24-9 0 0,14 21-564 0 0,0 0 1 0 0,1-1-1 0 0,0 0 0 0 0,2 0 0 0 0,-1-1 0 0 0,-3-25 0 0 0,-50-200 1855 0 0,53 217-1587 0 0,2-1 0 0 0,-3-49 0 0 0,10 5-45 0 0,16-92 0 0 0,-9 96-172 0 0,-4 22 972 0 0,23-77 1 0 0,-23 101-758 0 0,1 1-1 0 0,1 0 1 0 0,1 0 0 0 0,0 1 0 0 0,1 0 0 0 0,16-20 0 0 0,-18 29-479 0 0,-1 0 1 0 0,2 1-1 0 0,-1 1 0 0 0,1-1 1 0 0,0 1-1 0 0,1 1 0 0 0,0 0 1 0 0,15-8-1 0 0,8 0-928 0 0,48-14 0 0 0,-47 17 917 0 0,-5 1 191 0 0,0 2 0 0 0,0 2 0 0 0,1 0 0 0 0,50-2 0 0 0,-48 6 305 0 0,-21 1 325 0 0,0 0 1 0 0,0 1-1 0 0,0 0 0 0 0,17 3 0 0 0,-20-1-1122 0 0,0 0-1 0 0,0 0 1 0 0,0 1 0 0 0,9 5-1 0 0,4 4 1242 0 0,26 19 0 0 0,-30-19-1498 0 0,0-1-1 0 0,25 12 0 0 0,8-1 400 0 0,38 18 369 0 0,-70-30-19 0 0,0 0 0 0 0,-1 2 0 0 0,27 23 0 0 0,-38-30 0 0 0,0 2 0 0 0,0-1 0 0 0,-1 0 0 0 0,0 1 0 0 0,-1 0 0 0 0,1 0 0 0 0,-1 0 0 0 0,-1 1 0 0 0,1 0 0 0 0,-1-1 0 0 0,4 17 0 0 0,4 28 594 0 0,-1 1 1 0 0,2 55-1 0 0,-12-95-356 0 0,0 0 0 0 0,-1 0 1 0 0,0 0-1 0 0,-1-1 0 0 0,-1 1 0 0 0,-7 21 0 0 0,6-20-145 0 0,-1 2-442 0 0,0-1 1 0 0,-2 0-1 0 0,0 0 0 0 0,0 0 1 0 0,-2-1-1 0 0,-15 21 0 0 0,-4-2-275 0 0,-36 35-1 0 0,62-66 690 0 0,-20 23-66 0 0,2 0 1 0 0,1 1 0 0 0,1 1 0 0 0,-21 44 0 0 0,16-30-52 0 0,-31 44-1 0 0,38-64-23 0 0,-1-1 0 0 0,0 0 1 0 0,-2-1-1 0 0,0-1 0 0 0,-24 17 0 0 0,27-24 52 0 0,0-1 0 0 0,0-1 0 0 0,-2 0 0 0 0,1-1 0 0 0,-1-1-1 0 0,0-1 1 0 0,-33 8 0 0 0,-55 2-1107 0 0,35-11-3382 0 0,38-5 233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9T09:24:43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850 1521 3223 0 0,'-9'0'78'0'0,"0"0"0"0"0,0 0 0 0 0,-14 4 0 0 0,-14 0-78 0 0,0-4 2046 0 0,0-1 0 0 0,-53-10 0 0 0,-19-11-1664 0 0,89 18-201 0 0,1-1 0 0 0,0-1 0 0 0,-25-12 0 0 0,34 13 18 0 0,-1-1-1 0 0,1 0 1 0 0,1 0 0 0 0,-1-1-1 0 0,1 0 1 0 0,0 0-1 0 0,1-1 1 0 0,-1-1-1 0 0,2 1 1 0 0,-1-1 0 0 0,1-1-1 0 0,1 1 1 0 0,-11-21-1 0 0,-90-201 58 0 0,73 171-256 0 0,3 7 0 0 0,27 47 0 0 0,0-1 0 0 0,-1 1 0 0 0,1-1 0 0 0,-1 1 0 0 0,-1 1 0 0 0,1-1 0 0 0,-1 1 0 0 0,0 0 0 0 0,-7-5 0 0 0,10 8 0 0 0,1 0 0 0 0,0 0 0 0 0,0 0 0 0 0,0 0 0 0 0,0 0 0 0 0,0-1 0 0 0,0 1 0 0 0,1-1 0 0 0,-1 0 0 0 0,1 1 0 0 0,0-1 0 0 0,0 0 0 0 0,0 0 0 0 0,0 1 0 0 0,0-1 0 0 0,1 0 0 0 0,-1 0 0 0 0,1 0 0 0 0,-1-6 0 0 0,2 0 0 0 0,-1-1 0 0 0,1 1 0 0 0,1 0 0 0 0,3-13 0 0 0,86-270 2376 0 0,-77 256-2360 0 0,2 1 0 0 0,1 0 0 0 0,43-65 0 0 0,-46 83-16 0 0,1 0 0 0 0,0 1 0 0 0,29-23 0 0 0,-12 11 0 0 0,-17 14-8 0 0,2 1-1 0 0,-1 1 1 0 0,2 0-1 0 0,-1 1 1 0 0,2 1 0 0 0,-1 1-1 0 0,1 1 1 0 0,1 0-1 0 0,-1 1 1 0 0,1 2-1 0 0,41-8 1 0 0,-6 5-55 0 0,99-28-1 0 0,-137 30 59 0 0,60-14-4 0 0,-67 18 11 0 0,-1 1 0 0 0,1 0 0 0 0,-1 1 0 0 0,1 0-1 0 0,0 0 1 0 0,11 2 0 0 0,23 8-19 0 0,83 29-1 0 0,47 11 18 0 0,-6-4 0 0 0,-134-32 0 0 0,60 33 0 0 0,-82-39 0 0 0,0 0 0 0 0,-1 1 0 0 0,0 0 0 0 0,0 0 0 0 0,-1 1 0 0 0,0 1 0 0 0,-1 0 0 0 0,0 0 0 0 0,-1 1 0 0 0,0 0 0 0 0,-1 0 0 0 0,0 1 0 0 0,-1 0 0 0 0,-1 0 0 0 0,0 1 0 0 0,0-1 0 0 0,-2 1 0 0 0,3 16 0 0 0,6 55 27 0 0,0 101 0 0 0,-13-169 311 0 0,0 1 0 0 0,0-1 1 0 0,-2 0-1 0 0,0-1 1 0 0,-1 1-1 0 0,-7 18 0 0 0,-44 93 1440 0 0,36-88-3663 0 0,-43 77 16 0 0,32-64 1447 0 0,20-37 422 0 0,0 0 0 0 0,-1 0 0 0 0,0-2 0 0 0,-1 1 0 0 0,-1-1 0 0 0,0-1 0 0 0,-1 0 0 0 0,0-1 0 0 0,-1-1 0 0 0,-1 0 0 0 0,-25 13 0 0 0,6-5-1 0 0,-1-2-1 0 0,-1-1 1 0 0,0-2-1 0 0,-1-2 1 0 0,-1-1-1 0 0,-43 6 1 0 0,-24 0-53 0 0,52-16 54 0 0,-213-11-528 0 0,199 4-64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9T09:24:45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739 1869 10279 0 0,'-2'1'466'0'0,"-5"0"-392"0"0,0 0 0 0 0,0 0 0 0 0,0-1 1 0 0,0 0-1 0 0,0 0 0 0 0,0 0 0 0 0,0-1 1 0 0,0 0-1 0 0,0-1 0 0 0,-12-3 0 0 0,-9-5 243 0 0,-32-17 0 0 0,54 24-313 0 0,-54-20 352 0 0,37 14-118 0 0,-25-12 0 0 0,1 1 629 0 0,33 15-288 0 0,-22-11 1 0 0,33 15-535 0 0,-24-14 380 0 0,0 0 1 0 0,1-2-1 0 0,-32-27 0 0 0,49 34-113 0 0,0 0 0 0 0,0-1 1 0 0,1 0-1 0 0,-10-19 0 0 0,0 1 203 0 0,13 23-431 0 0,-4-7 31 0 0,1 0 1 0 0,0-1-1 0 0,1 0 0 0 0,1 0 1 0 0,-7-20-1 0 0,-28-104-695 0 0,36 116 468 0 0,0 0-1 0 0,2 0 0 0 0,1 0 1 0 0,1 0-1 0 0,2-29 0 0 0,8-48 144 0 0,-1-2 71 0 0,26-116 1 0 0,-30 201-94 0 0,0-4 8 0 0,9-25 0 0 0,-11 39-15 0 0,1-1 0 0 0,0 0 1 0 0,1 1-1 0 0,-1-1 0 0 0,1 1 0 0 0,0 0 0 0 0,8-8 0 0 0,52-45 31 0 0,-47 44-17 0 0,1 0-1 0 0,-2-2 1 0 0,0 1 0 0 0,-1-2 0 0 0,22-33 0 0 0,2-26-16 0 0,-29 53 0 0 0,2 0 0 0 0,1 1 0 0 0,1 1 0 0 0,20-26 0 0 0,-25 37-13 0 0,1 1 0 0 0,-1 0 0 0 0,2 1 0 0 0,-1 1 0 0 0,2-1 0 0 0,-1 1-1 0 0,1 1 1 0 0,0 0 0 0 0,0 1 0 0 0,1 0 0 0 0,24-7 0 0 0,6 3-38 0 0,0 2 0 0 0,57-4 0 0 0,-43 6 45 0 0,171-13-49 0 0,-168 15 50 0 0,131 4-41 0 0,-91 2 28 0 0,-35-2 18 0 0,168-2 0 0 0,-95 4 0 0 0,167 24 0 0 0,-238-18-30 0 0,105 28-1 0 0,-134-25 30 0 0,0 2 1 0 0,-2 1-1 0 0,0 2 1 0 0,42 25-1 0 0,181 129 1 0 0,-143-92 0 0 0,-91-60-12 0 0,0 0 0 0 0,-1 1 0 0 0,-2 2 0 0 0,0 0 0 0 0,35 44 0 0 0,-49-54 6 0 0,1 1-1 0 0,-1 0 1 0 0,-1 1 0 0 0,-1 0-1 0 0,1 0 1 0 0,-2 0-1 0 0,0 1 1 0 0,-1 0 0 0 0,5 21-1 0 0,-4-2 7 0 0,1 64 0 0 0,-8 32 0 0 0,2-129 0 0 0,-1 23 7 0 0,-1-1-1 0 0,-2 1 1 0 0,0-1 0 0 0,-1 0-1 0 0,-1-1 1 0 0,-1 1-1 0 0,-1-1 1 0 0,-21 38 0 0 0,13-32 13 0 0,-2 0 0 0 0,-1-1 1 0 0,0-2-1 0 0,-2 0 0 0 0,-41 37 1 0 0,-123 96 44 0 0,139-122-41 0 0,-2-2-1 0 0,-61 31 1 0 0,84-51-18 0 0,-101 50 37 0 0,96-51-35 0 0,1-1 1 0 0,-47 11-1 0 0,-106 13-8 0 0,-125 31 0 0 0,179-31 0 0 0,-243 34 0 0 0,316-63-353 0 0,1-3 0 0 0,-78-4-1 0 0,24-6-258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9T09:25:23.566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45 42 3679 0 0,'-44'-40'12487'0'0,"70"39"-11794"0"0,1 0 1 0 0,40 5-1 0 0,13 1 132 0 0,46-2 191 0 0,-70 7-674 0 0,-19-1-172 0 0,3-1-154 0 0,-27-5-16 0 0,2-1 0 0 0,7 3 0 0 0,5-2 0 0 0,-9-2 0 0 0,-3 1 0 0 0,4-2 0 0 0,-1 2 0 0 0,26 2 0 0 0,-19-4 0 0 0,-3 0 0 0 0,28-3 0 0 0,-35 2 0 0 0,0 0 0 0 0,25 2 0 0 0,34 5 0 0 0,117-6 0 0 0,-175-3 0 0 0,-9 2 0 0 0,-1 0 0 0 0,1 1 0 0 0,11 0 0 0 0,12-3 0 0 0,-25 2-54 0 0,0 1 0 0 0,0 0-1 0 0,1 0 1 0 0,-1 0 0 0 0,0 1-1 0 0,0-1 1 0 0,7 3 0 0 0,-1 0-200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9T09:25:24.883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0 1 6911 0 0,'0'0'623'0'0,"3"0"-514"0"0,12 5-97 0 0,46 8 8352 0 0,-4 11-5028 0 0,-42-16-3205 0 0,25 8 0 0 0,-29-14-25 0 0,1 0 0 0 0,-1 0 0 0 0,0-1 1 0 0,0-1-1 0 0,1 0 0 0 0,11-2 0 0 0,16 1 77 0 0,46-2-183 0 0,51 2 0 0 0,-68 5 0 0 0,0-4 0 0 0,119-15 0 0 0,-36 3 0 0 0,-112 8 0 0 0,-6 3 0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9T09:25:26.201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40 28 4143 0 0,'-40'-27'7850'0'0,"175"46"-1853"0"0,45-13-5366 0 0,-74-3-397 0 0,92 3-234 0 0,-24-9 0 0 0,-136 0 0 0 0,136 0 0 0 0,23-3 0 0 0,-105 3 0 0 0,126 12 0 0 0,-57-1 0 0 0,64 6 0 0 0,-147-12 0 0 0,-16-1 0 0 0,61 2 0 0 0,128-14 0 0 0,-199 7 0 0 0</inkml:trace>
</inkml:ink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6B5834D9-85C8-4977-9AD9-12A0C3EA7DD1}" type="datetimeFigureOut">
              <a:rPr lang="ar-SA" smtClean="0"/>
              <a:t>27/05/1445</a:t>
            </a:fld>
            <a:endParaRPr lang="ar-SA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E2FC329-3ECC-4742-84B1-5CD6F51A6D7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018014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834D9-85C8-4977-9AD9-12A0C3EA7DD1}" type="datetimeFigureOut">
              <a:rPr lang="ar-SA" smtClean="0"/>
              <a:t>27/05/1445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C329-3ECC-4742-84B1-5CD6F51A6D7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56022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834D9-85C8-4977-9AD9-12A0C3EA7DD1}" type="datetimeFigureOut">
              <a:rPr lang="ar-SA" smtClean="0"/>
              <a:t>27/05/1445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C329-3ECC-4742-84B1-5CD6F51A6D7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78798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834D9-85C8-4977-9AD9-12A0C3EA7DD1}" type="datetimeFigureOut">
              <a:rPr lang="ar-SA" smtClean="0"/>
              <a:t>27/05/1445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C329-3ECC-4742-84B1-5CD6F51A6D7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37002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6B5834D9-85C8-4977-9AD9-12A0C3EA7DD1}" type="datetimeFigureOut">
              <a:rPr lang="ar-SA" smtClean="0"/>
              <a:t>27/05/1445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6E2FC329-3ECC-4742-84B1-5CD6F51A6D7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165233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834D9-85C8-4977-9AD9-12A0C3EA7DD1}" type="datetimeFigureOut">
              <a:rPr lang="ar-SA" smtClean="0"/>
              <a:t>27/05/1445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C329-3ECC-4742-84B1-5CD6F51A6D7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82814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834D9-85C8-4977-9AD9-12A0C3EA7DD1}" type="datetimeFigureOut">
              <a:rPr lang="ar-SA" smtClean="0"/>
              <a:t>27/05/1445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C329-3ECC-4742-84B1-5CD6F51A6D7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96301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834D9-85C8-4977-9AD9-12A0C3EA7DD1}" type="datetimeFigureOut">
              <a:rPr lang="ar-SA" smtClean="0"/>
              <a:t>27/05/1445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C329-3ECC-4742-84B1-5CD6F51A6D7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89585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834D9-85C8-4977-9AD9-12A0C3EA7DD1}" type="datetimeFigureOut">
              <a:rPr lang="ar-SA" smtClean="0"/>
              <a:t>27/05/1445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C329-3ECC-4742-84B1-5CD6F51A6D7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68174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834D9-85C8-4977-9AD9-12A0C3EA7DD1}" type="datetimeFigureOut">
              <a:rPr lang="ar-SA" smtClean="0"/>
              <a:t>27/05/1445</a:t>
            </a:fld>
            <a:endParaRPr lang="ar-S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ar-SA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E2FC329-3ECC-4742-84B1-5CD6F51A6D73}" type="slidenum">
              <a:rPr lang="ar-SA" smtClean="0"/>
              <a:t>‹#›</a:t>
            </a:fld>
            <a:endParaRPr lang="ar-SA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28821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6B5834D9-85C8-4977-9AD9-12A0C3EA7DD1}" type="datetimeFigureOut">
              <a:rPr lang="ar-SA" smtClean="0"/>
              <a:t>27/05/1445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E2FC329-3ECC-4742-84B1-5CD6F51A6D73}" type="slidenum">
              <a:rPr lang="ar-SA" smtClean="0"/>
              <a:t>‹#›</a:t>
            </a:fld>
            <a:endParaRPr lang="ar-SA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52891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B5834D9-85C8-4977-9AD9-12A0C3EA7DD1}" type="datetimeFigureOut">
              <a:rPr lang="ar-SA" smtClean="0"/>
              <a:t>27/05/1445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E2FC329-3ECC-4742-84B1-5CD6F51A6D7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30214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r" defTabSz="914400" rtl="1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slide" Target="slide5.xml"/><Relationship Id="rId4" Type="http://schemas.openxmlformats.org/officeDocument/2006/relationships/image" Target="../media/image7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5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hyperlink" Target="https://wordwall.net/resource/39402452" TargetMode="External"/><Relationship Id="rId5" Type="http://schemas.openxmlformats.org/officeDocument/2006/relationships/slide" Target="slide5.xml"/><Relationship Id="rId4" Type="http://schemas.openxmlformats.org/officeDocument/2006/relationships/image" Target="../media/image5.jpeg"/><Relationship Id="rId9" Type="http://schemas.openxmlformats.org/officeDocument/2006/relationships/image" Target="../media/image7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78.jpeg"/><Relationship Id="rId7" Type="http://schemas.openxmlformats.org/officeDocument/2006/relationships/image" Target="../media/image8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jpeg"/><Relationship Id="rId5" Type="http://schemas.openxmlformats.org/officeDocument/2006/relationships/image" Target="../media/image80.jpeg"/><Relationship Id="rId4" Type="http://schemas.openxmlformats.org/officeDocument/2006/relationships/image" Target="../media/image7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image" Target="../media/image85.png"/><Relationship Id="rId4" Type="http://schemas.openxmlformats.org/officeDocument/2006/relationships/slide" Target="slid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image" Target="../media/image87.png"/><Relationship Id="rId4" Type="http://schemas.openxmlformats.org/officeDocument/2006/relationships/slide" Target="slide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8.jp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5" Type="http://schemas.openxmlformats.org/officeDocument/2006/relationships/slide" Target="slide3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29.png"/><Relationship Id="rId3" Type="http://schemas.openxmlformats.org/officeDocument/2006/relationships/image" Target="../media/image20.png"/><Relationship Id="rId7" Type="http://schemas.openxmlformats.org/officeDocument/2006/relationships/image" Target="../media/image23.jpeg"/><Relationship Id="rId12" Type="http://schemas.openxmlformats.org/officeDocument/2006/relationships/image" Target="../media/image2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jpeg"/><Relationship Id="rId5" Type="http://schemas.openxmlformats.org/officeDocument/2006/relationships/slide" Target="slide5.xml"/><Relationship Id="rId10" Type="http://schemas.openxmlformats.org/officeDocument/2006/relationships/image" Target="../media/image26.jpeg"/><Relationship Id="rId4" Type="http://schemas.openxmlformats.org/officeDocument/2006/relationships/image" Target="../media/image21.jpeg"/><Relationship Id="rId9" Type="http://schemas.openxmlformats.org/officeDocument/2006/relationships/image" Target="../media/image2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7.png"/><Relationship Id="rId18" Type="http://schemas.openxmlformats.org/officeDocument/2006/relationships/customXml" Target="../ink/ink7.xml"/><Relationship Id="rId26" Type="http://schemas.openxmlformats.org/officeDocument/2006/relationships/customXml" Target="../ink/ink11.xml"/><Relationship Id="rId39" Type="http://schemas.openxmlformats.org/officeDocument/2006/relationships/image" Target="../media/image50.png"/><Relationship Id="rId21" Type="http://schemas.openxmlformats.org/officeDocument/2006/relationships/image" Target="../media/image41.png"/><Relationship Id="rId34" Type="http://schemas.openxmlformats.org/officeDocument/2006/relationships/customXml" Target="../ink/ink15.xml"/><Relationship Id="rId42" Type="http://schemas.openxmlformats.org/officeDocument/2006/relationships/customXml" Target="../ink/ink19.xml"/><Relationship Id="rId47" Type="http://schemas.openxmlformats.org/officeDocument/2006/relationships/image" Target="../media/image54.png"/><Relationship Id="rId50" Type="http://schemas.openxmlformats.org/officeDocument/2006/relationships/customXml" Target="../ink/ink23.xml"/><Relationship Id="rId55" Type="http://schemas.openxmlformats.org/officeDocument/2006/relationships/image" Target="../media/image58.png"/><Relationship Id="rId7" Type="http://schemas.openxmlformats.org/officeDocument/2006/relationships/image" Target="../media/image34.png"/><Relationship Id="rId2" Type="http://schemas.openxmlformats.org/officeDocument/2006/relationships/image" Target="../media/image5.jpeg"/><Relationship Id="rId16" Type="http://schemas.openxmlformats.org/officeDocument/2006/relationships/customXml" Target="../ink/ink6.xml"/><Relationship Id="rId29" Type="http://schemas.openxmlformats.org/officeDocument/2006/relationships/image" Target="../media/image45.png"/><Relationship Id="rId11" Type="http://schemas.openxmlformats.org/officeDocument/2006/relationships/image" Target="../media/image36.png"/><Relationship Id="rId24" Type="http://schemas.openxmlformats.org/officeDocument/2006/relationships/customXml" Target="../ink/ink10.xml"/><Relationship Id="rId32" Type="http://schemas.openxmlformats.org/officeDocument/2006/relationships/customXml" Target="../ink/ink14.xml"/><Relationship Id="rId37" Type="http://schemas.openxmlformats.org/officeDocument/2006/relationships/image" Target="../media/image49.png"/><Relationship Id="rId40" Type="http://schemas.openxmlformats.org/officeDocument/2006/relationships/customXml" Target="../ink/ink18.xml"/><Relationship Id="rId45" Type="http://schemas.openxmlformats.org/officeDocument/2006/relationships/image" Target="../media/image53.png"/><Relationship Id="rId53" Type="http://schemas.openxmlformats.org/officeDocument/2006/relationships/image" Target="../media/image57.png"/><Relationship Id="rId58" Type="http://schemas.openxmlformats.org/officeDocument/2006/relationships/customXml" Target="../ink/ink27.xml"/><Relationship Id="rId5" Type="http://schemas.openxmlformats.org/officeDocument/2006/relationships/image" Target="../media/image33.png"/><Relationship Id="rId61" Type="http://schemas.openxmlformats.org/officeDocument/2006/relationships/image" Target="../media/image61.png"/><Relationship Id="rId19" Type="http://schemas.openxmlformats.org/officeDocument/2006/relationships/image" Target="../media/image40.png"/><Relationship Id="rId14" Type="http://schemas.openxmlformats.org/officeDocument/2006/relationships/customXml" Target="../ink/ink5.xml"/><Relationship Id="rId22" Type="http://schemas.openxmlformats.org/officeDocument/2006/relationships/customXml" Target="../ink/ink9.xml"/><Relationship Id="rId27" Type="http://schemas.openxmlformats.org/officeDocument/2006/relationships/image" Target="../media/image44.png"/><Relationship Id="rId30" Type="http://schemas.openxmlformats.org/officeDocument/2006/relationships/customXml" Target="../ink/ink13.xml"/><Relationship Id="rId35" Type="http://schemas.openxmlformats.org/officeDocument/2006/relationships/image" Target="../media/image48.png"/><Relationship Id="rId43" Type="http://schemas.openxmlformats.org/officeDocument/2006/relationships/image" Target="../media/image52.png"/><Relationship Id="rId48" Type="http://schemas.openxmlformats.org/officeDocument/2006/relationships/customXml" Target="../ink/ink22.xml"/><Relationship Id="rId56" Type="http://schemas.openxmlformats.org/officeDocument/2006/relationships/customXml" Target="../ink/ink26.xml"/><Relationship Id="rId8" Type="http://schemas.openxmlformats.org/officeDocument/2006/relationships/customXml" Target="../ink/ink2.xml"/><Relationship Id="rId51" Type="http://schemas.openxmlformats.org/officeDocument/2006/relationships/image" Target="../media/image56.png"/><Relationship Id="rId3" Type="http://schemas.openxmlformats.org/officeDocument/2006/relationships/slide" Target="slide5.xml"/><Relationship Id="rId12" Type="http://schemas.openxmlformats.org/officeDocument/2006/relationships/customXml" Target="../ink/ink4.xml"/><Relationship Id="rId17" Type="http://schemas.openxmlformats.org/officeDocument/2006/relationships/image" Target="../media/image39.png"/><Relationship Id="rId25" Type="http://schemas.openxmlformats.org/officeDocument/2006/relationships/image" Target="../media/image43.png"/><Relationship Id="rId33" Type="http://schemas.openxmlformats.org/officeDocument/2006/relationships/image" Target="../media/image47.png"/><Relationship Id="rId38" Type="http://schemas.openxmlformats.org/officeDocument/2006/relationships/customXml" Target="../ink/ink17.xml"/><Relationship Id="rId46" Type="http://schemas.openxmlformats.org/officeDocument/2006/relationships/customXml" Target="../ink/ink21.xml"/><Relationship Id="rId59" Type="http://schemas.openxmlformats.org/officeDocument/2006/relationships/image" Target="../media/image60.png"/><Relationship Id="rId20" Type="http://schemas.openxmlformats.org/officeDocument/2006/relationships/customXml" Target="../ink/ink8.xml"/><Relationship Id="rId41" Type="http://schemas.openxmlformats.org/officeDocument/2006/relationships/image" Target="../media/image51.png"/><Relationship Id="rId54" Type="http://schemas.openxmlformats.org/officeDocument/2006/relationships/customXml" Target="../ink/ink25.xml"/><Relationship Id="rId6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.xml"/><Relationship Id="rId15" Type="http://schemas.openxmlformats.org/officeDocument/2006/relationships/image" Target="../media/image38.png"/><Relationship Id="rId23" Type="http://schemas.openxmlformats.org/officeDocument/2006/relationships/image" Target="../media/image42.png"/><Relationship Id="rId28" Type="http://schemas.openxmlformats.org/officeDocument/2006/relationships/customXml" Target="../ink/ink12.xml"/><Relationship Id="rId36" Type="http://schemas.openxmlformats.org/officeDocument/2006/relationships/customXml" Target="../ink/ink16.xml"/><Relationship Id="rId49" Type="http://schemas.openxmlformats.org/officeDocument/2006/relationships/image" Target="../media/image55.png"/><Relationship Id="rId57" Type="http://schemas.openxmlformats.org/officeDocument/2006/relationships/image" Target="../media/image59.png"/><Relationship Id="rId10" Type="http://schemas.openxmlformats.org/officeDocument/2006/relationships/customXml" Target="../ink/ink3.xml"/><Relationship Id="rId31" Type="http://schemas.openxmlformats.org/officeDocument/2006/relationships/image" Target="../media/image46.png"/><Relationship Id="rId44" Type="http://schemas.openxmlformats.org/officeDocument/2006/relationships/customXml" Target="../ink/ink20.xml"/><Relationship Id="rId52" Type="http://schemas.openxmlformats.org/officeDocument/2006/relationships/customXml" Target="../ink/ink24.xml"/><Relationship Id="rId60" Type="http://schemas.openxmlformats.org/officeDocument/2006/relationships/customXml" Target="../ink/ink28.xml"/><Relationship Id="rId4" Type="http://schemas.openxmlformats.org/officeDocument/2006/relationships/image" Target="../media/image32.png"/><Relationship Id="rId9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image" Target="../media/image6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JPG"/><Relationship Id="rId4" Type="http://schemas.openxmlformats.org/officeDocument/2006/relationships/image" Target="../media/image6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71.gif"/><Relationship Id="rId3" Type="http://schemas.openxmlformats.org/officeDocument/2006/relationships/slide" Target="slide5.xml"/><Relationship Id="rId7" Type="http://schemas.openxmlformats.org/officeDocument/2006/relationships/customXml" Target="../ink/ink30.xml"/><Relationship Id="rId12" Type="http://schemas.openxmlformats.org/officeDocument/2006/relationships/image" Target="../media/image7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11" Type="http://schemas.openxmlformats.org/officeDocument/2006/relationships/customXml" Target="../ink/ink32.xml"/><Relationship Id="rId5" Type="http://schemas.openxmlformats.org/officeDocument/2006/relationships/customXml" Target="../ink/ink29.xml"/><Relationship Id="rId10" Type="http://schemas.openxmlformats.org/officeDocument/2006/relationships/image" Target="../media/image69.png"/><Relationship Id="rId4" Type="http://schemas.openxmlformats.org/officeDocument/2006/relationships/image" Target="../media/image66.png"/><Relationship Id="rId9" Type="http://schemas.openxmlformats.org/officeDocument/2006/relationships/customXml" Target="../ink/ink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hade val="92000"/>
                <a:satMod val="160000"/>
              </a:schemeClr>
            </a:gs>
            <a:gs pos="77000">
              <a:schemeClr val="bg2">
                <a:tint val="100000"/>
                <a:shade val="73000"/>
                <a:satMod val="155000"/>
              </a:schemeClr>
            </a:gs>
            <a:gs pos="100000">
              <a:schemeClr val="bg2">
                <a:tint val="100000"/>
                <a:shade val="67000"/>
                <a:satMod val="14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83B94E1-A151-4A9D-8EA8-51C135F271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2207CC9-CFEA-4BDB-80C2-DDB854B2E5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3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ar-SA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C841ADD-F4C7-48FF-A7BE-2C2B1DF42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37" y="643464"/>
            <a:ext cx="6269159" cy="5571072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ar-SA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6FF9C34-9276-4F06-9B4B-81132BBB14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6116" y="809244"/>
            <a:ext cx="5943600" cy="523951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ar-SA"/>
          </a:p>
        </p:txBody>
      </p:sp>
      <p:sp>
        <p:nvSpPr>
          <p:cNvPr id="2" name="عنوان 1">
            <a:extLst>
              <a:ext uri="{FF2B5EF4-FFF2-40B4-BE49-F238E27FC236}">
                <a16:creationId xmlns:a16="http://schemas.microsoft.com/office/drawing/2014/main" id="{F754638E-E173-BBF2-6A3E-F3D4C27039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6682" y="3122269"/>
            <a:ext cx="5068568" cy="3135379"/>
          </a:xfrm>
        </p:spPr>
        <p:txBody>
          <a:bodyPr>
            <a:normAutofit/>
          </a:bodyPr>
          <a:lstStyle/>
          <a:p>
            <a:r>
              <a:rPr lang="en-US" sz="6000" dirty="0">
                <a:latin typeface="Goudy Old Style" panose="02020502050305020303" pitchFamily="18" charset="0"/>
              </a:rPr>
              <a:t>3 grammar</a:t>
            </a:r>
            <a:endParaRPr lang="ar-SA" sz="6000" dirty="0">
              <a:latin typeface="Goudy Old Style" panose="02020502050305020303" pitchFamily="18" charset="0"/>
            </a:endParaRP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CA5EBCF7-4E7F-4CE6-4063-EB56461CE9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70952" y="6401928"/>
            <a:ext cx="2813927" cy="41799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By: Dalal Al-</a:t>
            </a:r>
            <a:r>
              <a:rPr lang="en-US" dirty="0" err="1"/>
              <a:t>Juaid</a:t>
            </a:r>
            <a:endParaRPr lang="ar-SA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10F13CF-6F8C-44CD-BB53-0B49983261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17796" y="640856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ar-SA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0CE19D5-814D-46B9-A3DE-CFE7547B95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932096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016F978-90F8-4BC4-9518-B3D8D341F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23736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FFB3AB9-CBA1-4A4A-8BE5-F00DA60F9D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932096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62AAC5C4-57EC-4B55-9D7B-A34D9A3F8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055" y="0"/>
            <a:ext cx="4636008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C8EB54B0-BD58-297B-F533-BD344C8AC4A7}"/>
              </a:ext>
            </a:extLst>
          </p:cNvPr>
          <p:cNvSpPr/>
          <p:nvPr/>
        </p:nvSpPr>
        <p:spPr>
          <a:xfrm>
            <a:off x="8023187" y="5657297"/>
            <a:ext cx="1737439" cy="461665"/>
          </a:xfrm>
          <a:prstGeom prst="rect">
            <a:avLst/>
          </a:prstGeom>
          <a:solidFill>
            <a:srgbClr val="B09DBA"/>
          </a:solidFill>
        </p:spPr>
        <p:txBody>
          <a:bodyPr wrap="square" lIns="91440" tIns="45720" rIns="91440" bIns="45720">
            <a:spAutoFit/>
          </a:bodyPr>
          <a:lstStyle/>
          <a:p>
            <a:pPr algn="l" rtl="0"/>
            <a:r>
              <a:rPr lang="en-US" sz="2400" b="1" dirty="0"/>
              <a:t>Page 58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348FAD03-C1E4-85F9-D3B4-46063AAC23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6540" y="705527"/>
            <a:ext cx="1862750" cy="602178"/>
          </a:xfrm>
          <a:prstGeom prst="rect">
            <a:avLst/>
          </a:prstGeom>
        </p:spPr>
      </p:pic>
      <p:sp>
        <p:nvSpPr>
          <p:cNvPr id="9" name="مستطيل 8">
            <a:extLst>
              <a:ext uri="{FF2B5EF4-FFF2-40B4-BE49-F238E27FC236}">
                <a16:creationId xmlns:a16="http://schemas.microsoft.com/office/drawing/2014/main" id="{37E3236E-040E-096A-B585-46D2AE021E72}"/>
              </a:ext>
            </a:extLst>
          </p:cNvPr>
          <p:cNvSpPr/>
          <p:nvPr/>
        </p:nvSpPr>
        <p:spPr>
          <a:xfrm>
            <a:off x="7630179" y="1123717"/>
            <a:ext cx="1382430" cy="62324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l" rtl="0"/>
            <a:r>
              <a:rPr lang="en-US" sz="36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Date:</a:t>
            </a:r>
            <a:endParaRPr lang="ar-SA" sz="36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" name="Picture 6" descr="Calendar Computer Icons Clip art - others png download - 1024*1024 - Free  Transparent Calendar png Download. - Clip Art Library">
            <a:extLst>
              <a:ext uri="{FF2B5EF4-FFF2-40B4-BE49-F238E27FC236}">
                <a16:creationId xmlns:a16="http://schemas.microsoft.com/office/drawing/2014/main" id="{426C28E8-77CC-5111-43D5-2F38F2C41B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832" y="0"/>
            <a:ext cx="1172537" cy="1172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مستطيل 10">
            <a:extLst>
              <a:ext uri="{FF2B5EF4-FFF2-40B4-BE49-F238E27FC236}">
                <a16:creationId xmlns:a16="http://schemas.microsoft.com/office/drawing/2014/main" id="{21CF21D9-C535-8B53-DA85-C8985D9E0814}"/>
              </a:ext>
            </a:extLst>
          </p:cNvPr>
          <p:cNvSpPr/>
          <p:nvPr/>
        </p:nvSpPr>
        <p:spPr>
          <a:xfrm>
            <a:off x="8624545" y="134202"/>
            <a:ext cx="1940659" cy="62324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l" rtl="0"/>
            <a:r>
              <a:rPr lang="en-US" sz="36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Today:     </a:t>
            </a:r>
            <a:endParaRPr lang="ar-SA" sz="36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F749D6B2-C223-983D-B71B-41E2BA4F7835}"/>
              </a:ext>
            </a:extLst>
          </p:cNvPr>
          <p:cNvSpPr/>
          <p:nvPr/>
        </p:nvSpPr>
        <p:spPr>
          <a:xfrm>
            <a:off x="9297655" y="1123717"/>
            <a:ext cx="1683794" cy="62324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l" rtl="0"/>
            <a:r>
              <a:rPr lang="en-US" sz="240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</a:t>
            </a:r>
            <a:r>
              <a:rPr lang="en-US" sz="36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     - </a:t>
            </a:r>
            <a:endParaRPr lang="ar-SA" sz="24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16" name="مجموعة 15">
            <a:extLst>
              <a:ext uri="{FF2B5EF4-FFF2-40B4-BE49-F238E27FC236}">
                <a16:creationId xmlns:a16="http://schemas.microsoft.com/office/drawing/2014/main" id="{C0A1E1AD-36B5-D510-F2CB-EB63EA2D3345}"/>
              </a:ext>
            </a:extLst>
          </p:cNvPr>
          <p:cNvGrpSpPr/>
          <p:nvPr/>
        </p:nvGrpSpPr>
        <p:grpSpPr>
          <a:xfrm>
            <a:off x="8963720" y="1737561"/>
            <a:ext cx="3129947" cy="4982827"/>
            <a:chOff x="8963720" y="1737561"/>
            <a:chExt cx="3129947" cy="4982827"/>
          </a:xfrm>
        </p:grpSpPr>
        <p:pic>
          <p:nvPicPr>
            <p:cNvPr id="1026" name="Picture 2" descr="مشاهدة صورة المصدر">
              <a:extLst>
                <a:ext uri="{FF2B5EF4-FFF2-40B4-BE49-F238E27FC236}">
                  <a16:creationId xmlns:a16="http://schemas.microsoft.com/office/drawing/2014/main" id="{77822E9C-7647-020D-86C2-5D38F68201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94819" y="4221571"/>
              <a:ext cx="2498817" cy="24988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4" descr="hand pointer">
              <a:extLst>
                <a:ext uri="{FF2B5EF4-FFF2-40B4-BE49-F238E27FC236}">
                  <a16:creationId xmlns:a16="http://schemas.microsoft.com/office/drawing/2014/main" id="{C83476D8-2FC4-FC35-61C1-35832D96A0B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831"/>
            <a:stretch/>
          </p:blipFill>
          <p:spPr bwMode="auto">
            <a:xfrm flipH="1">
              <a:off x="8963720" y="1737561"/>
              <a:ext cx="3129947" cy="27283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صورة 4">
            <a:extLst>
              <a:ext uri="{FF2B5EF4-FFF2-40B4-BE49-F238E27FC236}">
                <a16:creationId xmlns:a16="http://schemas.microsoft.com/office/drawing/2014/main" id="{11857F8F-51A2-66D8-08DF-6E84E8E2C04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750" y="1525665"/>
            <a:ext cx="6086255" cy="1274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231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صورة 19">
            <a:extLst>
              <a:ext uri="{FF2B5EF4-FFF2-40B4-BE49-F238E27FC236}">
                <a16:creationId xmlns:a16="http://schemas.microsoft.com/office/drawing/2014/main" id="{647E0A68-4F08-C5EF-FD38-21E50A7969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40" y="2438691"/>
            <a:ext cx="9763346" cy="3125984"/>
          </a:xfrm>
          <a:prstGeom prst="rect">
            <a:avLst/>
          </a:prstGeom>
        </p:spPr>
      </p:pic>
      <p:pic>
        <p:nvPicPr>
          <p:cNvPr id="5" name="Picture 2" descr="مشاهدة صورة المصدر">
            <a:extLst>
              <a:ext uri="{FF2B5EF4-FFF2-40B4-BE49-F238E27FC236}">
                <a16:creationId xmlns:a16="http://schemas.microsoft.com/office/drawing/2014/main" id="{CBD6C0D7-C24B-0764-A2A3-5B8AE1885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4819" y="3429001"/>
            <a:ext cx="2498817" cy="329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lassroom Cartoon clipart - Student, Teamwork, Communication ...">
            <a:extLst>
              <a:ext uri="{FF2B5EF4-FFF2-40B4-BE49-F238E27FC236}">
                <a16:creationId xmlns:a16="http://schemas.microsoft.com/office/drawing/2014/main" id="{FADE7E63-426B-ECB8-A1D1-ED2E428015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852" y="867546"/>
            <a:ext cx="1833105" cy="138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مربع نص 13">
            <a:hlinkClick r:id="rId5" action="ppaction://hlinksldjump"/>
            <a:extLst>
              <a:ext uri="{FF2B5EF4-FFF2-40B4-BE49-F238E27FC236}">
                <a16:creationId xmlns:a16="http://schemas.microsoft.com/office/drawing/2014/main" id="{0CA10267-9770-BA78-2BF9-81CB94703B4A}"/>
              </a:ext>
            </a:extLst>
          </p:cNvPr>
          <p:cNvSpPr txBox="1"/>
          <p:nvPr/>
        </p:nvSpPr>
        <p:spPr>
          <a:xfrm rot="21326640">
            <a:off x="10671650" y="3783522"/>
            <a:ext cx="12757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Warm up</a:t>
            </a:r>
            <a:endParaRPr lang="ar-SA" dirty="0"/>
          </a:p>
        </p:txBody>
      </p:sp>
      <p:grpSp>
        <p:nvGrpSpPr>
          <p:cNvPr id="3" name="مجموعة 2">
            <a:extLst>
              <a:ext uri="{FF2B5EF4-FFF2-40B4-BE49-F238E27FC236}">
                <a16:creationId xmlns:a16="http://schemas.microsoft.com/office/drawing/2014/main" id="{9D71C13E-0DC5-EFEF-0AC5-6E40BD71E1A1}"/>
              </a:ext>
            </a:extLst>
          </p:cNvPr>
          <p:cNvGrpSpPr/>
          <p:nvPr/>
        </p:nvGrpSpPr>
        <p:grpSpPr>
          <a:xfrm>
            <a:off x="153069" y="360159"/>
            <a:ext cx="2231759" cy="2044030"/>
            <a:chOff x="9746865" y="462199"/>
            <a:chExt cx="2231759" cy="2044030"/>
          </a:xfrm>
        </p:grpSpPr>
        <p:sp>
          <p:nvSpPr>
            <p:cNvPr id="6" name="مستطيل 5">
              <a:extLst>
                <a:ext uri="{FF2B5EF4-FFF2-40B4-BE49-F238E27FC236}">
                  <a16:creationId xmlns:a16="http://schemas.microsoft.com/office/drawing/2014/main" id="{AA50A011-3C54-2A7E-9611-24F72A14F83C}"/>
                </a:ext>
              </a:extLst>
            </p:cNvPr>
            <p:cNvSpPr/>
            <p:nvPr/>
          </p:nvSpPr>
          <p:spPr>
            <a:xfrm>
              <a:off x="9746865" y="1859898"/>
              <a:ext cx="2231759" cy="646331"/>
            </a:xfrm>
            <a:prstGeom prst="rect">
              <a:avLst/>
            </a:prstGeom>
            <a:solidFill>
              <a:srgbClr val="FF66CC"/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square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rtl="0"/>
              <a:r>
                <a:rPr lang="en-US" sz="3600" dirty="0">
                  <a:latin typeface="Papyrus" panose="03070502060502030205" pitchFamily="66" charset="0"/>
                </a:rPr>
                <a:t>Role paly</a:t>
              </a:r>
              <a:endParaRPr lang="ar-SA" sz="3600" dirty="0">
                <a:latin typeface="Papyrus" panose="03070502060502030205" pitchFamily="66" charset="0"/>
              </a:endParaRPr>
            </a:p>
          </p:txBody>
        </p:sp>
        <p:pic>
          <p:nvPicPr>
            <p:cNvPr id="7" name="Picture 2" descr="Download Role Play In The Classroom Clipart Role-playing - Clipart  Classroom Role Play, HD Png Download - vhv">
              <a:extLst>
                <a:ext uri="{FF2B5EF4-FFF2-40B4-BE49-F238E27FC236}">
                  <a16:creationId xmlns:a16="http://schemas.microsoft.com/office/drawing/2014/main" id="{143E5479-C684-9D90-73EA-B1E3CFD8EB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91085" y="462199"/>
              <a:ext cx="1890152" cy="13976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9B991F86-1B38-4D56-C097-859E2B12AA79}"/>
              </a:ext>
            </a:extLst>
          </p:cNvPr>
          <p:cNvSpPr txBox="1"/>
          <p:nvPr/>
        </p:nvSpPr>
        <p:spPr>
          <a:xfrm>
            <a:off x="2837362" y="1867442"/>
            <a:ext cx="61123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Is there… </a:t>
            </a:r>
            <a:r>
              <a:rPr lang="en-US" dirty="0">
                <a:sym typeface="Wingdings" panose="05000000000000000000" pitchFamily="2" charset="2"/>
              </a:rPr>
              <a:t>  </a:t>
            </a:r>
            <a:r>
              <a:rPr lang="en-US" dirty="0"/>
              <a:t>Yes, there is </a:t>
            </a:r>
            <a:r>
              <a:rPr lang="en-US" sz="2800" b="1" dirty="0"/>
              <a:t>/</a:t>
            </a:r>
            <a:r>
              <a:rPr lang="en-US" dirty="0"/>
              <a:t> No, there isn’t</a:t>
            </a:r>
            <a:endParaRPr lang="ar-SA" dirty="0"/>
          </a:p>
        </p:txBody>
      </p: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575BD0AB-0EFD-35D9-2909-7882C68C7B46}"/>
              </a:ext>
            </a:extLst>
          </p:cNvPr>
          <p:cNvSpPr/>
          <p:nvPr/>
        </p:nvSpPr>
        <p:spPr>
          <a:xfrm>
            <a:off x="617700" y="2753770"/>
            <a:ext cx="547072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3600" b="1" dirty="0">
                <a:solidFill>
                  <a:srgbClr val="C00000"/>
                </a:solidFill>
                <a:latin typeface="MyriadPro-Light"/>
              </a:rPr>
              <a:t>d</a:t>
            </a:r>
            <a:endParaRPr lang="ar-SA" sz="3600" b="1" dirty="0">
              <a:solidFill>
                <a:srgbClr val="C00000"/>
              </a:solidFill>
            </a:endParaRPr>
          </a:p>
        </p:txBody>
      </p:sp>
      <p:sp>
        <p:nvSpPr>
          <p:cNvPr id="24" name="مستطيل 23">
            <a:extLst>
              <a:ext uri="{FF2B5EF4-FFF2-40B4-BE49-F238E27FC236}">
                <a16:creationId xmlns:a16="http://schemas.microsoft.com/office/drawing/2014/main" id="{2055866D-B0AA-070E-ACA2-3304D38022AB}"/>
              </a:ext>
            </a:extLst>
          </p:cNvPr>
          <p:cNvSpPr/>
          <p:nvPr/>
        </p:nvSpPr>
        <p:spPr>
          <a:xfrm>
            <a:off x="734269" y="3229268"/>
            <a:ext cx="547072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3600" b="1" dirty="0">
                <a:solidFill>
                  <a:srgbClr val="C00000"/>
                </a:solidFill>
                <a:latin typeface="MyriadPro-Light"/>
              </a:rPr>
              <a:t>e</a:t>
            </a:r>
            <a:endParaRPr lang="ar-SA" sz="3600" b="1" dirty="0">
              <a:solidFill>
                <a:srgbClr val="C00000"/>
              </a:solidFill>
            </a:endParaRPr>
          </a:p>
        </p:txBody>
      </p:sp>
      <p:sp>
        <p:nvSpPr>
          <p:cNvPr id="25" name="مستطيل 24">
            <a:extLst>
              <a:ext uri="{FF2B5EF4-FFF2-40B4-BE49-F238E27FC236}">
                <a16:creationId xmlns:a16="http://schemas.microsoft.com/office/drawing/2014/main" id="{BA76B154-B66E-3239-14E4-9380EDB5B04B}"/>
              </a:ext>
            </a:extLst>
          </p:cNvPr>
          <p:cNvSpPr/>
          <p:nvPr/>
        </p:nvSpPr>
        <p:spPr>
          <a:xfrm>
            <a:off x="735145" y="3645022"/>
            <a:ext cx="547072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3600" b="1" dirty="0">
                <a:solidFill>
                  <a:srgbClr val="C00000"/>
                </a:solidFill>
                <a:latin typeface="MyriadPro-Light"/>
              </a:rPr>
              <a:t>f</a:t>
            </a:r>
            <a:endParaRPr lang="ar-SA" sz="3600" b="1" dirty="0">
              <a:solidFill>
                <a:srgbClr val="C00000"/>
              </a:solidFill>
            </a:endParaRP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2701D10A-30DC-CA60-39E2-70FE4BECCF60}"/>
              </a:ext>
            </a:extLst>
          </p:cNvPr>
          <p:cNvSpPr/>
          <p:nvPr/>
        </p:nvSpPr>
        <p:spPr>
          <a:xfrm>
            <a:off x="736021" y="4060776"/>
            <a:ext cx="547072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3600" b="1" dirty="0">
                <a:solidFill>
                  <a:srgbClr val="C00000"/>
                </a:solidFill>
                <a:latin typeface="MyriadPro-Light"/>
              </a:rPr>
              <a:t>c</a:t>
            </a:r>
            <a:endParaRPr lang="ar-SA" sz="3600" b="1" dirty="0">
              <a:solidFill>
                <a:srgbClr val="C00000"/>
              </a:solidFill>
            </a:endParaRPr>
          </a:p>
        </p:txBody>
      </p: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0C952C9E-B89E-C1D8-3680-E3ADDCEC1682}"/>
              </a:ext>
            </a:extLst>
          </p:cNvPr>
          <p:cNvSpPr/>
          <p:nvPr/>
        </p:nvSpPr>
        <p:spPr>
          <a:xfrm>
            <a:off x="736897" y="4476530"/>
            <a:ext cx="547072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3600" b="1" dirty="0">
                <a:solidFill>
                  <a:srgbClr val="C00000"/>
                </a:solidFill>
                <a:latin typeface="MyriadPro-Light"/>
              </a:rPr>
              <a:t>a</a:t>
            </a:r>
            <a:endParaRPr lang="ar-SA" sz="3600" b="1" dirty="0">
              <a:solidFill>
                <a:srgbClr val="C00000"/>
              </a:solidFill>
            </a:endParaRPr>
          </a:p>
        </p:txBody>
      </p:sp>
      <p:sp>
        <p:nvSpPr>
          <p:cNvPr id="28" name="مستطيل 27">
            <a:extLst>
              <a:ext uri="{FF2B5EF4-FFF2-40B4-BE49-F238E27FC236}">
                <a16:creationId xmlns:a16="http://schemas.microsoft.com/office/drawing/2014/main" id="{85B196C6-62F3-7588-D841-FD143C5CCED1}"/>
              </a:ext>
            </a:extLst>
          </p:cNvPr>
          <p:cNvSpPr/>
          <p:nvPr/>
        </p:nvSpPr>
        <p:spPr>
          <a:xfrm>
            <a:off x="737773" y="4892284"/>
            <a:ext cx="547072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3600" b="1" dirty="0">
                <a:solidFill>
                  <a:srgbClr val="C00000"/>
                </a:solidFill>
                <a:latin typeface="MyriadPro-Light"/>
              </a:rPr>
              <a:t>b</a:t>
            </a:r>
            <a:endParaRPr lang="ar-SA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318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مشاهدة صورة المصدر">
            <a:extLst>
              <a:ext uri="{FF2B5EF4-FFF2-40B4-BE49-F238E27FC236}">
                <a16:creationId xmlns:a16="http://schemas.microsoft.com/office/drawing/2014/main" id="{CBD6C0D7-C24B-0764-A2A3-5B8AE1885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4819" y="3429001"/>
            <a:ext cx="2498817" cy="329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ربع نص 16">
            <a:hlinkClick r:id="rId5" action="ppaction://hlinksldjump"/>
            <a:extLst>
              <a:ext uri="{FF2B5EF4-FFF2-40B4-BE49-F238E27FC236}">
                <a16:creationId xmlns:a16="http://schemas.microsoft.com/office/drawing/2014/main" id="{65056D94-17BC-5E67-2107-0B8243C8380E}"/>
              </a:ext>
            </a:extLst>
          </p:cNvPr>
          <p:cNvSpPr txBox="1"/>
          <p:nvPr/>
        </p:nvSpPr>
        <p:spPr>
          <a:xfrm rot="21326640">
            <a:off x="10671650" y="3788997"/>
            <a:ext cx="12757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Warm up</a:t>
            </a:r>
            <a:endParaRPr lang="ar-SA" dirty="0"/>
          </a:p>
        </p:txBody>
      </p:sp>
      <p:sp>
        <p:nvSpPr>
          <p:cNvPr id="11" name="عنوان 1">
            <a:extLst>
              <a:ext uri="{FF2B5EF4-FFF2-40B4-BE49-F238E27FC236}">
                <a16:creationId xmlns:a16="http://schemas.microsoft.com/office/drawing/2014/main" id="{B141EDC4-2ECA-7929-D24C-3A421EA51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635967"/>
            <a:ext cx="2379788" cy="1371600"/>
          </a:xfrm>
        </p:spPr>
        <p:txBody>
          <a:bodyPr>
            <a:normAutofit fontScale="90000"/>
          </a:bodyPr>
          <a:lstStyle/>
          <a:p>
            <a:r>
              <a:rPr lang="en-US" dirty="0"/>
              <a:t>Lets play</a:t>
            </a:r>
            <a:endParaRPr lang="ar-SA" dirty="0"/>
          </a:p>
        </p:txBody>
      </p:sp>
      <p:pic>
        <p:nvPicPr>
          <p:cNvPr id="15" name="Picture 4" descr="Create Gamified Interactive Reviews with Wordwall | Profweb">
            <a:hlinkClick r:id="rId6"/>
            <a:extLst>
              <a:ext uri="{FF2B5EF4-FFF2-40B4-BE49-F238E27FC236}">
                <a16:creationId xmlns:a16="http://schemas.microsoft.com/office/drawing/2014/main" id="{2ADE3857-E36B-E4E4-5912-5191A80707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6439" y="635967"/>
            <a:ext cx="3465261" cy="1822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3a2cc6fd-bf22-4c2e-8dc9-70417d9dec3b">
            <a:hlinkClick r:id="" action="ppaction://media"/>
            <a:extLst>
              <a:ext uri="{FF2B5EF4-FFF2-40B4-BE49-F238E27FC236}">
                <a16:creationId xmlns:a16="http://schemas.microsoft.com/office/drawing/2014/main" id="{EF292B4A-2376-A095-7D7D-238C0016B22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262539" y="2569615"/>
            <a:ext cx="6149295" cy="4150774"/>
          </a:xfrm>
          <a:prstGeom prst="rect">
            <a:avLst/>
          </a:prstGeom>
        </p:spPr>
      </p:pic>
      <p:pic>
        <p:nvPicPr>
          <p:cNvPr id="13" name="Picture 2" descr="dice">
            <a:extLst>
              <a:ext uri="{FF2B5EF4-FFF2-40B4-BE49-F238E27FC236}">
                <a16:creationId xmlns:a16="http://schemas.microsoft.com/office/drawing/2014/main" id="{C7ED291C-2D33-6C3D-93EF-AA2E0D6FAF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76" y="0"/>
            <a:ext cx="2935752" cy="2935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4216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96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0D5B3BE-D956-C82E-2AEE-AB2C84006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189" y="-58264"/>
            <a:ext cx="10058400" cy="1371600"/>
          </a:xfrm>
        </p:spPr>
        <p:txBody>
          <a:bodyPr/>
          <a:lstStyle/>
          <a:p>
            <a:r>
              <a:rPr lang="en-US" dirty="0"/>
              <a:t>Write in your notebook</a:t>
            </a:r>
            <a:endParaRPr lang="ar-SA" dirty="0"/>
          </a:p>
        </p:txBody>
      </p:sp>
      <p:pic>
        <p:nvPicPr>
          <p:cNvPr id="4" name="Picture 6" descr="Clientmoji">
            <a:extLst>
              <a:ext uri="{FF2B5EF4-FFF2-40B4-BE49-F238E27FC236}">
                <a16:creationId xmlns:a16="http://schemas.microsoft.com/office/drawing/2014/main" id="{183DFCD1-14E3-F921-CC00-F8C2A30BD9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1986" y="1712432"/>
            <a:ext cx="3866427" cy="3866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مستطيل 4">
            <a:extLst>
              <a:ext uri="{FF2B5EF4-FFF2-40B4-BE49-F238E27FC236}">
                <a16:creationId xmlns:a16="http://schemas.microsoft.com/office/drawing/2014/main" id="{3F9FFBC8-96B3-841E-695F-FF6614A281D3}"/>
              </a:ext>
            </a:extLst>
          </p:cNvPr>
          <p:cNvSpPr/>
          <p:nvPr/>
        </p:nvSpPr>
        <p:spPr>
          <a:xfrm rot="21258162">
            <a:off x="8245804" y="5348027"/>
            <a:ext cx="3318345" cy="461665"/>
          </a:xfrm>
          <a:prstGeom prst="rect">
            <a:avLst/>
          </a:prstGeom>
          <a:solidFill>
            <a:srgbClr val="92D050"/>
          </a:solidFill>
        </p:spPr>
        <p:txBody>
          <a:bodyPr wrap="square" lIns="91440" tIns="45720" rIns="91440" bIns="45720">
            <a:spAutoFit/>
          </a:bodyPr>
          <a:lstStyle/>
          <a:p>
            <a:pPr algn="l" rtl="0"/>
            <a:r>
              <a:rPr lang="en-US" sz="2400" b="1" dirty="0"/>
              <a:t>Make a question</a:t>
            </a: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43DA2A7D-8149-B318-1BAC-D72C67216754}"/>
              </a:ext>
            </a:extLst>
          </p:cNvPr>
          <p:cNvSpPr/>
          <p:nvPr/>
        </p:nvSpPr>
        <p:spPr>
          <a:xfrm>
            <a:off x="3043215" y="1279141"/>
            <a:ext cx="6637380" cy="461665"/>
          </a:xfrm>
          <a:prstGeom prst="rect">
            <a:avLst/>
          </a:prstGeom>
          <a:solidFill>
            <a:srgbClr val="92D050"/>
          </a:solidFill>
        </p:spPr>
        <p:txBody>
          <a:bodyPr wrap="square" lIns="91440" tIns="45720" rIns="91440" bIns="45720">
            <a:spAutoFit/>
          </a:bodyPr>
          <a:lstStyle/>
          <a:p>
            <a:pPr algn="l" rtl="0"/>
            <a:r>
              <a:rPr lang="en-US" sz="2400" b="1" dirty="0"/>
              <a:t>Like final test </a:t>
            </a:r>
            <a:r>
              <a:rPr lang="ar-SA" sz="2400" b="1" dirty="0"/>
              <a:t>أسئلة للاختبار النهائي</a:t>
            </a:r>
            <a:endParaRPr lang="en-US" sz="2400" b="1" dirty="0"/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054D6975-C00E-2F51-7AED-F696BF178624}"/>
              </a:ext>
            </a:extLst>
          </p:cNvPr>
          <p:cNvSpPr/>
          <p:nvPr/>
        </p:nvSpPr>
        <p:spPr>
          <a:xfrm>
            <a:off x="748089" y="2536065"/>
            <a:ext cx="5548677" cy="1508105"/>
          </a:xfrm>
          <a:prstGeom prst="rect">
            <a:avLst/>
          </a:prstGeom>
          <a:solidFill>
            <a:srgbClr val="B09DBA"/>
          </a:solidFill>
        </p:spPr>
        <p:txBody>
          <a:bodyPr wrap="square" lIns="91440" tIns="45720" rIns="91440" bIns="45720">
            <a:spAutoFit/>
          </a:bodyPr>
          <a:lstStyle/>
          <a:p>
            <a:pPr algn="l" rtl="0"/>
            <a:r>
              <a:rPr lang="en-US" sz="4400" b="1" dirty="0">
                <a:solidFill>
                  <a:schemeClr val="bg1">
                    <a:lumMod val="50000"/>
                  </a:schemeClr>
                </a:solidFill>
              </a:rPr>
              <a:t>Choose:</a:t>
            </a:r>
          </a:p>
          <a:p>
            <a:pPr algn="l" rtl="0"/>
            <a:r>
              <a:rPr lang="en-US" sz="2400" b="1" dirty="0" err="1"/>
              <a:t>Mmmmmmm</a:t>
            </a:r>
            <a:r>
              <a:rPr lang="en-US" sz="2400" b="1" dirty="0"/>
              <a:t> ………. </a:t>
            </a:r>
            <a:r>
              <a:rPr lang="en-US" sz="2400" b="1" dirty="0" err="1"/>
              <a:t>mmmmmmm</a:t>
            </a:r>
            <a:endParaRPr lang="en-US" sz="2400" b="1" dirty="0"/>
          </a:p>
          <a:p>
            <a:pPr algn="l" rtl="0"/>
            <a:r>
              <a:rPr lang="en-US" sz="2400" b="1" dirty="0"/>
              <a:t>( </a:t>
            </a:r>
            <a:r>
              <a:rPr lang="en-US" sz="2400" b="1" dirty="0" err="1"/>
              <a:t>ssss</a:t>
            </a:r>
            <a:r>
              <a:rPr lang="en-US" sz="2400" b="1" dirty="0"/>
              <a:t> – </a:t>
            </a:r>
            <a:r>
              <a:rPr lang="en-US" sz="2400" b="1" dirty="0" err="1"/>
              <a:t>ssss</a:t>
            </a:r>
            <a:r>
              <a:rPr lang="en-US" sz="2400" b="1" dirty="0"/>
              <a:t> – </a:t>
            </a:r>
            <a:r>
              <a:rPr lang="en-US" sz="2400" b="1" dirty="0" err="1"/>
              <a:t>sssss</a:t>
            </a:r>
            <a:r>
              <a:rPr lang="en-US" sz="24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860934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مشاهدة صورة المصدر">
            <a:extLst>
              <a:ext uri="{FF2B5EF4-FFF2-40B4-BE49-F238E27FC236}">
                <a16:creationId xmlns:a16="http://schemas.microsoft.com/office/drawing/2014/main" id="{CBD6C0D7-C24B-0764-A2A3-5B8AE1885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4819" y="3429000"/>
            <a:ext cx="2498817" cy="329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Spiral Notebook Stock Photos And Images - 123RF">
            <a:extLst>
              <a:ext uri="{FF2B5EF4-FFF2-40B4-BE49-F238E27FC236}">
                <a16:creationId xmlns:a16="http://schemas.microsoft.com/office/drawing/2014/main" id="{6E3031AB-E71C-127C-15CE-9AC5550264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303" y="-224083"/>
            <a:ext cx="6535613" cy="653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F605AA79-523F-1F9B-521F-B33C802BB3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98152">
            <a:off x="5653409" y="1580420"/>
            <a:ext cx="1769950" cy="647375"/>
          </a:xfrm>
          <a:prstGeom prst="rect">
            <a:avLst/>
          </a:prstGeom>
        </p:spPr>
      </p:pic>
      <p:sp>
        <p:nvSpPr>
          <p:cNvPr id="4" name="مستطيل 3">
            <a:extLst>
              <a:ext uri="{FF2B5EF4-FFF2-40B4-BE49-F238E27FC236}">
                <a16:creationId xmlns:a16="http://schemas.microsoft.com/office/drawing/2014/main" id="{D303B224-CBB0-9184-B3E2-B4953AF2BB3F}"/>
              </a:ext>
            </a:extLst>
          </p:cNvPr>
          <p:cNvSpPr/>
          <p:nvPr/>
        </p:nvSpPr>
        <p:spPr>
          <a:xfrm>
            <a:off x="2340799" y="1573662"/>
            <a:ext cx="2344783" cy="27392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dirty="0"/>
              <a:t>page </a:t>
            </a:r>
            <a:r>
              <a:rPr lang="en-US" sz="4000" b="1" dirty="0">
                <a:solidFill>
                  <a:srgbClr val="C00000"/>
                </a:solidFill>
              </a:rPr>
              <a:t>214</a:t>
            </a:r>
            <a:r>
              <a:rPr lang="en-US" sz="3200" dirty="0"/>
              <a:t> 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Ex(</a:t>
            </a:r>
            <a:r>
              <a:rPr lang="en-US" sz="36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C-D-E</a:t>
            </a:r>
            <a:r>
              <a:rPr lang="en-US" sz="32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  <a:endParaRPr lang="en-US" sz="44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l" rtl="0"/>
            <a:r>
              <a:rPr lang="en-US" sz="3200" dirty="0"/>
              <a:t>for practice grammar</a:t>
            </a:r>
          </a:p>
        </p:txBody>
      </p:sp>
      <p:pic>
        <p:nvPicPr>
          <p:cNvPr id="6" name="Picture 6" descr="Effective Note Taking | Stephanie's Portfolio">
            <a:extLst>
              <a:ext uri="{FF2B5EF4-FFF2-40B4-BE49-F238E27FC236}">
                <a16:creationId xmlns:a16="http://schemas.microsoft.com/office/drawing/2014/main" id="{BAC7966F-B074-434F-DED9-BBAB6E5274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8167" y="4841976"/>
            <a:ext cx="1842632" cy="1774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Free Homework Cliparts, Download Free Clip Art, Free Clip Art on ...">
            <a:extLst>
              <a:ext uri="{FF2B5EF4-FFF2-40B4-BE49-F238E27FC236}">
                <a16:creationId xmlns:a16="http://schemas.microsoft.com/office/drawing/2014/main" id="{2112E952-6FF0-FE60-FC3D-2D6465F300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744" y="169715"/>
            <a:ext cx="6163204" cy="1227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9BD1973D-7FC3-7901-182A-D35CC8AF706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85507" y="638880"/>
            <a:ext cx="3936198" cy="2484974"/>
          </a:xfrm>
          <a:prstGeom prst="rect">
            <a:avLst/>
          </a:prstGeom>
        </p:spPr>
      </p:pic>
      <p:sp>
        <p:nvSpPr>
          <p:cNvPr id="9" name="مربع نص 8">
            <a:hlinkClick r:id="rId8" action="ppaction://hlinksldjump"/>
            <a:extLst>
              <a:ext uri="{FF2B5EF4-FFF2-40B4-BE49-F238E27FC236}">
                <a16:creationId xmlns:a16="http://schemas.microsoft.com/office/drawing/2014/main" id="{4DFF2FC7-0FE9-117C-15B4-4A22CCBB1BCD}"/>
              </a:ext>
            </a:extLst>
          </p:cNvPr>
          <p:cNvSpPr txBox="1"/>
          <p:nvPr/>
        </p:nvSpPr>
        <p:spPr>
          <a:xfrm rot="21326640">
            <a:off x="10671650" y="3783522"/>
            <a:ext cx="12757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Warm up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5274045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19DB533-7337-5353-809F-74714341F7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D7929CC3-355D-5B53-F895-B151217C1B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137" y="348343"/>
            <a:ext cx="11875725" cy="6161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3213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صورة 60">
            <a:extLst>
              <a:ext uri="{FF2B5EF4-FFF2-40B4-BE49-F238E27FC236}">
                <a16:creationId xmlns:a16="http://schemas.microsoft.com/office/drawing/2014/main" id="{99EC4472-27CD-EA8E-D6A3-D6E5E9B3FB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285" y="529906"/>
            <a:ext cx="8850390" cy="5670856"/>
          </a:xfrm>
          <a:prstGeom prst="rect">
            <a:avLst/>
          </a:prstGeom>
        </p:spPr>
      </p:pic>
      <p:pic>
        <p:nvPicPr>
          <p:cNvPr id="4" name="Picture 2" descr="مشاهدة صورة المصدر">
            <a:extLst>
              <a:ext uri="{FF2B5EF4-FFF2-40B4-BE49-F238E27FC236}">
                <a16:creationId xmlns:a16="http://schemas.microsoft.com/office/drawing/2014/main" id="{0D59A2E5-7F04-AC44-9E40-7D693F5925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4819" y="3429000"/>
            <a:ext cx="2498817" cy="329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مستطيل 4">
            <a:extLst>
              <a:ext uri="{FF2B5EF4-FFF2-40B4-BE49-F238E27FC236}">
                <a16:creationId xmlns:a16="http://schemas.microsoft.com/office/drawing/2014/main" id="{154DCF61-0B88-0485-B924-4723A523357B}"/>
              </a:ext>
            </a:extLst>
          </p:cNvPr>
          <p:cNvSpPr/>
          <p:nvPr/>
        </p:nvSpPr>
        <p:spPr>
          <a:xfrm>
            <a:off x="9325041" y="85486"/>
            <a:ext cx="2911995" cy="12467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/>
            <a:r>
              <a:rPr lang="en-US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7200" b="1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p.214</a:t>
            </a:r>
            <a:endParaRPr lang="ar-SA" sz="4800" dirty="0">
              <a:ln w="10160">
                <a:solidFill>
                  <a:schemeClr val="accent5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2" name="مربع نص 21">
            <a:hlinkClick r:id="rId4" action="ppaction://hlinksldjump"/>
            <a:extLst>
              <a:ext uri="{FF2B5EF4-FFF2-40B4-BE49-F238E27FC236}">
                <a16:creationId xmlns:a16="http://schemas.microsoft.com/office/drawing/2014/main" id="{3074DD60-DBF8-B5AF-5BBF-320D740982DA}"/>
              </a:ext>
            </a:extLst>
          </p:cNvPr>
          <p:cNvSpPr txBox="1"/>
          <p:nvPr/>
        </p:nvSpPr>
        <p:spPr>
          <a:xfrm rot="21326640">
            <a:off x="10671650" y="3783522"/>
            <a:ext cx="12757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Warm up</a:t>
            </a:r>
            <a:endParaRPr lang="ar-SA" dirty="0"/>
          </a:p>
        </p:txBody>
      </p:sp>
      <p:sp>
        <p:nvSpPr>
          <p:cNvPr id="17" name="مستطيل 16">
            <a:extLst>
              <a:ext uri="{FF2B5EF4-FFF2-40B4-BE49-F238E27FC236}">
                <a16:creationId xmlns:a16="http://schemas.microsoft.com/office/drawing/2014/main" id="{131A7422-131C-8103-B4CC-B4FBF19068B5}"/>
              </a:ext>
            </a:extLst>
          </p:cNvPr>
          <p:cNvSpPr/>
          <p:nvPr/>
        </p:nvSpPr>
        <p:spPr>
          <a:xfrm>
            <a:off x="2348769" y="941317"/>
            <a:ext cx="2658659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3600" b="1" dirty="0">
                <a:solidFill>
                  <a:srgbClr val="C00000"/>
                </a:solidFill>
                <a:latin typeface="MyriadPro-Light"/>
              </a:rPr>
              <a:t>between</a:t>
            </a:r>
            <a:endParaRPr lang="ar-SA" sz="36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63" name="صورة الشريحة 62">
                <a:extLst>
                  <a:ext uri="{FF2B5EF4-FFF2-40B4-BE49-F238E27FC236}">
                    <a16:creationId xmlns:a16="http://schemas.microsoft.com/office/drawing/2014/main" id="{1D3EF16A-3391-DC97-17C3-9FF181FBCF95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32713694"/>
                  </p:ext>
                </p:extLst>
              </p:nvPr>
            </p:nvGraphicFramePr>
            <p:xfrm>
              <a:off x="9001108" y="1523375"/>
              <a:ext cx="3048000" cy="1714500"/>
            </p:xfrm>
            <a:graphic>
              <a:graphicData uri="http://schemas.microsoft.com/office/powerpoint/2016/slidezoom">
                <pslz:sldZm>
                  <pslz:sldZmObj sldId="607" cId="1145321312">
                    <pslz:zmPr id="{18C16FD4-9D57-4F0C-8D28-0FC3EF3C0FF8}" returnToParent="0" transitionDur="1000">
                      <p166:blipFill xmlns:p166="http://schemas.microsoft.com/office/powerpoint/2016/6/main">
                        <a:blip r:embed="rId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63" name="صورة الشريحة 62">
                <a:hlinkClick r:id="rId6" action="ppaction://hlinksldjump"/>
                <a:extLst>
                  <a:ext uri="{FF2B5EF4-FFF2-40B4-BE49-F238E27FC236}">
                    <a16:creationId xmlns:a16="http://schemas.microsoft.com/office/drawing/2014/main" id="{1D3EF16A-3391-DC97-17C3-9FF181FBCF9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001108" y="1523375"/>
                <a:ext cx="3048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sp>
        <p:nvSpPr>
          <p:cNvPr id="64" name="مستطيل 63">
            <a:extLst>
              <a:ext uri="{FF2B5EF4-FFF2-40B4-BE49-F238E27FC236}">
                <a16:creationId xmlns:a16="http://schemas.microsoft.com/office/drawing/2014/main" id="{22BEB67B-6B53-5D41-DEC6-8D5ACA04BF13}"/>
              </a:ext>
            </a:extLst>
          </p:cNvPr>
          <p:cNvSpPr/>
          <p:nvPr/>
        </p:nvSpPr>
        <p:spPr>
          <a:xfrm>
            <a:off x="2479156" y="1431174"/>
            <a:ext cx="2658659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3600" b="1" dirty="0">
                <a:solidFill>
                  <a:srgbClr val="C00000"/>
                </a:solidFill>
                <a:latin typeface="MyriadPro-Light"/>
              </a:rPr>
              <a:t>across from</a:t>
            </a:r>
            <a:endParaRPr lang="ar-SA" sz="3600" b="1" dirty="0">
              <a:solidFill>
                <a:srgbClr val="C00000"/>
              </a:solidFill>
            </a:endParaRPr>
          </a:p>
        </p:txBody>
      </p:sp>
      <p:sp>
        <p:nvSpPr>
          <p:cNvPr id="65" name="مستطيل 64">
            <a:extLst>
              <a:ext uri="{FF2B5EF4-FFF2-40B4-BE49-F238E27FC236}">
                <a16:creationId xmlns:a16="http://schemas.microsoft.com/office/drawing/2014/main" id="{53ACEDEB-230D-5737-2B77-CEAC44B4B67D}"/>
              </a:ext>
            </a:extLst>
          </p:cNvPr>
          <p:cNvSpPr/>
          <p:nvPr/>
        </p:nvSpPr>
        <p:spPr>
          <a:xfrm>
            <a:off x="2783956" y="1921031"/>
            <a:ext cx="2658659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3600" b="1" dirty="0">
                <a:solidFill>
                  <a:srgbClr val="C00000"/>
                </a:solidFill>
                <a:latin typeface="MyriadPro-Light"/>
              </a:rPr>
              <a:t>next</a:t>
            </a:r>
            <a:endParaRPr lang="ar-SA" sz="3600" b="1" dirty="0">
              <a:solidFill>
                <a:srgbClr val="C00000"/>
              </a:solidFill>
            </a:endParaRPr>
          </a:p>
        </p:txBody>
      </p:sp>
      <p:sp>
        <p:nvSpPr>
          <p:cNvPr id="66" name="مستطيل 65">
            <a:extLst>
              <a:ext uri="{FF2B5EF4-FFF2-40B4-BE49-F238E27FC236}">
                <a16:creationId xmlns:a16="http://schemas.microsoft.com/office/drawing/2014/main" id="{D7A74D49-E777-A2BF-E03B-0CDE1550EE59}"/>
              </a:ext>
            </a:extLst>
          </p:cNvPr>
          <p:cNvSpPr/>
          <p:nvPr/>
        </p:nvSpPr>
        <p:spPr>
          <a:xfrm>
            <a:off x="3635828" y="3294040"/>
            <a:ext cx="6134100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2000" b="1" dirty="0">
                <a:solidFill>
                  <a:srgbClr val="FF0000"/>
                </a:solidFill>
              </a:rPr>
              <a:t>The subway station is far from the bookstore.</a:t>
            </a:r>
            <a:endParaRPr lang="ar-SA" sz="2000" b="1" dirty="0">
              <a:solidFill>
                <a:srgbClr val="FF0000"/>
              </a:solidFill>
            </a:endParaRPr>
          </a:p>
        </p:txBody>
      </p:sp>
      <p:sp>
        <p:nvSpPr>
          <p:cNvPr id="67" name="مستطيل 66">
            <a:extLst>
              <a:ext uri="{FF2B5EF4-FFF2-40B4-BE49-F238E27FC236}">
                <a16:creationId xmlns:a16="http://schemas.microsoft.com/office/drawing/2014/main" id="{3AEA7BF1-02AE-929F-DCDE-8503CD5A6899}"/>
              </a:ext>
            </a:extLst>
          </p:cNvPr>
          <p:cNvSpPr/>
          <p:nvPr/>
        </p:nvSpPr>
        <p:spPr>
          <a:xfrm>
            <a:off x="3648527" y="3829110"/>
            <a:ext cx="6134100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2000" b="1" dirty="0">
                <a:solidFill>
                  <a:srgbClr val="FF0000"/>
                </a:solidFill>
              </a:rPr>
              <a:t>The subway station is on Main Avenue.</a:t>
            </a:r>
            <a:endParaRPr lang="ar-SA" sz="2000" b="1" dirty="0">
              <a:solidFill>
                <a:srgbClr val="FF0000"/>
              </a:solidFill>
            </a:endParaRPr>
          </a:p>
        </p:txBody>
      </p:sp>
      <p:sp>
        <p:nvSpPr>
          <p:cNvPr id="68" name="مستطيل 67">
            <a:extLst>
              <a:ext uri="{FF2B5EF4-FFF2-40B4-BE49-F238E27FC236}">
                <a16:creationId xmlns:a16="http://schemas.microsoft.com/office/drawing/2014/main" id="{BB200012-3004-D2E8-2DE3-5F9775DD8411}"/>
              </a:ext>
            </a:extLst>
          </p:cNvPr>
          <p:cNvSpPr/>
          <p:nvPr/>
        </p:nvSpPr>
        <p:spPr>
          <a:xfrm>
            <a:off x="3678098" y="4283404"/>
            <a:ext cx="6134100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2000" b="1" dirty="0">
                <a:solidFill>
                  <a:srgbClr val="FF0000"/>
                </a:solidFill>
              </a:rPr>
              <a:t>The park is near the bank.</a:t>
            </a:r>
            <a:endParaRPr lang="ar-SA" sz="2000" b="1" dirty="0">
              <a:solidFill>
                <a:srgbClr val="FF0000"/>
              </a:solidFill>
            </a:endParaRPr>
          </a:p>
        </p:txBody>
      </p:sp>
      <p:sp>
        <p:nvSpPr>
          <p:cNvPr id="69" name="مستطيل 68">
            <a:extLst>
              <a:ext uri="{FF2B5EF4-FFF2-40B4-BE49-F238E27FC236}">
                <a16:creationId xmlns:a16="http://schemas.microsoft.com/office/drawing/2014/main" id="{4D58257F-D5D9-9755-B2F5-44FD3A330D2F}"/>
              </a:ext>
            </a:extLst>
          </p:cNvPr>
          <p:cNvSpPr/>
          <p:nvPr/>
        </p:nvSpPr>
        <p:spPr>
          <a:xfrm>
            <a:off x="3707669" y="4737698"/>
            <a:ext cx="6134100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2000" b="1" dirty="0">
                <a:solidFill>
                  <a:srgbClr val="FF0000"/>
                </a:solidFill>
              </a:rPr>
              <a:t>The park is on the Park Avenue.</a:t>
            </a:r>
            <a:endParaRPr lang="ar-SA" sz="2000" b="1" dirty="0">
              <a:solidFill>
                <a:srgbClr val="FF0000"/>
              </a:solidFill>
            </a:endParaRPr>
          </a:p>
        </p:txBody>
      </p:sp>
      <p:sp>
        <p:nvSpPr>
          <p:cNvPr id="70" name="مستطيل 69">
            <a:extLst>
              <a:ext uri="{FF2B5EF4-FFF2-40B4-BE49-F238E27FC236}">
                <a16:creationId xmlns:a16="http://schemas.microsoft.com/office/drawing/2014/main" id="{3BDBEFD2-CE21-9A2C-E3C0-803058FCBCAF}"/>
              </a:ext>
            </a:extLst>
          </p:cNvPr>
          <p:cNvSpPr/>
          <p:nvPr/>
        </p:nvSpPr>
        <p:spPr>
          <a:xfrm>
            <a:off x="3737240" y="5191992"/>
            <a:ext cx="6134100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2000" b="1" dirty="0">
                <a:solidFill>
                  <a:srgbClr val="FF0000"/>
                </a:solidFill>
              </a:rPr>
              <a:t>The supermarket is far from the museum.</a:t>
            </a:r>
            <a:endParaRPr lang="ar-SA" sz="2000" b="1" dirty="0">
              <a:solidFill>
                <a:srgbClr val="FF0000"/>
              </a:solidFill>
            </a:endParaRPr>
          </a:p>
        </p:txBody>
      </p:sp>
      <p:sp>
        <p:nvSpPr>
          <p:cNvPr id="71" name="مستطيل 70">
            <a:extLst>
              <a:ext uri="{FF2B5EF4-FFF2-40B4-BE49-F238E27FC236}">
                <a16:creationId xmlns:a16="http://schemas.microsoft.com/office/drawing/2014/main" id="{8EC0FA43-81F8-54AA-52D8-76F74E0F614C}"/>
              </a:ext>
            </a:extLst>
          </p:cNvPr>
          <p:cNvSpPr/>
          <p:nvPr/>
        </p:nvSpPr>
        <p:spPr>
          <a:xfrm>
            <a:off x="3766811" y="5646286"/>
            <a:ext cx="6134100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2000" b="1" dirty="0">
                <a:solidFill>
                  <a:srgbClr val="FF0000"/>
                </a:solidFill>
              </a:rPr>
              <a:t>The supermarket is near the bookstore.</a:t>
            </a:r>
            <a:endParaRPr lang="ar-SA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003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CB38565A-4F75-F890-EF21-2BFC1AB647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802" y="2925742"/>
            <a:ext cx="8830493" cy="3395791"/>
          </a:xfrm>
          <a:prstGeom prst="rect">
            <a:avLst/>
          </a:prstGeom>
        </p:spPr>
      </p:pic>
      <p:pic>
        <p:nvPicPr>
          <p:cNvPr id="4" name="Picture 2" descr="مشاهدة صورة المصدر">
            <a:extLst>
              <a:ext uri="{FF2B5EF4-FFF2-40B4-BE49-F238E27FC236}">
                <a16:creationId xmlns:a16="http://schemas.microsoft.com/office/drawing/2014/main" id="{0D59A2E5-7F04-AC44-9E40-7D693F5925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4819" y="3429000"/>
            <a:ext cx="2498817" cy="329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مستطيل 4">
            <a:extLst>
              <a:ext uri="{FF2B5EF4-FFF2-40B4-BE49-F238E27FC236}">
                <a16:creationId xmlns:a16="http://schemas.microsoft.com/office/drawing/2014/main" id="{154DCF61-0B88-0485-B924-4723A523357B}"/>
              </a:ext>
            </a:extLst>
          </p:cNvPr>
          <p:cNvSpPr/>
          <p:nvPr/>
        </p:nvSpPr>
        <p:spPr>
          <a:xfrm>
            <a:off x="8330600" y="251822"/>
            <a:ext cx="2911995" cy="12467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/>
            <a:r>
              <a:rPr lang="en-US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7200" b="1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p.214</a:t>
            </a:r>
            <a:endParaRPr lang="ar-SA" sz="4800" dirty="0">
              <a:ln w="10160">
                <a:solidFill>
                  <a:schemeClr val="accent5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2" name="مربع نص 21">
            <a:hlinkClick r:id="rId4" action="ppaction://hlinksldjump"/>
            <a:extLst>
              <a:ext uri="{FF2B5EF4-FFF2-40B4-BE49-F238E27FC236}">
                <a16:creationId xmlns:a16="http://schemas.microsoft.com/office/drawing/2014/main" id="{3074DD60-DBF8-B5AF-5BBF-320D740982DA}"/>
              </a:ext>
            </a:extLst>
          </p:cNvPr>
          <p:cNvSpPr txBox="1"/>
          <p:nvPr/>
        </p:nvSpPr>
        <p:spPr>
          <a:xfrm rot="21326640">
            <a:off x="10671650" y="3783522"/>
            <a:ext cx="12757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Warm up</a:t>
            </a:r>
            <a:endParaRPr lang="ar-SA" dirty="0"/>
          </a:p>
        </p:txBody>
      </p:sp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2" name="صورة الشريحة 1">
                <a:extLst>
                  <a:ext uri="{FF2B5EF4-FFF2-40B4-BE49-F238E27FC236}">
                    <a16:creationId xmlns:a16="http://schemas.microsoft.com/office/drawing/2014/main" id="{3EC0C409-03A9-6257-D2D7-4270E6D382E7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736239480"/>
                  </p:ext>
                </p:extLst>
              </p:nvPr>
            </p:nvGraphicFramePr>
            <p:xfrm>
              <a:off x="3096986" y="309320"/>
              <a:ext cx="4511227" cy="2537565"/>
            </p:xfrm>
            <a:graphic>
              <a:graphicData uri="http://schemas.microsoft.com/office/powerpoint/2016/slidezoom">
                <pslz:sldZm>
                  <pslz:sldZmObj sldId="607" cId="1145321312">
                    <pslz:zmPr id="{18C16FD4-9D57-4F0C-8D28-0FC3EF3C0FF8}" returnToParent="0" transitionDur="1000">
                      <p166:blipFill xmlns:p166="http://schemas.microsoft.com/office/powerpoint/2016/6/main">
                        <a:blip r:embed="rId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4511227" cy="2537565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2" name="صورة الشريحة 1">
                <a:hlinkClick r:id="rId6" action="ppaction://hlinksldjump"/>
                <a:extLst>
                  <a:ext uri="{FF2B5EF4-FFF2-40B4-BE49-F238E27FC236}">
                    <a16:creationId xmlns:a16="http://schemas.microsoft.com/office/drawing/2014/main" id="{3EC0C409-03A9-6257-D2D7-4270E6D382E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096986" y="309320"/>
                <a:ext cx="4511227" cy="2537565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sp>
        <p:nvSpPr>
          <p:cNvPr id="7" name="مستطيل 6">
            <a:extLst>
              <a:ext uri="{FF2B5EF4-FFF2-40B4-BE49-F238E27FC236}">
                <a16:creationId xmlns:a16="http://schemas.microsoft.com/office/drawing/2014/main" id="{52DE30D7-0AF8-EC59-AD84-E9A7B8D17176}"/>
              </a:ext>
            </a:extLst>
          </p:cNvPr>
          <p:cNvSpPr/>
          <p:nvPr/>
        </p:nvSpPr>
        <p:spPr>
          <a:xfrm>
            <a:off x="1767656" y="4109059"/>
            <a:ext cx="2658659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3600" b="1" dirty="0">
                <a:solidFill>
                  <a:srgbClr val="C00000"/>
                </a:solidFill>
                <a:latin typeface="MyriadPro-Light"/>
              </a:rPr>
              <a:t>Go </a:t>
            </a:r>
            <a:endParaRPr lang="ar-SA" sz="3600" b="1" dirty="0">
              <a:solidFill>
                <a:srgbClr val="C00000"/>
              </a:solidFill>
            </a:endParaRP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D8269BFB-EFB2-1E19-2DA1-6C9AC790B87E}"/>
              </a:ext>
            </a:extLst>
          </p:cNvPr>
          <p:cNvSpPr/>
          <p:nvPr/>
        </p:nvSpPr>
        <p:spPr>
          <a:xfrm>
            <a:off x="1890375" y="4511081"/>
            <a:ext cx="2658659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3600" b="1" dirty="0">
                <a:solidFill>
                  <a:srgbClr val="C00000"/>
                </a:solidFill>
                <a:latin typeface="MyriadPro-Light"/>
              </a:rPr>
              <a:t>Turn  </a:t>
            </a:r>
            <a:endParaRPr lang="ar-SA" sz="3600" b="1" dirty="0">
              <a:solidFill>
                <a:srgbClr val="C00000"/>
              </a:solidFill>
            </a:endParaRP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5C73153B-DD52-F188-73B8-783232FB0535}"/>
              </a:ext>
            </a:extLst>
          </p:cNvPr>
          <p:cNvSpPr/>
          <p:nvPr/>
        </p:nvSpPr>
        <p:spPr>
          <a:xfrm>
            <a:off x="3219704" y="4892130"/>
            <a:ext cx="2658659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3200" b="1" dirty="0">
                <a:solidFill>
                  <a:srgbClr val="C00000"/>
                </a:solidFill>
                <a:latin typeface="MyriadPro-Light"/>
              </a:rPr>
              <a:t>across from  </a:t>
            </a:r>
            <a:endParaRPr lang="ar-SA" sz="3200" b="1" dirty="0">
              <a:solidFill>
                <a:srgbClr val="C00000"/>
              </a:solidFill>
            </a:endParaRP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82A0FEDB-8CA2-3C91-E978-20B6BE0F8969}"/>
              </a:ext>
            </a:extLst>
          </p:cNvPr>
          <p:cNvSpPr/>
          <p:nvPr/>
        </p:nvSpPr>
        <p:spPr>
          <a:xfrm>
            <a:off x="2223661" y="5286615"/>
            <a:ext cx="2658659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3200" b="1" dirty="0">
                <a:solidFill>
                  <a:srgbClr val="C00000"/>
                </a:solidFill>
                <a:latin typeface="MyriadPro-Light"/>
              </a:rPr>
              <a:t>between</a:t>
            </a:r>
            <a:endParaRPr lang="ar-SA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57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مشاهدة صورة المصدر">
            <a:extLst>
              <a:ext uri="{FF2B5EF4-FFF2-40B4-BE49-F238E27FC236}">
                <a16:creationId xmlns:a16="http://schemas.microsoft.com/office/drawing/2014/main" id="{CBD6C0D7-C24B-0764-A2A3-5B8AE1885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4816" y="3429000"/>
            <a:ext cx="2498817" cy="329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44E56252-7EFF-AB17-9D74-53B37B3A203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971" y="214185"/>
            <a:ext cx="5192218" cy="2414618"/>
          </a:xfrm>
          <a:prstGeom prst="rect">
            <a:avLst/>
          </a:prstGeom>
        </p:spPr>
      </p:pic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9" name="صورة الشريحة 8">
                <a:extLst>
                  <a:ext uri="{FF2B5EF4-FFF2-40B4-BE49-F238E27FC236}">
                    <a16:creationId xmlns:a16="http://schemas.microsoft.com/office/drawing/2014/main" id="{A6FEB7A0-B3C0-BA1F-02D5-ACD499EDAD9E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923550093"/>
                  </p:ext>
                </p:extLst>
              </p:nvPr>
            </p:nvGraphicFramePr>
            <p:xfrm>
              <a:off x="8630928" y="564244"/>
              <a:ext cx="3048000" cy="1714500"/>
            </p:xfrm>
            <a:graphic>
              <a:graphicData uri="http://schemas.microsoft.com/office/powerpoint/2016/slidezoom">
                <pslz:sldZm>
                  <pslz:sldZmObj sldId="262" cId="61801707">
                    <pslz:zmPr id="{5E5C0D69-816A-40BE-A450-E3893F38A60B}" returnToParent="0" transitionDur="1000">
                      <p166:blipFill xmlns:p166="http://schemas.microsoft.com/office/powerpoint/2016/6/main">
                        <a:blip r:embed="rId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9" name="صورة الشريحة 8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A6FEB7A0-B3C0-BA1F-02D5-ACD499EDAD9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630928" y="564244"/>
                <a:ext cx="3048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pic>
        <p:nvPicPr>
          <p:cNvPr id="10" name="Picture 2" descr="The Difference Between Hard Money Loans &amp; Private Money Loans ...">
            <a:extLst>
              <a:ext uri="{FF2B5EF4-FFF2-40B4-BE49-F238E27FC236}">
                <a16:creationId xmlns:a16="http://schemas.microsoft.com/office/drawing/2014/main" id="{2AC1E84E-4BE8-0D3C-B1F3-29A922D27C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05" y="2515208"/>
            <a:ext cx="932234" cy="852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The Difference Between Hard Money Loans &amp; Private Money Loans ...">
            <a:extLst>
              <a:ext uri="{FF2B5EF4-FFF2-40B4-BE49-F238E27FC236}">
                <a16:creationId xmlns:a16="http://schemas.microsoft.com/office/drawing/2014/main" id="{D4C541E6-E76D-11A1-086F-F1C1457401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62" y="3490600"/>
            <a:ext cx="932234" cy="852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The Difference Between Hard Money Loans &amp; Private Money Loans ...">
            <a:extLst>
              <a:ext uri="{FF2B5EF4-FFF2-40B4-BE49-F238E27FC236}">
                <a16:creationId xmlns:a16="http://schemas.microsoft.com/office/drawing/2014/main" id="{DEE139FA-DE66-9AFF-DC3B-F39DADCA14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49" y="4503729"/>
            <a:ext cx="932234" cy="852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 15">
            <a:extLst>
              <a:ext uri="{FF2B5EF4-FFF2-40B4-BE49-F238E27FC236}">
                <a16:creationId xmlns:a16="http://schemas.microsoft.com/office/drawing/2014/main" id="{D4184CD6-5EA8-0061-4C92-96456055E525}"/>
              </a:ext>
            </a:extLst>
          </p:cNvPr>
          <p:cNvSpPr/>
          <p:nvPr/>
        </p:nvSpPr>
        <p:spPr>
          <a:xfrm>
            <a:off x="1417275" y="2798047"/>
            <a:ext cx="8033350" cy="523220"/>
          </a:xfrm>
          <a:prstGeom prst="rect">
            <a:avLst/>
          </a:prstGeom>
          <a:solidFill>
            <a:srgbClr val="FFFFFF"/>
          </a:solidFill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 </a:t>
            </a:r>
            <a:r>
              <a:rPr lang="en-US" sz="2800" b="1" dirty="0"/>
              <a:t>use prepositions with the verb LIVE</a:t>
            </a:r>
            <a:endParaRPr lang="en-US" sz="4400" b="1" dirty="0"/>
          </a:p>
        </p:txBody>
      </p:sp>
      <p:sp>
        <p:nvSpPr>
          <p:cNvPr id="17" name="مستطيل 16">
            <a:extLst>
              <a:ext uri="{FF2B5EF4-FFF2-40B4-BE49-F238E27FC236}">
                <a16:creationId xmlns:a16="http://schemas.microsoft.com/office/drawing/2014/main" id="{B28327CE-4788-2DB2-3ACB-00B7E505ACE6}"/>
              </a:ext>
            </a:extLst>
          </p:cNvPr>
          <p:cNvSpPr/>
          <p:nvPr/>
        </p:nvSpPr>
        <p:spPr>
          <a:xfrm>
            <a:off x="1417275" y="3733436"/>
            <a:ext cx="8033350" cy="523220"/>
          </a:xfrm>
          <a:prstGeom prst="rect">
            <a:avLst/>
          </a:prstGeom>
          <a:solidFill>
            <a:srgbClr val="FFFFFF"/>
          </a:solidFill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 </a:t>
            </a:r>
            <a:r>
              <a:rPr lang="en-US" sz="2800" b="1" dirty="0"/>
              <a:t>describe location using prepositions of place</a:t>
            </a:r>
            <a:endParaRPr lang="en-US" sz="4400" b="1" dirty="0"/>
          </a:p>
        </p:txBody>
      </p:sp>
      <p:sp>
        <p:nvSpPr>
          <p:cNvPr id="18" name="مربع نص 17">
            <a:hlinkClick r:id="rId8" action="ppaction://hlinksldjump"/>
            <a:extLst>
              <a:ext uri="{FF2B5EF4-FFF2-40B4-BE49-F238E27FC236}">
                <a16:creationId xmlns:a16="http://schemas.microsoft.com/office/drawing/2014/main" id="{4FD966EC-BF71-FFCF-8C6E-1E96E5DBD052}"/>
              </a:ext>
            </a:extLst>
          </p:cNvPr>
          <p:cNvSpPr txBox="1"/>
          <p:nvPr/>
        </p:nvSpPr>
        <p:spPr>
          <a:xfrm rot="21326640">
            <a:off x="10671650" y="3783522"/>
            <a:ext cx="12757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Warm up</a:t>
            </a:r>
            <a:endParaRPr lang="ar-SA" dirty="0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50DB3E58-138A-8880-F3EB-46CACD45B207}"/>
              </a:ext>
            </a:extLst>
          </p:cNvPr>
          <p:cNvSpPr/>
          <p:nvPr/>
        </p:nvSpPr>
        <p:spPr>
          <a:xfrm>
            <a:off x="1436274" y="4682826"/>
            <a:ext cx="8033350" cy="523220"/>
          </a:xfrm>
          <a:prstGeom prst="rect">
            <a:avLst/>
          </a:prstGeom>
          <a:solidFill>
            <a:srgbClr val="FFFFFF"/>
          </a:solidFill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 </a:t>
            </a:r>
            <a:r>
              <a:rPr lang="en-US" sz="2800" b="1" dirty="0"/>
              <a:t>use imperatives to give directions</a:t>
            </a:r>
            <a:endParaRPr lang="en-US" sz="4400" b="1" dirty="0"/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22D143EC-326B-4E92-DB98-FC753AC136DA}"/>
              </a:ext>
            </a:extLst>
          </p:cNvPr>
          <p:cNvSpPr/>
          <p:nvPr/>
        </p:nvSpPr>
        <p:spPr>
          <a:xfrm>
            <a:off x="1455273" y="5632216"/>
            <a:ext cx="8033350" cy="523220"/>
          </a:xfrm>
          <a:prstGeom prst="rect">
            <a:avLst/>
          </a:prstGeom>
          <a:solidFill>
            <a:srgbClr val="FFFFFF"/>
          </a:solidFill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/>
              <a:t>Match question with answer</a:t>
            </a:r>
            <a:endParaRPr lang="en-US" sz="4400" b="1" dirty="0"/>
          </a:p>
        </p:txBody>
      </p:sp>
      <p:pic>
        <p:nvPicPr>
          <p:cNvPr id="4" name="Picture 2" descr="The Difference Between Hard Money Loans &amp; Private Money Loans ...">
            <a:extLst>
              <a:ext uri="{FF2B5EF4-FFF2-40B4-BE49-F238E27FC236}">
                <a16:creationId xmlns:a16="http://schemas.microsoft.com/office/drawing/2014/main" id="{FE715CC2-D4DD-53DD-4585-089C3D51CD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44" y="5467729"/>
            <a:ext cx="932234" cy="852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2471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463B9A0-C42E-402C-9AD1-9DAE533613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endParaRPr lang="ar-SA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069235B-22DB-4231-8291-D64DA2CDE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AE40DA-1F5A-4A1A-89CA-2BC620DCDB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EC7A5393-9F7B-745E-B7B1-DE2947E13C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3818" b="86119"/>
          <a:stretch/>
        </p:blipFill>
        <p:spPr>
          <a:xfrm>
            <a:off x="517593" y="1012849"/>
            <a:ext cx="3914569" cy="909034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A5E9A3DF-F51B-E342-3491-3C96FCAE69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9926" y="96258"/>
            <a:ext cx="6523998" cy="6523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01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A344610D-56E8-40E3-BD92-6037DA8C602A}"/>
              </a:ext>
            </a:extLst>
          </p:cNvPr>
          <p:cNvSpPr/>
          <p:nvPr/>
        </p:nvSpPr>
        <p:spPr>
          <a:xfrm>
            <a:off x="6998325" y="397366"/>
            <a:ext cx="4670854" cy="6127750"/>
          </a:xfrm>
          <a:prstGeom prst="roundRect">
            <a:avLst/>
          </a:prstGeom>
          <a:solidFill>
            <a:srgbClr val="444B8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ar-SA"/>
          </a:p>
        </p:txBody>
      </p:sp>
      <p:sp>
        <p:nvSpPr>
          <p:cNvPr id="6" name="مربع نص 6">
            <a:extLst>
              <a:ext uri="{FF2B5EF4-FFF2-40B4-BE49-F238E27FC236}">
                <a16:creationId xmlns:a16="http://schemas.microsoft.com/office/drawing/2014/main" id="{8B4F2E3C-2F66-4EDA-82F2-96B46B7A45AB}"/>
              </a:ext>
            </a:extLst>
          </p:cNvPr>
          <p:cNvSpPr txBox="1"/>
          <p:nvPr/>
        </p:nvSpPr>
        <p:spPr>
          <a:xfrm>
            <a:off x="7190014" y="660475"/>
            <a:ext cx="3911951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0" dirty="0">
                <a:solidFill>
                  <a:schemeClr val="accent3">
                    <a:lumMod val="20000"/>
                    <a:lumOff val="80000"/>
                  </a:schemeClr>
                </a:solidFill>
                <a:latin typeface="Forte" panose="03060902040502070203" pitchFamily="66" charset="0"/>
              </a:rPr>
              <a:t>Revision</a:t>
            </a:r>
            <a:r>
              <a:rPr lang="en-US" sz="6000" dirty="0">
                <a:solidFill>
                  <a:schemeClr val="accent3">
                    <a:lumMod val="20000"/>
                    <a:lumOff val="80000"/>
                  </a:schemeClr>
                </a:solidFill>
                <a:latin typeface="Forte" panose="03060902040502070203" pitchFamily="66" charset="0"/>
              </a:rPr>
              <a:t>  </a:t>
            </a:r>
            <a:endParaRPr lang="ar-SA" sz="6000" dirty="0">
              <a:solidFill>
                <a:schemeClr val="accent3">
                  <a:lumMod val="20000"/>
                  <a:lumOff val="80000"/>
                </a:schemeClr>
              </a:solidFill>
              <a:latin typeface="Forte" panose="03060902040502070203" pitchFamily="66" charset="0"/>
            </a:endParaRPr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95A998CC-A4E1-413F-A131-9021BDB07DBD}"/>
              </a:ext>
            </a:extLst>
          </p:cNvPr>
          <p:cNvSpPr/>
          <p:nvPr/>
        </p:nvSpPr>
        <p:spPr>
          <a:xfrm>
            <a:off x="195943" y="441325"/>
            <a:ext cx="6802383" cy="6127750"/>
          </a:xfrm>
          <a:prstGeom prst="roundRect">
            <a:avLst/>
          </a:prstGeom>
          <a:solidFill>
            <a:srgbClr val="444B8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ar-SA"/>
          </a:p>
        </p:txBody>
      </p:sp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BC280D02-D5A8-4C5B-937F-77BEB37362E1}"/>
              </a:ext>
            </a:extLst>
          </p:cNvPr>
          <p:cNvSpPr/>
          <p:nvPr/>
        </p:nvSpPr>
        <p:spPr>
          <a:xfrm>
            <a:off x="552859" y="669322"/>
            <a:ext cx="6445467" cy="558383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ar-SA"/>
          </a:p>
        </p:txBody>
      </p:sp>
      <p:pic>
        <p:nvPicPr>
          <p:cNvPr id="8" name="Picture 2" descr="مكتئبون شائك شجاع سكرابز سلك دفتر - losososcreek.com">
            <a:extLst>
              <a:ext uri="{FF2B5EF4-FFF2-40B4-BE49-F238E27FC236}">
                <a16:creationId xmlns:a16="http://schemas.microsoft.com/office/drawing/2014/main" id="{06D58729-7588-44B4-8300-3A76DD8AB6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8563" y="881706"/>
            <a:ext cx="577870" cy="5170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Bitmoji Image">
            <a:extLst>
              <a:ext uri="{FF2B5EF4-FFF2-40B4-BE49-F238E27FC236}">
                <a16:creationId xmlns:a16="http://schemas.microsoft.com/office/drawing/2014/main" id="{6675725C-BF4B-031D-DBB4-E84F1DBF7B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2853" y="4791905"/>
            <a:ext cx="1981263" cy="198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llustration of Kids Raising their Hands Asking Questions ...">
            <a:extLst>
              <a:ext uri="{FF2B5EF4-FFF2-40B4-BE49-F238E27FC236}">
                <a16:creationId xmlns:a16="http://schemas.microsoft.com/office/drawing/2014/main" id="{A5EF302B-CDE4-7F2B-6655-7693809F91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31"/>
          <a:stretch/>
        </p:blipFill>
        <p:spPr bwMode="auto">
          <a:xfrm>
            <a:off x="7316433" y="2116519"/>
            <a:ext cx="4176150" cy="318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269F70BD-6AD5-839B-FC3B-75390F2D75F4}"/>
              </a:ext>
            </a:extLst>
          </p:cNvPr>
          <p:cNvSpPr/>
          <p:nvPr/>
        </p:nvSpPr>
        <p:spPr>
          <a:xfrm>
            <a:off x="1129742" y="1157665"/>
            <a:ext cx="5550476" cy="461665"/>
          </a:xfrm>
          <a:prstGeom prst="rect">
            <a:avLst/>
          </a:prstGeom>
          <a:solidFill>
            <a:srgbClr val="92D050"/>
          </a:solidFill>
        </p:spPr>
        <p:txBody>
          <a:bodyPr wrap="square" lIns="91440" tIns="45720" rIns="91440" bIns="45720">
            <a:spAutoFit/>
          </a:bodyPr>
          <a:lstStyle/>
          <a:p>
            <a:pPr algn="l" rtl="0"/>
            <a:r>
              <a:rPr lang="en-US" sz="2400" b="1" dirty="0"/>
              <a:t>Where is the subway station?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062B951F-A5EB-66A1-0E69-DF9DC585DF55}"/>
              </a:ext>
            </a:extLst>
          </p:cNvPr>
          <p:cNvSpPr txBox="1"/>
          <p:nvPr/>
        </p:nvSpPr>
        <p:spPr>
          <a:xfrm>
            <a:off x="1448340" y="5488717"/>
            <a:ext cx="1690370" cy="578882"/>
          </a:xfrm>
          <a:prstGeom prst="wedgeRoundRectCallout">
            <a:avLst>
              <a:gd name="adj1" fmla="val 67384"/>
              <a:gd name="adj2" fmla="val 21456"/>
              <a:gd name="adj3" fmla="val 16667"/>
            </a:avLst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Turn left </a:t>
            </a:r>
            <a:endParaRPr lang="ar-SA" sz="200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D960B40A-15B3-47DA-54AF-D7ADAC2593A0}"/>
              </a:ext>
            </a:extLst>
          </p:cNvPr>
          <p:cNvSpPr txBox="1"/>
          <p:nvPr/>
        </p:nvSpPr>
        <p:spPr>
          <a:xfrm>
            <a:off x="3870231" y="5649474"/>
            <a:ext cx="1690370" cy="578882"/>
          </a:xfrm>
          <a:prstGeom prst="wedgeRoundRectCallout">
            <a:avLst>
              <a:gd name="adj1" fmla="val -62981"/>
              <a:gd name="adj2" fmla="val -16808"/>
              <a:gd name="adj3" fmla="val 16667"/>
            </a:avLst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.......... </a:t>
            </a:r>
            <a:endParaRPr lang="ar-SA" sz="200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C135682D-B88F-33CB-4F96-1C52FAB0BF7B}"/>
              </a:ext>
            </a:extLst>
          </p:cNvPr>
          <p:cNvSpPr/>
          <p:nvPr/>
        </p:nvSpPr>
        <p:spPr>
          <a:xfrm>
            <a:off x="3204548" y="5322741"/>
            <a:ext cx="5998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#</a:t>
            </a:r>
            <a:endParaRPr lang="ar-SA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57983A9F-509E-895A-DB64-D32C122C171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077" t="41880" r="22307" b="20345"/>
          <a:stretch/>
        </p:blipFill>
        <p:spPr>
          <a:xfrm>
            <a:off x="1408410" y="1613917"/>
            <a:ext cx="4826996" cy="1940106"/>
          </a:xfrm>
          <a:prstGeom prst="rect">
            <a:avLst/>
          </a:prstGeom>
        </p:spPr>
      </p:pic>
      <p:sp>
        <p:nvSpPr>
          <p:cNvPr id="16" name="مربع نص 15">
            <a:extLst>
              <a:ext uri="{FF2B5EF4-FFF2-40B4-BE49-F238E27FC236}">
                <a16:creationId xmlns:a16="http://schemas.microsoft.com/office/drawing/2014/main" id="{614EC35B-A011-7E9D-A0B8-A177F75A4CF1}"/>
              </a:ext>
            </a:extLst>
          </p:cNvPr>
          <p:cNvSpPr txBox="1"/>
          <p:nvPr/>
        </p:nvSpPr>
        <p:spPr>
          <a:xfrm>
            <a:off x="2494778" y="3742728"/>
            <a:ext cx="1055529" cy="639604"/>
          </a:xfrm>
          <a:prstGeom prst="horizontalScroll">
            <a:avLst>
              <a:gd name="adj" fmla="val 9350"/>
            </a:avLst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…..  </a:t>
            </a:r>
            <a:endParaRPr lang="ar-SA" sz="200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2A544B9A-EF32-A4AA-9C9E-E12A30BF86A3}"/>
              </a:ext>
            </a:extLst>
          </p:cNvPr>
          <p:cNvSpPr txBox="1"/>
          <p:nvPr/>
        </p:nvSpPr>
        <p:spPr>
          <a:xfrm>
            <a:off x="3962590" y="5033300"/>
            <a:ext cx="1117767" cy="578882"/>
          </a:xfrm>
          <a:prstGeom prst="wedgeRoundRectCallout">
            <a:avLst>
              <a:gd name="adj1" fmla="val 63048"/>
              <a:gd name="adj2" fmla="val 1831"/>
              <a:gd name="adj3" fmla="val 16667"/>
            </a:avLst>
          </a:prstGeom>
          <a:solidFill>
            <a:srgbClr val="508937"/>
          </a:solidFill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…….</a:t>
            </a:r>
            <a:endParaRPr lang="ar-SA" sz="200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7D761254-DEFD-DD83-C4CA-F4558B389261}"/>
              </a:ext>
            </a:extLst>
          </p:cNvPr>
          <p:cNvSpPr txBox="1"/>
          <p:nvPr/>
        </p:nvSpPr>
        <p:spPr>
          <a:xfrm>
            <a:off x="1855629" y="4665201"/>
            <a:ext cx="943686" cy="578882"/>
          </a:xfrm>
          <a:prstGeom prst="wedgeRoundRectCallout">
            <a:avLst>
              <a:gd name="adj1" fmla="val -60598"/>
              <a:gd name="adj2" fmla="val 52604"/>
              <a:gd name="adj3" fmla="val 16667"/>
            </a:avLst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…..</a:t>
            </a:r>
            <a:endParaRPr lang="ar-SA" sz="200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9" name="Picture 2" descr="‪Architecture and Buildings Clipart-city apartment building‬‏">
            <a:extLst>
              <a:ext uri="{FF2B5EF4-FFF2-40B4-BE49-F238E27FC236}">
                <a16:creationId xmlns:a16="http://schemas.microsoft.com/office/drawing/2014/main" id="{A327D302-21CE-B59C-8525-125D4D44E6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65" y="4245881"/>
            <a:ext cx="1117766" cy="1046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Pharmacy clipart png images | PNGEgg">
            <a:extLst>
              <a:ext uri="{FF2B5EF4-FFF2-40B4-BE49-F238E27FC236}">
                <a16:creationId xmlns:a16="http://schemas.microsoft.com/office/drawing/2014/main" id="{214AD2E2-9D78-536D-EDE1-BC115E59F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8270" y="4571038"/>
            <a:ext cx="1364126" cy="1017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neighborhood-clip-art-99949 - City of Kennesaw">
            <a:extLst>
              <a:ext uri="{FF2B5EF4-FFF2-40B4-BE49-F238E27FC236}">
                <a16:creationId xmlns:a16="http://schemas.microsoft.com/office/drawing/2014/main" id="{2C5D5065-73ED-B997-EFB2-5B0F1B87BF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0766" y="3676606"/>
            <a:ext cx="1324921" cy="988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6636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مشاهدة صورة المصدر">
            <a:extLst>
              <a:ext uri="{FF2B5EF4-FFF2-40B4-BE49-F238E27FC236}">
                <a16:creationId xmlns:a16="http://schemas.microsoft.com/office/drawing/2014/main" id="{CBD6C0D7-C24B-0764-A2A3-5B8AE1885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4819" y="3429001"/>
            <a:ext cx="2498817" cy="329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DC3678B8-3023-451D-2843-BCDBFDFDDF8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9863" y="156707"/>
            <a:ext cx="3382261" cy="1491390"/>
          </a:xfrm>
          <a:prstGeom prst="rect">
            <a:avLst/>
          </a:prstGeom>
        </p:spPr>
      </p:pic>
      <p:pic>
        <p:nvPicPr>
          <p:cNvPr id="3" name="Picture 4" descr="I Did This As My Warm Up Doodle Today Clipart (#2938082) - PinClipart">
            <a:extLst>
              <a:ext uri="{FF2B5EF4-FFF2-40B4-BE49-F238E27FC236}">
                <a16:creationId xmlns:a16="http://schemas.microsoft.com/office/drawing/2014/main" id="{1F4CA6BE-B253-12B9-0A09-227AF2D9C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DEDED"/>
              </a:clrFrom>
              <a:clrTo>
                <a:srgbClr val="EDEDE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2124" y="156707"/>
            <a:ext cx="1580997" cy="1740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مربع نص 8">
            <a:hlinkClick r:id="rId5" action="ppaction://hlinksldjump"/>
            <a:extLst>
              <a:ext uri="{FF2B5EF4-FFF2-40B4-BE49-F238E27FC236}">
                <a16:creationId xmlns:a16="http://schemas.microsoft.com/office/drawing/2014/main" id="{9C59CE67-2A57-8409-427E-B968A37BC28D}"/>
              </a:ext>
            </a:extLst>
          </p:cNvPr>
          <p:cNvSpPr txBox="1"/>
          <p:nvPr/>
        </p:nvSpPr>
        <p:spPr>
          <a:xfrm rot="21326640">
            <a:off x="10671650" y="3783522"/>
            <a:ext cx="12757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Warm up</a:t>
            </a:r>
            <a:endParaRPr lang="ar-SA" dirty="0"/>
          </a:p>
        </p:txBody>
      </p:sp>
      <p:pic>
        <p:nvPicPr>
          <p:cNvPr id="8" name="Picture 6" descr="Clientmoji">
            <a:extLst>
              <a:ext uri="{FF2B5EF4-FFF2-40B4-BE49-F238E27FC236}">
                <a16:creationId xmlns:a16="http://schemas.microsoft.com/office/drawing/2014/main" id="{74478893-55A4-365F-B438-6E369CC1E8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6697" y="-62795"/>
            <a:ext cx="1619911" cy="1619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مستطيل 13">
            <a:extLst>
              <a:ext uri="{FF2B5EF4-FFF2-40B4-BE49-F238E27FC236}">
                <a16:creationId xmlns:a16="http://schemas.microsoft.com/office/drawing/2014/main" id="{8AE8E53B-8545-C048-8BF5-3B59D07AD52F}"/>
              </a:ext>
            </a:extLst>
          </p:cNvPr>
          <p:cNvSpPr/>
          <p:nvPr/>
        </p:nvSpPr>
        <p:spPr>
          <a:xfrm>
            <a:off x="7064829" y="325472"/>
            <a:ext cx="3663042" cy="461665"/>
          </a:xfrm>
          <a:prstGeom prst="rect">
            <a:avLst/>
          </a:prstGeom>
          <a:solidFill>
            <a:srgbClr val="92D050"/>
          </a:solidFill>
        </p:spPr>
        <p:txBody>
          <a:bodyPr wrap="square" lIns="91440" tIns="45720" rIns="91440" bIns="45720">
            <a:spAutoFit/>
          </a:bodyPr>
          <a:lstStyle/>
          <a:p>
            <a:pPr algn="l" rtl="0"/>
            <a:r>
              <a:rPr lang="en-US" sz="2400" b="1" dirty="0"/>
              <a:t>Where is our school ?</a:t>
            </a:r>
          </a:p>
        </p:txBody>
      </p:sp>
      <p:pic>
        <p:nvPicPr>
          <p:cNvPr id="4" name="Picture 2" descr="Share Ideas Stock Illustrations – 3,536 Share Ideas Stock ...">
            <a:extLst>
              <a:ext uri="{FF2B5EF4-FFF2-40B4-BE49-F238E27FC236}">
                <a16:creationId xmlns:a16="http://schemas.microsoft.com/office/drawing/2014/main" id="{47AD1CD3-5F3C-8819-1011-3B2B3E71D0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1755" y="1762428"/>
            <a:ext cx="2049794" cy="1196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Premium Vector | Happy smile emotclip-art with talk speech bubble vector  clip-art illustration">
            <a:extLst>
              <a:ext uri="{FF2B5EF4-FFF2-40B4-BE49-F238E27FC236}">
                <a16:creationId xmlns:a16="http://schemas.microsoft.com/office/drawing/2014/main" id="{0D4479A9-5933-7D30-3025-57197A4FB4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659" y="466492"/>
            <a:ext cx="3791158" cy="2839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 15">
            <a:extLst>
              <a:ext uri="{FF2B5EF4-FFF2-40B4-BE49-F238E27FC236}">
                <a16:creationId xmlns:a16="http://schemas.microsoft.com/office/drawing/2014/main" id="{3251C96E-AD8C-3BE1-9E8B-75D31035028F}"/>
              </a:ext>
            </a:extLst>
          </p:cNvPr>
          <p:cNvSpPr/>
          <p:nvPr/>
        </p:nvSpPr>
        <p:spPr>
          <a:xfrm>
            <a:off x="2873906" y="1683922"/>
            <a:ext cx="4337776" cy="646331"/>
          </a:xfrm>
          <a:prstGeom prst="rect">
            <a:avLst/>
          </a:prstGeom>
          <a:solidFill>
            <a:srgbClr val="FF66CC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3600" dirty="0">
                <a:latin typeface="Papyrus" panose="03070502060502030205" pitchFamily="66" charset="0"/>
              </a:rPr>
              <a:t>    Answer with emoji</a:t>
            </a:r>
            <a:endParaRPr lang="ar-SA" sz="3600" dirty="0">
              <a:latin typeface="Papyrus" panose="03070502060502030205" pitchFamily="66" charset="0"/>
            </a:endParaRPr>
          </a:p>
        </p:txBody>
      </p:sp>
      <p:pic>
        <p:nvPicPr>
          <p:cNvPr id="17" name="Picture 2" descr="Happy Emoji Clipart Images | Free Download | PNG Transparent Background -  Pngtree">
            <a:extLst>
              <a:ext uri="{FF2B5EF4-FFF2-40B4-BE49-F238E27FC236}">
                <a16:creationId xmlns:a16="http://schemas.microsoft.com/office/drawing/2014/main" id="{B5373351-E7D0-77D5-F7E6-576299A2C2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6" y="3406671"/>
            <a:ext cx="2105167" cy="1295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Thinking Emoji Home Framed Fine Art Print | Homosneksual Store">
            <a:extLst>
              <a:ext uri="{FF2B5EF4-FFF2-40B4-BE49-F238E27FC236}">
                <a16:creationId xmlns:a16="http://schemas.microsoft.com/office/drawing/2014/main" id="{4833EE9D-6CEA-81B9-E87B-337EC7E20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8659" y="4570952"/>
            <a:ext cx="1555630" cy="1555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Dreamy Emoticon Stock Illustration - Download Image Now - Emoticon,  Anthropomorphic Smiley Face, Contemplation - iStock">
            <a:extLst>
              <a:ext uri="{FF2B5EF4-FFF2-40B4-BE49-F238E27FC236}">
                <a16:creationId xmlns:a16="http://schemas.microsoft.com/office/drawing/2014/main" id="{1C142194-5B05-83F7-6B54-B46FEE706B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596" y="3436272"/>
            <a:ext cx="1554584" cy="1295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Download Great Job Emoji Free PNG HQ HQ PNG Image | FreePNGImg">
            <a:extLst>
              <a:ext uri="{FF2B5EF4-FFF2-40B4-BE49-F238E27FC236}">
                <a16:creationId xmlns:a16="http://schemas.microsoft.com/office/drawing/2014/main" id="{44264C12-BA70-CB72-6A43-84B2F52E53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6941" y="3012454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0" descr="I'm Watching You! | Symbols &amp; Emoticons">
            <a:extLst>
              <a:ext uri="{FF2B5EF4-FFF2-40B4-BE49-F238E27FC236}">
                <a16:creationId xmlns:a16="http://schemas.microsoft.com/office/drawing/2014/main" id="{0F6791DD-B82A-6613-A750-C15DABC7B9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240" y="4356864"/>
            <a:ext cx="3113196" cy="1634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مربع نص 22">
            <a:extLst>
              <a:ext uri="{FF2B5EF4-FFF2-40B4-BE49-F238E27FC236}">
                <a16:creationId xmlns:a16="http://schemas.microsoft.com/office/drawing/2014/main" id="{B52A206F-6D84-F767-9AE6-1B83EB89C26A}"/>
              </a:ext>
            </a:extLst>
          </p:cNvPr>
          <p:cNvSpPr txBox="1"/>
          <p:nvPr/>
        </p:nvSpPr>
        <p:spPr>
          <a:xfrm>
            <a:off x="402581" y="4731759"/>
            <a:ext cx="2209989" cy="510778"/>
          </a:xfrm>
          <a:prstGeom prst="wedgeRoundRectCallout">
            <a:avLst>
              <a:gd name="adj1" fmla="val 9569"/>
              <a:gd name="adj2" fmla="val -92643"/>
              <a:gd name="adj3" fmla="val 16667"/>
            </a:avLst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supermarket</a:t>
            </a:r>
            <a:endParaRPr lang="ar-SA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3DB2B5A1-1382-8929-2F37-4632560FAC77}"/>
              </a:ext>
            </a:extLst>
          </p:cNvPr>
          <p:cNvSpPr txBox="1"/>
          <p:nvPr/>
        </p:nvSpPr>
        <p:spPr>
          <a:xfrm>
            <a:off x="2553748" y="5936582"/>
            <a:ext cx="1761006" cy="510778"/>
          </a:xfrm>
          <a:prstGeom prst="wedgeRoundRectCallout">
            <a:avLst>
              <a:gd name="adj1" fmla="val 9569"/>
              <a:gd name="adj2" fmla="val -92643"/>
              <a:gd name="adj3" fmla="val 16667"/>
            </a:avLst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mall</a:t>
            </a:r>
            <a:endParaRPr lang="ar-SA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A14D52D0-7B19-2FDF-5E47-83DD431ADD52}"/>
              </a:ext>
            </a:extLst>
          </p:cNvPr>
          <p:cNvSpPr txBox="1"/>
          <p:nvPr/>
        </p:nvSpPr>
        <p:spPr>
          <a:xfrm>
            <a:off x="4334994" y="4900190"/>
            <a:ext cx="1761006" cy="510778"/>
          </a:xfrm>
          <a:prstGeom prst="wedgeRoundRectCallout">
            <a:avLst>
              <a:gd name="adj1" fmla="val 9569"/>
              <a:gd name="adj2" fmla="val -92643"/>
              <a:gd name="adj3" fmla="val 16667"/>
            </a:avLst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restaurant</a:t>
            </a:r>
            <a:endParaRPr lang="ar-SA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63F9C88F-9A6F-967D-933E-7492749793ED}"/>
              </a:ext>
            </a:extLst>
          </p:cNvPr>
          <p:cNvSpPr txBox="1"/>
          <p:nvPr/>
        </p:nvSpPr>
        <p:spPr>
          <a:xfrm>
            <a:off x="6096000" y="6070359"/>
            <a:ext cx="2332173" cy="510778"/>
          </a:xfrm>
          <a:prstGeom prst="wedgeRoundRectCallout">
            <a:avLst>
              <a:gd name="adj1" fmla="val 9569"/>
              <a:gd name="adj2" fmla="val -92643"/>
              <a:gd name="adj3" fmla="val 16667"/>
            </a:avLst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pharmacy</a:t>
            </a:r>
            <a:endParaRPr lang="ar-SA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F8BF115E-86C6-E23B-5B08-E4EA479A54C3}"/>
              </a:ext>
            </a:extLst>
          </p:cNvPr>
          <p:cNvSpPr txBox="1"/>
          <p:nvPr/>
        </p:nvSpPr>
        <p:spPr>
          <a:xfrm>
            <a:off x="7904051" y="4880372"/>
            <a:ext cx="1761006" cy="510778"/>
          </a:xfrm>
          <a:prstGeom prst="wedgeRoundRectCallout">
            <a:avLst>
              <a:gd name="adj1" fmla="val 9569"/>
              <a:gd name="adj2" fmla="val -92643"/>
              <a:gd name="adj3" fmla="val 16667"/>
            </a:avLst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bookstore</a:t>
            </a:r>
            <a:endParaRPr lang="ar-SA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116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مشاهدة صورة المصدر">
            <a:extLst>
              <a:ext uri="{FF2B5EF4-FFF2-40B4-BE49-F238E27FC236}">
                <a16:creationId xmlns:a16="http://schemas.microsoft.com/office/drawing/2014/main" id="{CBD6C0D7-C24B-0764-A2A3-5B8AE1885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4819" y="3429001"/>
            <a:ext cx="2498817" cy="329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مربع نص 7">
            <a:hlinkClick r:id="rId3" action="ppaction://hlinksldjump"/>
            <a:extLst>
              <a:ext uri="{FF2B5EF4-FFF2-40B4-BE49-F238E27FC236}">
                <a16:creationId xmlns:a16="http://schemas.microsoft.com/office/drawing/2014/main" id="{33E76243-0050-30AB-D2DB-8BA1E5B18DCD}"/>
              </a:ext>
            </a:extLst>
          </p:cNvPr>
          <p:cNvSpPr txBox="1"/>
          <p:nvPr/>
        </p:nvSpPr>
        <p:spPr>
          <a:xfrm rot="21326640">
            <a:off x="10671650" y="3783522"/>
            <a:ext cx="12757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Warm up</a:t>
            </a:r>
            <a:endParaRPr lang="ar-SA" dirty="0"/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54789F3E-ED46-A184-662E-607342609EC6}"/>
              </a:ext>
            </a:extLst>
          </p:cNvPr>
          <p:cNvSpPr/>
          <p:nvPr/>
        </p:nvSpPr>
        <p:spPr>
          <a:xfrm>
            <a:off x="10440820" y="351667"/>
            <a:ext cx="1737439" cy="461665"/>
          </a:xfrm>
          <a:prstGeom prst="rect">
            <a:avLst/>
          </a:prstGeom>
          <a:solidFill>
            <a:srgbClr val="B09DBA"/>
          </a:solidFill>
        </p:spPr>
        <p:txBody>
          <a:bodyPr wrap="square" lIns="91440" tIns="45720" rIns="91440" bIns="45720">
            <a:spAutoFit/>
          </a:bodyPr>
          <a:lstStyle/>
          <a:p>
            <a:pPr algn="l" rtl="0"/>
            <a:r>
              <a:rPr lang="en-US" sz="2400" b="1" dirty="0"/>
              <a:t>Page 58</a:t>
            </a:r>
          </a:p>
        </p:txBody>
      </p:sp>
      <p:pic>
        <p:nvPicPr>
          <p:cNvPr id="16" name="صورة 15">
            <a:extLst>
              <a:ext uri="{FF2B5EF4-FFF2-40B4-BE49-F238E27FC236}">
                <a16:creationId xmlns:a16="http://schemas.microsoft.com/office/drawing/2014/main" id="{79F15B65-7412-4520-A9CE-75718A3690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638" y="864259"/>
            <a:ext cx="10114306" cy="2513814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C446C695-3645-3C88-0AC4-D476C3ED6A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74" y="221574"/>
            <a:ext cx="3434920" cy="836269"/>
          </a:xfrm>
          <a:prstGeom prst="rect">
            <a:avLst/>
          </a:prstGeom>
        </p:spPr>
      </p:pic>
      <p:sp>
        <p:nvSpPr>
          <p:cNvPr id="18" name="مربع نص 17">
            <a:extLst>
              <a:ext uri="{FF2B5EF4-FFF2-40B4-BE49-F238E27FC236}">
                <a16:creationId xmlns:a16="http://schemas.microsoft.com/office/drawing/2014/main" id="{CE5CDA86-C35E-A698-E7D1-C660FF86060C}"/>
              </a:ext>
            </a:extLst>
          </p:cNvPr>
          <p:cNvSpPr txBox="1"/>
          <p:nvPr/>
        </p:nvSpPr>
        <p:spPr>
          <a:xfrm>
            <a:off x="5754724" y="986839"/>
            <a:ext cx="932356" cy="510778"/>
          </a:xfrm>
          <a:prstGeom prst="wedgeRoundRectCallout">
            <a:avLst>
              <a:gd name="adj1" fmla="val -117983"/>
              <a:gd name="adj2" fmla="val 88228"/>
              <a:gd name="adj3" fmla="val 16667"/>
            </a:avLst>
          </a:prstGeom>
          <a:solidFill>
            <a:srgbClr val="508937"/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city</a:t>
            </a:r>
            <a:endParaRPr lang="ar-SA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EA3C9DA1-D09F-05DE-2D58-245896109B7B}"/>
              </a:ext>
            </a:extLst>
          </p:cNvPr>
          <p:cNvSpPr txBox="1"/>
          <p:nvPr/>
        </p:nvSpPr>
        <p:spPr>
          <a:xfrm>
            <a:off x="3062701" y="2918372"/>
            <a:ext cx="1580056" cy="919401"/>
          </a:xfrm>
          <a:prstGeom prst="wedgeRoundRectCallout">
            <a:avLst>
              <a:gd name="adj1" fmla="val 31161"/>
              <a:gd name="adj2" fmla="val -73862"/>
              <a:gd name="adj3" fmla="val 16667"/>
            </a:avLst>
          </a:prstGeom>
          <a:solidFill>
            <a:srgbClr val="508937"/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Building</a:t>
            </a:r>
          </a:p>
          <a:p>
            <a:r>
              <a:rPr lang="en-US" sz="24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street</a:t>
            </a:r>
            <a:endParaRPr lang="ar-SA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0" name="مستطيل 19">
            <a:extLst>
              <a:ext uri="{FF2B5EF4-FFF2-40B4-BE49-F238E27FC236}">
                <a16:creationId xmlns:a16="http://schemas.microsoft.com/office/drawing/2014/main" id="{4B24DDD8-AB85-282B-14A9-F88CFB4D7F3D}"/>
              </a:ext>
            </a:extLst>
          </p:cNvPr>
          <p:cNvSpPr/>
          <p:nvPr/>
        </p:nvSpPr>
        <p:spPr>
          <a:xfrm>
            <a:off x="4418945" y="1293527"/>
            <a:ext cx="7665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in</a:t>
            </a:r>
            <a:endParaRPr lang="ar-SA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321295F6-C5E6-01E5-62FF-4FDA19F2137C}"/>
              </a:ext>
            </a:extLst>
          </p:cNvPr>
          <p:cNvSpPr/>
          <p:nvPr/>
        </p:nvSpPr>
        <p:spPr>
          <a:xfrm>
            <a:off x="4209529" y="2018542"/>
            <a:ext cx="10438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on</a:t>
            </a:r>
            <a:endParaRPr lang="ar-SA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22" name="مستطيل 21">
            <a:extLst>
              <a:ext uri="{FF2B5EF4-FFF2-40B4-BE49-F238E27FC236}">
                <a16:creationId xmlns:a16="http://schemas.microsoft.com/office/drawing/2014/main" id="{A54F6209-6AC9-CF97-8088-FD3347FC6517}"/>
              </a:ext>
            </a:extLst>
          </p:cNvPr>
          <p:cNvSpPr/>
          <p:nvPr/>
        </p:nvSpPr>
        <p:spPr>
          <a:xfrm>
            <a:off x="1957128" y="4545956"/>
            <a:ext cx="5548677" cy="1877437"/>
          </a:xfrm>
          <a:prstGeom prst="rect">
            <a:avLst/>
          </a:prstGeom>
          <a:solidFill>
            <a:srgbClr val="B09DBA"/>
          </a:solidFill>
        </p:spPr>
        <p:txBody>
          <a:bodyPr wrap="square" lIns="91440" tIns="45720" rIns="91440" bIns="45720">
            <a:spAutoFit/>
          </a:bodyPr>
          <a:lstStyle/>
          <a:p>
            <a:pPr algn="l" rtl="0"/>
            <a:r>
              <a:rPr lang="en-US" sz="4400" b="1" dirty="0">
                <a:solidFill>
                  <a:schemeClr val="bg1">
                    <a:lumMod val="50000"/>
                  </a:schemeClr>
                </a:solidFill>
              </a:rPr>
              <a:t>Choose:</a:t>
            </a:r>
          </a:p>
          <a:p>
            <a:pPr algn="l" rtl="0"/>
            <a:r>
              <a:rPr lang="en-US" sz="2400" b="1" dirty="0"/>
              <a:t>She lives ………. 1</a:t>
            </a:r>
            <a:r>
              <a:rPr lang="en-US" sz="2400" b="1" baseline="30000" dirty="0"/>
              <a:t>st</a:t>
            </a:r>
            <a:r>
              <a:rPr lang="en-US" sz="2400" b="1" dirty="0"/>
              <a:t> floor  ( in – on)</a:t>
            </a:r>
          </a:p>
          <a:p>
            <a:r>
              <a:rPr lang="en-US" sz="2400" b="1" dirty="0"/>
              <a:t>She lives ………. Taif  ( in – on)</a:t>
            </a:r>
          </a:p>
          <a:p>
            <a:r>
              <a:rPr lang="en-US" sz="2400" b="1" dirty="0"/>
              <a:t>She lives ………. 50</a:t>
            </a:r>
            <a:r>
              <a:rPr lang="en-US" sz="2400" b="1" baseline="30000" dirty="0"/>
              <a:t>th</a:t>
            </a:r>
            <a:r>
              <a:rPr lang="en-US" sz="2400" b="1" dirty="0"/>
              <a:t> street  ( in – on)</a:t>
            </a:r>
          </a:p>
        </p:txBody>
      </p:sp>
    </p:spTree>
    <p:extLst>
      <p:ext uri="{BB962C8B-B14F-4D97-AF65-F5344CB8AC3E}">
        <p14:creationId xmlns:p14="http://schemas.microsoft.com/office/powerpoint/2010/main" val="1581118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مشاهدة صورة المصدر">
            <a:extLst>
              <a:ext uri="{FF2B5EF4-FFF2-40B4-BE49-F238E27FC236}">
                <a16:creationId xmlns:a16="http://schemas.microsoft.com/office/drawing/2014/main" id="{CBD6C0D7-C24B-0764-A2A3-5B8AE1885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4819" y="3429001"/>
            <a:ext cx="2498817" cy="329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مربع نص 8">
            <a:hlinkClick r:id="rId3" action="ppaction://hlinksldjump"/>
            <a:extLst>
              <a:ext uri="{FF2B5EF4-FFF2-40B4-BE49-F238E27FC236}">
                <a16:creationId xmlns:a16="http://schemas.microsoft.com/office/drawing/2014/main" id="{1A228F7B-6ABA-5822-877D-4059E54ABC99}"/>
              </a:ext>
            </a:extLst>
          </p:cNvPr>
          <p:cNvSpPr txBox="1"/>
          <p:nvPr/>
        </p:nvSpPr>
        <p:spPr>
          <a:xfrm rot="21326640">
            <a:off x="10671650" y="3783522"/>
            <a:ext cx="12757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Warm up</a:t>
            </a:r>
            <a:endParaRPr lang="ar-SA" dirty="0"/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02914D95-6535-B970-8491-6F1278178F01}"/>
              </a:ext>
            </a:extLst>
          </p:cNvPr>
          <p:cNvSpPr/>
          <p:nvPr/>
        </p:nvSpPr>
        <p:spPr>
          <a:xfrm>
            <a:off x="10440820" y="361149"/>
            <a:ext cx="1737439" cy="461665"/>
          </a:xfrm>
          <a:prstGeom prst="rect">
            <a:avLst/>
          </a:prstGeom>
          <a:solidFill>
            <a:srgbClr val="B09DBA"/>
          </a:solidFill>
        </p:spPr>
        <p:txBody>
          <a:bodyPr wrap="square" lIns="91440" tIns="45720" rIns="91440" bIns="45720">
            <a:spAutoFit/>
          </a:bodyPr>
          <a:lstStyle/>
          <a:p>
            <a:pPr algn="l" rtl="0"/>
            <a:r>
              <a:rPr lang="en-US" sz="2400" b="1" dirty="0"/>
              <a:t>Page 58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D0386653-1E7F-1FB5-CCF7-4065DE38B9A5}"/>
              </a:ext>
            </a:extLst>
          </p:cNvPr>
          <p:cNvSpPr txBox="1"/>
          <p:nvPr/>
        </p:nvSpPr>
        <p:spPr>
          <a:xfrm>
            <a:off x="6246441" y="394319"/>
            <a:ext cx="2032145" cy="442674"/>
          </a:xfrm>
          <a:prstGeom prst="wedgeRoundRectCallout">
            <a:avLst>
              <a:gd name="adj1" fmla="val -103524"/>
              <a:gd name="adj2" fmla="val 133635"/>
              <a:gd name="adj3" fmla="val 16667"/>
            </a:avLst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Remember?</a:t>
            </a:r>
            <a:endParaRPr lang="ar-SA" sz="1600" b="1" dirty="0">
              <a:solidFill>
                <a:schemeClr val="bg1"/>
              </a:solidFill>
            </a:endParaRP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BC382A61-C217-0590-02B1-977CC0D3E4E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3628" r="35114" b="25196"/>
          <a:stretch/>
        </p:blipFill>
        <p:spPr>
          <a:xfrm>
            <a:off x="546642" y="591981"/>
            <a:ext cx="5152030" cy="1370811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4F9DF017-E1B0-0546-FEBD-DA2F662BB0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5557" y="2092013"/>
            <a:ext cx="9024257" cy="4489327"/>
          </a:xfrm>
          <a:prstGeom prst="rect">
            <a:avLst/>
          </a:prstGeom>
        </p:spPr>
      </p:pic>
      <p:grpSp>
        <p:nvGrpSpPr>
          <p:cNvPr id="25" name="مجموعة 24">
            <a:extLst>
              <a:ext uri="{FF2B5EF4-FFF2-40B4-BE49-F238E27FC236}">
                <a16:creationId xmlns:a16="http://schemas.microsoft.com/office/drawing/2014/main" id="{FFB5DE53-2CBE-85CB-B436-8120884989A4}"/>
              </a:ext>
            </a:extLst>
          </p:cNvPr>
          <p:cNvGrpSpPr/>
          <p:nvPr/>
        </p:nvGrpSpPr>
        <p:grpSpPr>
          <a:xfrm>
            <a:off x="3154414" y="1932034"/>
            <a:ext cx="5666760" cy="838800"/>
            <a:chOff x="3154414" y="1932034"/>
            <a:chExt cx="5666760" cy="838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17" name="حبر 16">
                  <a:extLst>
                    <a:ext uri="{FF2B5EF4-FFF2-40B4-BE49-F238E27FC236}">
                      <a16:creationId xmlns:a16="http://schemas.microsoft.com/office/drawing/2014/main" id="{E67C7E00-973E-EF7F-2F58-5C861DEFA1E0}"/>
                    </a:ext>
                  </a:extLst>
                </p14:cNvPr>
                <p14:cNvContentPartPr/>
                <p14:nvPr/>
              </p14:nvContentPartPr>
              <p14:xfrm>
                <a:off x="3154414" y="1932034"/>
                <a:ext cx="1360440" cy="838800"/>
              </p14:xfrm>
            </p:contentPart>
          </mc:Choice>
          <mc:Fallback>
            <p:pic>
              <p:nvPicPr>
                <p:cNvPr id="17" name="حبر 16">
                  <a:extLst>
                    <a:ext uri="{FF2B5EF4-FFF2-40B4-BE49-F238E27FC236}">
                      <a16:creationId xmlns:a16="http://schemas.microsoft.com/office/drawing/2014/main" id="{E67C7E00-973E-EF7F-2F58-5C861DEFA1E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145414" y="1923034"/>
                  <a:ext cx="1378080" cy="85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19" name="حبر 18">
                  <a:extLst>
                    <a:ext uri="{FF2B5EF4-FFF2-40B4-BE49-F238E27FC236}">
                      <a16:creationId xmlns:a16="http://schemas.microsoft.com/office/drawing/2014/main" id="{942047D2-DB04-A81D-1FC5-F3916EDD4503}"/>
                    </a:ext>
                  </a:extLst>
                </p14:cNvPr>
                <p14:cNvContentPartPr/>
                <p14:nvPr/>
              </p14:nvContentPartPr>
              <p14:xfrm>
                <a:off x="4547614" y="1940271"/>
                <a:ext cx="1091520" cy="766440"/>
              </p14:xfrm>
            </p:contentPart>
          </mc:Choice>
          <mc:Fallback>
            <p:pic>
              <p:nvPicPr>
                <p:cNvPr id="19" name="حبر 18">
                  <a:extLst>
                    <a:ext uri="{FF2B5EF4-FFF2-40B4-BE49-F238E27FC236}">
                      <a16:creationId xmlns:a16="http://schemas.microsoft.com/office/drawing/2014/main" id="{942047D2-DB04-A81D-1FC5-F3916EDD450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538974" y="1931631"/>
                  <a:ext cx="1109160" cy="78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20" name="حبر 19">
                  <a:extLst>
                    <a:ext uri="{FF2B5EF4-FFF2-40B4-BE49-F238E27FC236}">
                      <a16:creationId xmlns:a16="http://schemas.microsoft.com/office/drawing/2014/main" id="{B92B908B-B1C0-8249-D26F-37461822B729}"/>
                    </a:ext>
                  </a:extLst>
                </p14:cNvPr>
                <p14:cNvContentPartPr/>
                <p14:nvPr/>
              </p14:nvContentPartPr>
              <p14:xfrm>
                <a:off x="5718334" y="1971231"/>
                <a:ext cx="912960" cy="756000"/>
              </p14:xfrm>
            </p:contentPart>
          </mc:Choice>
          <mc:Fallback>
            <p:pic>
              <p:nvPicPr>
                <p:cNvPr id="20" name="حبر 19">
                  <a:extLst>
                    <a:ext uri="{FF2B5EF4-FFF2-40B4-BE49-F238E27FC236}">
                      <a16:creationId xmlns:a16="http://schemas.microsoft.com/office/drawing/2014/main" id="{B92B908B-B1C0-8249-D26F-37461822B729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709694" y="1962231"/>
                  <a:ext cx="930600" cy="77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22" name="حبر 21">
                  <a:extLst>
                    <a:ext uri="{FF2B5EF4-FFF2-40B4-BE49-F238E27FC236}">
                      <a16:creationId xmlns:a16="http://schemas.microsoft.com/office/drawing/2014/main" id="{DBF661BC-9B42-698F-2AF9-722C7BEE5867}"/>
                    </a:ext>
                  </a:extLst>
                </p14:cNvPr>
                <p14:cNvContentPartPr/>
                <p14:nvPr/>
              </p14:nvContentPartPr>
              <p14:xfrm>
                <a:off x="6626254" y="2114871"/>
                <a:ext cx="434160" cy="525600"/>
              </p14:xfrm>
            </p:contentPart>
          </mc:Choice>
          <mc:Fallback>
            <p:pic>
              <p:nvPicPr>
                <p:cNvPr id="22" name="حبر 21">
                  <a:extLst>
                    <a:ext uri="{FF2B5EF4-FFF2-40B4-BE49-F238E27FC236}">
                      <a16:creationId xmlns:a16="http://schemas.microsoft.com/office/drawing/2014/main" id="{DBF661BC-9B42-698F-2AF9-722C7BEE5867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617614" y="2106231"/>
                  <a:ext cx="451800" cy="54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23" name="حبر 22">
                  <a:extLst>
                    <a:ext uri="{FF2B5EF4-FFF2-40B4-BE49-F238E27FC236}">
                      <a16:creationId xmlns:a16="http://schemas.microsoft.com/office/drawing/2014/main" id="{7E09E56A-C0DD-4B71-3F59-98A2685BC1D7}"/>
                    </a:ext>
                  </a:extLst>
                </p14:cNvPr>
                <p14:cNvContentPartPr/>
                <p14:nvPr/>
              </p14:nvContentPartPr>
              <p14:xfrm>
                <a:off x="7001014" y="2070951"/>
                <a:ext cx="643680" cy="550800"/>
              </p14:xfrm>
            </p:contentPart>
          </mc:Choice>
          <mc:Fallback>
            <p:pic>
              <p:nvPicPr>
                <p:cNvPr id="23" name="حبر 22">
                  <a:extLst>
                    <a:ext uri="{FF2B5EF4-FFF2-40B4-BE49-F238E27FC236}">
                      <a16:creationId xmlns:a16="http://schemas.microsoft.com/office/drawing/2014/main" id="{7E09E56A-C0DD-4B71-3F59-98A2685BC1D7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992014" y="2062311"/>
                  <a:ext cx="661320" cy="56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24" name="حبر 23">
                  <a:extLst>
                    <a:ext uri="{FF2B5EF4-FFF2-40B4-BE49-F238E27FC236}">
                      <a16:creationId xmlns:a16="http://schemas.microsoft.com/office/drawing/2014/main" id="{1F45A842-7B14-A11D-2E08-E38F9D934A8B}"/>
                    </a:ext>
                  </a:extLst>
                </p14:cNvPr>
                <p14:cNvContentPartPr/>
                <p14:nvPr/>
              </p14:nvContentPartPr>
              <p14:xfrm>
                <a:off x="7658374" y="1947831"/>
                <a:ext cx="1162800" cy="732600"/>
              </p14:xfrm>
            </p:contentPart>
          </mc:Choice>
          <mc:Fallback>
            <p:pic>
              <p:nvPicPr>
                <p:cNvPr id="24" name="حبر 23">
                  <a:extLst>
                    <a:ext uri="{FF2B5EF4-FFF2-40B4-BE49-F238E27FC236}">
                      <a16:creationId xmlns:a16="http://schemas.microsoft.com/office/drawing/2014/main" id="{1F45A842-7B14-A11D-2E08-E38F9D934A8B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649734" y="1939191"/>
                  <a:ext cx="1180440" cy="750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26" name="حبر 25">
                <a:extLst>
                  <a:ext uri="{FF2B5EF4-FFF2-40B4-BE49-F238E27FC236}">
                    <a16:creationId xmlns:a16="http://schemas.microsoft.com/office/drawing/2014/main" id="{6F548E94-7FE6-735A-BC2B-2C2C3DB722AC}"/>
                  </a:ext>
                </a:extLst>
              </p14:cNvPr>
              <p14:cNvContentPartPr/>
              <p14:nvPr/>
            </p14:nvContentPartPr>
            <p14:xfrm>
              <a:off x="989734" y="4004151"/>
              <a:ext cx="441720" cy="22680"/>
            </p14:xfrm>
          </p:contentPart>
        </mc:Choice>
        <mc:Fallback>
          <p:pic>
            <p:nvPicPr>
              <p:cNvPr id="26" name="حبر 25">
                <a:extLst>
                  <a:ext uri="{FF2B5EF4-FFF2-40B4-BE49-F238E27FC236}">
                    <a16:creationId xmlns:a16="http://schemas.microsoft.com/office/drawing/2014/main" id="{6F548E94-7FE6-735A-BC2B-2C2C3DB722AC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936094" y="3896151"/>
                <a:ext cx="549360" cy="23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27" name="حبر 26">
                <a:extLst>
                  <a:ext uri="{FF2B5EF4-FFF2-40B4-BE49-F238E27FC236}">
                    <a16:creationId xmlns:a16="http://schemas.microsoft.com/office/drawing/2014/main" id="{30953A33-B0E7-ACD1-43CD-762B4EF2ABB0}"/>
                  </a:ext>
                </a:extLst>
              </p14:cNvPr>
              <p14:cNvContentPartPr/>
              <p14:nvPr/>
            </p14:nvContentPartPr>
            <p14:xfrm>
              <a:off x="3988894" y="4017471"/>
              <a:ext cx="392040" cy="26640"/>
            </p14:xfrm>
          </p:contentPart>
        </mc:Choice>
        <mc:Fallback>
          <p:pic>
            <p:nvPicPr>
              <p:cNvPr id="27" name="حبر 26">
                <a:extLst>
                  <a:ext uri="{FF2B5EF4-FFF2-40B4-BE49-F238E27FC236}">
                    <a16:creationId xmlns:a16="http://schemas.microsoft.com/office/drawing/2014/main" id="{30953A33-B0E7-ACD1-43CD-762B4EF2ABB0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934894" y="3909831"/>
                <a:ext cx="499680" cy="24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28" name="حبر 27">
                <a:extLst>
                  <a:ext uri="{FF2B5EF4-FFF2-40B4-BE49-F238E27FC236}">
                    <a16:creationId xmlns:a16="http://schemas.microsoft.com/office/drawing/2014/main" id="{8AC58B4F-D740-FA74-133C-5A1FE6FB3D59}"/>
                  </a:ext>
                </a:extLst>
              </p14:cNvPr>
              <p14:cNvContentPartPr/>
              <p14:nvPr/>
            </p14:nvContentPartPr>
            <p14:xfrm>
              <a:off x="7137094" y="4023231"/>
              <a:ext cx="887400" cy="19440"/>
            </p14:xfrm>
          </p:contentPart>
        </mc:Choice>
        <mc:Fallback>
          <p:pic>
            <p:nvPicPr>
              <p:cNvPr id="28" name="حبر 27">
                <a:extLst>
                  <a:ext uri="{FF2B5EF4-FFF2-40B4-BE49-F238E27FC236}">
                    <a16:creationId xmlns:a16="http://schemas.microsoft.com/office/drawing/2014/main" id="{8AC58B4F-D740-FA74-133C-5A1FE6FB3D59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083094" y="3915591"/>
                <a:ext cx="995040" cy="23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29" name="حبر 28">
                <a:extLst>
                  <a:ext uri="{FF2B5EF4-FFF2-40B4-BE49-F238E27FC236}">
                    <a16:creationId xmlns:a16="http://schemas.microsoft.com/office/drawing/2014/main" id="{A7751948-4A88-9CED-78E1-B7BD19D09D83}"/>
                  </a:ext>
                </a:extLst>
              </p14:cNvPr>
              <p14:cNvContentPartPr/>
              <p14:nvPr/>
            </p14:nvContentPartPr>
            <p14:xfrm>
              <a:off x="1145614" y="6059751"/>
              <a:ext cx="685080" cy="36000"/>
            </p14:xfrm>
          </p:contentPart>
        </mc:Choice>
        <mc:Fallback>
          <p:pic>
            <p:nvPicPr>
              <p:cNvPr id="29" name="حبر 28">
                <a:extLst>
                  <a:ext uri="{FF2B5EF4-FFF2-40B4-BE49-F238E27FC236}">
                    <a16:creationId xmlns:a16="http://schemas.microsoft.com/office/drawing/2014/main" id="{A7751948-4A88-9CED-78E1-B7BD19D09D83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091614" y="5951751"/>
                <a:ext cx="792720" cy="25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30" name="حبر 29">
                <a:extLst>
                  <a:ext uri="{FF2B5EF4-FFF2-40B4-BE49-F238E27FC236}">
                    <a16:creationId xmlns:a16="http://schemas.microsoft.com/office/drawing/2014/main" id="{217D6147-060D-F53A-CF06-EB616CADBD8D}"/>
                  </a:ext>
                </a:extLst>
              </p14:cNvPr>
              <p14:cNvContentPartPr/>
              <p14:nvPr/>
            </p14:nvContentPartPr>
            <p14:xfrm>
              <a:off x="4035334" y="6059391"/>
              <a:ext cx="708840" cy="75600"/>
            </p14:xfrm>
          </p:contentPart>
        </mc:Choice>
        <mc:Fallback>
          <p:pic>
            <p:nvPicPr>
              <p:cNvPr id="30" name="حبر 29">
                <a:extLst>
                  <a:ext uri="{FF2B5EF4-FFF2-40B4-BE49-F238E27FC236}">
                    <a16:creationId xmlns:a16="http://schemas.microsoft.com/office/drawing/2014/main" id="{217D6147-060D-F53A-CF06-EB616CADBD8D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981334" y="5951391"/>
                <a:ext cx="816480" cy="29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31" name="حبر 30">
                <a:extLst>
                  <a:ext uri="{FF2B5EF4-FFF2-40B4-BE49-F238E27FC236}">
                    <a16:creationId xmlns:a16="http://schemas.microsoft.com/office/drawing/2014/main" id="{E40C63DD-2F82-5C8E-AF7A-32026799546C}"/>
                  </a:ext>
                </a:extLst>
              </p14:cNvPr>
              <p14:cNvContentPartPr/>
              <p14:nvPr/>
            </p14:nvContentPartPr>
            <p14:xfrm>
              <a:off x="7130974" y="6086751"/>
              <a:ext cx="546120" cy="32400"/>
            </p14:xfrm>
          </p:contentPart>
        </mc:Choice>
        <mc:Fallback>
          <p:pic>
            <p:nvPicPr>
              <p:cNvPr id="31" name="حبر 30">
                <a:extLst>
                  <a:ext uri="{FF2B5EF4-FFF2-40B4-BE49-F238E27FC236}">
                    <a16:creationId xmlns:a16="http://schemas.microsoft.com/office/drawing/2014/main" id="{E40C63DD-2F82-5C8E-AF7A-32026799546C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076974" y="5979111"/>
                <a:ext cx="653760" cy="24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32" name="حبر 31">
                <a:extLst>
                  <a:ext uri="{FF2B5EF4-FFF2-40B4-BE49-F238E27FC236}">
                    <a16:creationId xmlns:a16="http://schemas.microsoft.com/office/drawing/2014/main" id="{893D7E9F-EBBD-67F0-EA08-7565FA645A94}"/>
                  </a:ext>
                </a:extLst>
              </p14:cNvPr>
              <p14:cNvContentPartPr/>
              <p14:nvPr/>
            </p14:nvContentPartPr>
            <p14:xfrm>
              <a:off x="5680534" y="4052751"/>
              <a:ext cx="523440" cy="31320"/>
            </p14:xfrm>
          </p:contentPart>
        </mc:Choice>
        <mc:Fallback>
          <p:pic>
            <p:nvPicPr>
              <p:cNvPr id="32" name="حبر 31">
                <a:extLst>
                  <a:ext uri="{FF2B5EF4-FFF2-40B4-BE49-F238E27FC236}">
                    <a16:creationId xmlns:a16="http://schemas.microsoft.com/office/drawing/2014/main" id="{893D7E9F-EBBD-67F0-EA08-7565FA645A94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626894" y="3944751"/>
                <a:ext cx="631080" cy="24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33" name="حبر 32">
                <a:extLst>
                  <a:ext uri="{FF2B5EF4-FFF2-40B4-BE49-F238E27FC236}">
                    <a16:creationId xmlns:a16="http://schemas.microsoft.com/office/drawing/2014/main" id="{B2E88EEC-C9C3-F401-9E06-C7EF7C0C58D9}"/>
                  </a:ext>
                </a:extLst>
              </p14:cNvPr>
              <p14:cNvContentPartPr/>
              <p14:nvPr/>
            </p14:nvContentPartPr>
            <p14:xfrm>
              <a:off x="4968094" y="4412031"/>
              <a:ext cx="793080" cy="52920"/>
            </p14:xfrm>
          </p:contentPart>
        </mc:Choice>
        <mc:Fallback>
          <p:pic>
            <p:nvPicPr>
              <p:cNvPr id="33" name="حبر 32">
                <a:extLst>
                  <a:ext uri="{FF2B5EF4-FFF2-40B4-BE49-F238E27FC236}">
                    <a16:creationId xmlns:a16="http://schemas.microsoft.com/office/drawing/2014/main" id="{B2E88EEC-C9C3-F401-9E06-C7EF7C0C58D9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914094" y="4304031"/>
                <a:ext cx="900720" cy="26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34" name="حبر 33">
                <a:extLst>
                  <a:ext uri="{FF2B5EF4-FFF2-40B4-BE49-F238E27FC236}">
                    <a16:creationId xmlns:a16="http://schemas.microsoft.com/office/drawing/2014/main" id="{9E752EAA-5142-D003-E2DF-76616ADC1A6A}"/>
                  </a:ext>
                </a:extLst>
              </p14:cNvPr>
              <p14:cNvContentPartPr/>
              <p14:nvPr/>
            </p14:nvContentPartPr>
            <p14:xfrm>
              <a:off x="967414" y="4260471"/>
              <a:ext cx="711000" cy="55440"/>
            </p14:xfrm>
          </p:contentPart>
        </mc:Choice>
        <mc:Fallback>
          <p:pic>
            <p:nvPicPr>
              <p:cNvPr id="34" name="حبر 33">
                <a:extLst>
                  <a:ext uri="{FF2B5EF4-FFF2-40B4-BE49-F238E27FC236}">
                    <a16:creationId xmlns:a16="http://schemas.microsoft.com/office/drawing/2014/main" id="{9E752EAA-5142-D003-E2DF-76616ADC1A6A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913414" y="4152831"/>
                <a:ext cx="818640" cy="27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35" name="حبر 34">
                <a:extLst>
                  <a:ext uri="{FF2B5EF4-FFF2-40B4-BE49-F238E27FC236}">
                    <a16:creationId xmlns:a16="http://schemas.microsoft.com/office/drawing/2014/main" id="{2BF9FAEF-FEE2-48A4-18D4-1C9EC7C8F79C}"/>
                  </a:ext>
                </a:extLst>
              </p14:cNvPr>
              <p14:cNvContentPartPr/>
              <p14:nvPr/>
            </p14:nvContentPartPr>
            <p14:xfrm>
              <a:off x="7139254" y="4271991"/>
              <a:ext cx="671760" cy="45000"/>
            </p14:xfrm>
          </p:contentPart>
        </mc:Choice>
        <mc:Fallback>
          <p:pic>
            <p:nvPicPr>
              <p:cNvPr id="35" name="حبر 34">
                <a:extLst>
                  <a:ext uri="{FF2B5EF4-FFF2-40B4-BE49-F238E27FC236}">
                    <a16:creationId xmlns:a16="http://schemas.microsoft.com/office/drawing/2014/main" id="{2BF9FAEF-FEE2-48A4-18D4-1C9EC7C8F79C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085254" y="4163991"/>
                <a:ext cx="779400" cy="26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36" name="حبر 35">
                <a:extLst>
                  <a:ext uri="{FF2B5EF4-FFF2-40B4-BE49-F238E27FC236}">
                    <a16:creationId xmlns:a16="http://schemas.microsoft.com/office/drawing/2014/main" id="{70DCE78C-3666-3F99-F4B7-068EF4CF849A}"/>
                  </a:ext>
                </a:extLst>
              </p14:cNvPr>
              <p14:cNvContentPartPr/>
              <p14:nvPr/>
            </p14:nvContentPartPr>
            <p14:xfrm>
              <a:off x="8867254" y="6099351"/>
              <a:ext cx="402840" cy="15120"/>
            </p14:xfrm>
          </p:contentPart>
        </mc:Choice>
        <mc:Fallback>
          <p:pic>
            <p:nvPicPr>
              <p:cNvPr id="36" name="حبر 35">
                <a:extLst>
                  <a:ext uri="{FF2B5EF4-FFF2-40B4-BE49-F238E27FC236}">
                    <a16:creationId xmlns:a16="http://schemas.microsoft.com/office/drawing/2014/main" id="{70DCE78C-3666-3F99-F4B7-068EF4CF849A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8813254" y="5991711"/>
                <a:ext cx="510480" cy="23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37" name="حبر 36">
                <a:extLst>
                  <a:ext uri="{FF2B5EF4-FFF2-40B4-BE49-F238E27FC236}">
                    <a16:creationId xmlns:a16="http://schemas.microsoft.com/office/drawing/2014/main" id="{3525E0E0-FD6D-1089-B048-BC48CF0C2E08}"/>
                  </a:ext>
                </a:extLst>
              </p14:cNvPr>
              <p14:cNvContentPartPr/>
              <p14:nvPr/>
            </p14:nvContentPartPr>
            <p14:xfrm>
              <a:off x="3978094" y="6363591"/>
              <a:ext cx="518040" cy="38160"/>
            </p14:xfrm>
          </p:contentPart>
        </mc:Choice>
        <mc:Fallback>
          <p:pic>
            <p:nvPicPr>
              <p:cNvPr id="37" name="حبر 36">
                <a:extLst>
                  <a:ext uri="{FF2B5EF4-FFF2-40B4-BE49-F238E27FC236}">
                    <a16:creationId xmlns:a16="http://schemas.microsoft.com/office/drawing/2014/main" id="{3525E0E0-FD6D-1089-B048-BC48CF0C2E08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924094" y="6255951"/>
                <a:ext cx="625680" cy="25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38" name="حبر 37">
                <a:extLst>
                  <a:ext uri="{FF2B5EF4-FFF2-40B4-BE49-F238E27FC236}">
                    <a16:creationId xmlns:a16="http://schemas.microsoft.com/office/drawing/2014/main" id="{51DAE89B-CFED-9171-FB02-F71CB6CC82F2}"/>
                  </a:ext>
                </a:extLst>
              </p14:cNvPr>
              <p14:cNvContentPartPr/>
              <p14:nvPr/>
            </p14:nvContentPartPr>
            <p14:xfrm>
              <a:off x="1116814" y="6317871"/>
              <a:ext cx="426960" cy="22680"/>
            </p14:xfrm>
          </p:contentPart>
        </mc:Choice>
        <mc:Fallback>
          <p:pic>
            <p:nvPicPr>
              <p:cNvPr id="38" name="حبر 37">
                <a:extLst>
                  <a:ext uri="{FF2B5EF4-FFF2-40B4-BE49-F238E27FC236}">
                    <a16:creationId xmlns:a16="http://schemas.microsoft.com/office/drawing/2014/main" id="{51DAE89B-CFED-9171-FB02-F71CB6CC82F2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063174" y="6209871"/>
                <a:ext cx="534600" cy="238320"/>
              </a:xfrm>
              <a:prstGeom prst="rect">
                <a:avLst/>
              </a:prstGeom>
            </p:spPr>
          </p:pic>
        </mc:Fallback>
      </mc:AlternateContent>
      <p:grpSp>
        <p:nvGrpSpPr>
          <p:cNvPr id="51" name="مجموعة 50">
            <a:extLst>
              <a:ext uri="{FF2B5EF4-FFF2-40B4-BE49-F238E27FC236}">
                <a16:creationId xmlns:a16="http://schemas.microsoft.com/office/drawing/2014/main" id="{150C8566-0153-21A5-F4B8-A165AEB81802}"/>
              </a:ext>
            </a:extLst>
          </p:cNvPr>
          <p:cNvGrpSpPr/>
          <p:nvPr/>
        </p:nvGrpSpPr>
        <p:grpSpPr>
          <a:xfrm>
            <a:off x="5674054" y="4327791"/>
            <a:ext cx="1023120" cy="1011960"/>
            <a:chOff x="5674054" y="4327791"/>
            <a:chExt cx="1023120" cy="1011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39" name="حبر 38">
                  <a:extLst>
                    <a:ext uri="{FF2B5EF4-FFF2-40B4-BE49-F238E27FC236}">
                      <a16:creationId xmlns:a16="http://schemas.microsoft.com/office/drawing/2014/main" id="{7D190603-A1F9-3664-DB39-BEFCC7E1F4A8}"/>
                    </a:ext>
                  </a:extLst>
                </p14:cNvPr>
                <p14:cNvContentPartPr/>
                <p14:nvPr/>
              </p14:nvContentPartPr>
              <p14:xfrm>
                <a:off x="5733814" y="4465671"/>
                <a:ext cx="963360" cy="874080"/>
              </p14:xfrm>
            </p:contentPart>
          </mc:Choice>
          <mc:Fallback>
            <p:pic>
              <p:nvPicPr>
                <p:cNvPr id="39" name="حبر 38">
                  <a:extLst>
                    <a:ext uri="{FF2B5EF4-FFF2-40B4-BE49-F238E27FC236}">
                      <a16:creationId xmlns:a16="http://schemas.microsoft.com/office/drawing/2014/main" id="{7D190603-A1F9-3664-DB39-BEFCC7E1F4A8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716174" y="4448031"/>
                  <a:ext cx="999000" cy="90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40" name="حبر 39">
                  <a:extLst>
                    <a:ext uri="{FF2B5EF4-FFF2-40B4-BE49-F238E27FC236}">
                      <a16:creationId xmlns:a16="http://schemas.microsoft.com/office/drawing/2014/main" id="{487EFD11-4941-4437-0BA3-DE09F5D05C12}"/>
                    </a:ext>
                  </a:extLst>
                </p14:cNvPr>
                <p14:cNvContentPartPr/>
                <p14:nvPr/>
              </p14:nvContentPartPr>
              <p14:xfrm>
                <a:off x="5877094" y="4635591"/>
                <a:ext cx="321480" cy="136080"/>
              </p14:xfrm>
            </p:contentPart>
          </mc:Choice>
          <mc:Fallback>
            <p:pic>
              <p:nvPicPr>
                <p:cNvPr id="40" name="حبر 39">
                  <a:extLst>
                    <a:ext uri="{FF2B5EF4-FFF2-40B4-BE49-F238E27FC236}">
                      <a16:creationId xmlns:a16="http://schemas.microsoft.com/office/drawing/2014/main" id="{487EFD11-4941-4437-0BA3-DE09F5D05C12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859454" y="4617591"/>
                  <a:ext cx="35712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41" name="حبر 40">
                  <a:extLst>
                    <a:ext uri="{FF2B5EF4-FFF2-40B4-BE49-F238E27FC236}">
                      <a16:creationId xmlns:a16="http://schemas.microsoft.com/office/drawing/2014/main" id="{6A5D9744-1516-2C06-CB16-E467C64B92F5}"/>
                    </a:ext>
                  </a:extLst>
                </p14:cNvPr>
                <p14:cNvContentPartPr/>
                <p14:nvPr/>
              </p14:nvContentPartPr>
              <p14:xfrm>
                <a:off x="5919574" y="4713711"/>
                <a:ext cx="269280" cy="156960"/>
              </p14:xfrm>
            </p:contentPart>
          </mc:Choice>
          <mc:Fallback>
            <p:pic>
              <p:nvPicPr>
                <p:cNvPr id="41" name="حبر 40">
                  <a:extLst>
                    <a:ext uri="{FF2B5EF4-FFF2-40B4-BE49-F238E27FC236}">
                      <a16:creationId xmlns:a16="http://schemas.microsoft.com/office/drawing/2014/main" id="{6A5D9744-1516-2C06-CB16-E467C64B92F5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901574" y="4696071"/>
                  <a:ext cx="30492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42" name="حبر 41">
                  <a:extLst>
                    <a:ext uri="{FF2B5EF4-FFF2-40B4-BE49-F238E27FC236}">
                      <a16:creationId xmlns:a16="http://schemas.microsoft.com/office/drawing/2014/main" id="{7ADA39D0-C848-3511-6610-85F38BA19CF2}"/>
                    </a:ext>
                  </a:extLst>
                </p14:cNvPr>
                <p14:cNvContentPartPr/>
                <p14:nvPr/>
              </p14:nvContentPartPr>
              <p14:xfrm>
                <a:off x="5674054" y="4327791"/>
                <a:ext cx="696240" cy="700200"/>
              </p14:xfrm>
            </p:contentPart>
          </mc:Choice>
          <mc:Fallback>
            <p:pic>
              <p:nvPicPr>
                <p:cNvPr id="42" name="حبر 41">
                  <a:extLst>
                    <a:ext uri="{FF2B5EF4-FFF2-40B4-BE49-F238E27FC236}">
                      <a16:creationId xmlns:a16="http://schemas.microsoft.com/office/drawing/2014/main" id="{7ADA39D0-C848-3511-6610-85F38BA19CF2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656414" y="4309791"/>
                  <a:ext cx="731880" cy="735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مجموعة 56">
            <a:extLst>
              <a:ext uri="{FF2B5EF4-FFF2-40B4-BE49-F238E27FC236}">
                <a16:creationId xmlns:a16="http://schemas.microsoft.com/office/drawing/2014/main" id="{E5FB05D6-6435-4D6B-AE90-E6B45E7856AC}"/>
              </a:ext>
            </a:extLst>
          </p:cNvPr>
          <p:cNvGrpSpPr/>
          <p:nvPr/>
        </p:nvGrpSpPr>
        <p:grpSpPr>
          <a:xfrm>
            <a:off x="5783494" y="5561871"/>
            <a:ext cx="1065240" cy="1002960"/>
            <a:chOff x="5783494" y="5561871"/>
            <a:chExt cx="1065240" cy="1002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52" name="حبر 51">
                  <a:extLst>
                    <a:ext uri="{FF2B5EF4-FFF2-40B4-BE49-F238E27FC236}">
                      <a16:creationId xmlns:a16="http://schemas.microsoft.com/office/drawing/2014/main" id="{4E0916A8-C46B-8D9C-8A10-3B8CE2741F4D}"/>
                    </a:ext>
                  </a:extLst>
                </p14:cNvPr>
                <p14:cNvContentPartPr/>
                <p14:nvPr/>
              </p14:nvContentPartPr>
              <p14:xfrm>
                <a:off x="5931814" y="5561871"/>
                <a:ext cx="916920" cy="69840"/>
              </p14:xfrm>
            </p:contentPart>
          </mc:Choice>
          <mc:Fallback>
            <p:pic>
              <p:nvPicPr>
                <p:cNvPr id="52" name="حبر 51">
                  <a:extLst>
                    <a:ext uri="{FF2B5EF4-FFF2-40B4-BE49-F238E27FC236}">
                      <a16:creationId xmlns:a16="http://schemas.microsoft.com/office/drawing/2014/main" id="{4E0916A8-C46B-8D9C-8A10-3B8CE2741F4D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914174" y="5544231"/>
                  <a:ext cx="95256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53" name="حبر 52">
                  <a:extLst>
                    <a:ext uri="{FF2B5EF4-FFF2-40B4-BE49-F238E27FC236}">
                      <a16:creationId xmlns:a16="http://schemas.microsoft.com/office/drawing/2014/main" id="{28729383-7B20-8AF7-784E-A40F7ADE65F0}"/>
                    </a:ext>
                  </a:extLst>
                </p14:cNvPr>
                <p14:cNvContentPartPr/>
                <p14:nvPr/>
              </p14:nvContentPartPr>
              <p14:xfrm>
                <a:off x="5954134" y="6103671"/>
                <a:ext cx="439200" cy="10800"/>
              </p14:xfrm>
            </p:contentPart>
          </mc:Choice>
          <mc:Fallback>
            <p:pic>
              <p:nvPicPr>
                <p:cNvPr id="53" name="حبر 52">
                  <a:extLst>
                    <a:ext uri="{FF2B5EF4-FFF2-40B4-BE49-F238E27FC236}">
                      <a16:creationId xmlns:a16="http://schemas.microsoft.com/office/drawing/2014/main" id="{28729383-7B20-8AF7-784E-A40F7ADE65F0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936134" y="6085671"/>
                  <a:ext cx="47484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54" name="حبر 53">
                  <a:extLst>
                    <a:ext uri="{FF2B5EF4-FFF2-40B4-BE49-F238E27FC236}">
                      <a16:creationId xmlns:a16="http://schemas.microsoft.com/office/drawing/2014/main" id="{8A220CF6-DAD2-2889-18C8-B0F88298A42E}"/>
                    </a:ext>
                  </a:extLst>
                </p14:cNvPr>
                <p14:cNvContentPartPr/>
                <p14:nvPr/>
              </p14:nvContentPartPr>
              <p14:xfrm>
                <a:off x="5937934" y="6223551"/>
                <a:ext cx="488880" cy="64440"/>
              </p14:xfrm>
            </p:contentPart>
          </mc:Choice>
          <mc:Fallback>
            <p:pic>
              <p:nvPicPr>
                <p:cNvPr id="54" name="حبر 53">
                  <a:extLst>
                    <a:ext uri="{FF2B5EF4-FFF2-40B4-BE49-F238E27FC236}">
                      <a16:creationId xmlns:a16="http://schemas.microsoft.com/office/drawing/2014/main" id="{8A220CF6-DAD2-2889-18C8-B0F88298A42E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919934" y="6205551"/>
                  <a:ext cx="52452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55" name="حبر 54">
                  <a:extLst>
                    <a:ext uri="{FF2B5EF4-FFF2-40B4-BE49-F238E27FC236}">
                      <a16:creationId xmlns:a16="http://schemas.microsoft.com/office/drawing/2014/main" id="{93BC78B7-45A1-152D-AEF1-64BB11FCFA00}"/>
                    </a:ext>
                  </a:extLst>
                </p14:cNvPr>
                <p14:cNvContentPartPr/>
                <p14:nvPr/>
              </p14:nvContentPartPr>
              <p14:xfrm>
                <a:off x="6138094" y="6031311"/>
                <a:ext cx="74160" cy="367200"/>
              </p14:xfrm>
            </p:contentPart>
          </mc:Choice>
          <mc:Fallback>
            <p:pic>
              <p:nvPicPr>
                <p:cNvPr id="55" name="حبر 54">
                  <a:extLst>
                    <a:ext uri="{FF2B5EF4-FFF2-40B4-BE49-F238E27FC236}">
                      <a16:creationId xmlns:a16="http://schemas.microsoft.com/office/drawing/2014/main" id="{93BC78B7-45A1-152D-AEF1-64BB11FCFA00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120094" y="6013311"/>
                  <a:ext cx="109800" cy="40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56" name="حبر 55">
                  <a:extLst>
                    <a:ext uri="{FF2B5EF4-FFF2-40B4-BE49-F238E27FC236}">
                      <a16:creationId xmlns:a16="http://schemas.microsoft.com/office/drawing/2014/main" id="{EE4246EC-CA59-A9B4-44FB-FCBF42E9A7D7}"/>
                    </a:ext>
                  </a:extLst>
                </p14:cNvPr>
                <p14:cNvContentPartPr/>
                <p14:nvPr/>
              </p14:nvContentPartPr>
              <p14:xfrm>
                <a:off x="5783494" y="5841231"/>
                <a:ext cx="658800" cy="723600"/>
              </p14:xfrm>
            </p:contentPart>
          </mc:Choice>
          <mc:Fallback>
            <p:pic>
              <p:nvPicPr>
                <p:cNvPr id="56" name="حبر 55">
                  <a:extLst>
                    <a:ext uri="{FF2B5EF4-FFF2-40B4-BE49-F238E27FC236}">
                      <a16:creationId xmlns:a16="http://schemas.microsoft.com/office/drawing/2014/main" id="{EE4246EC-CA59-A9B4-44FB-FCBF42E9A7D7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765854" y="5823591"/>
                  <a:ext cx="694440" cy="75924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58" name="مربع نص 57">
            <a:extLst>
              <a:ext uri="{FF2B5EF4-FFF2-40B4-BE49-F238E27FC236}">
                <a16:creationId xmlns:a16="http://schemas.microsoft.com/office/drawing/2014/main" id="{07CB42D0-2A3A-6641-194E-8BEBA875EDEB}"/>
              </a:ext>
            </a:extLst>
          </p:cNvPr>
          <p:cNvSpPr txBox="1"/>
          <p:nvPr/>
        </p:nvSpPr>
        <p:spPr>
          <a:xfrm>
            <a:off x="6564721" y="998102"/>
            <a:ext cx="2911293" cy="442674"/>
          </a:xfrm>
          <a:prstGeom prst="wedgeRoundRectCallout">
            <a:avLst>
              <a:gd name="adj1" fmla="val -19155"/>
              <a:gd name="adj2" fmla="val 134864"/>
              <a:gd name="adj3" fmla="val 16667"/>
            </a:avLst>
          </a:prstGeom>
          <a:solidFill>
            <a:srgbClr val="ED7BE2"/>
          </a:solidFill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How about Mariam?</a:t>
            </a:r>
            <a:endParaRPr lang="ar-SA" sz="1600" b="1" dirty="0">
              <a:solidFill>
                <a:schemeClr val="bg1"/>
              </a:solidFill>
            </a:endParaRPr>
          </a:p>
        </p:txBody>
      </p:sp>
      <p:pic>
        <p:nvPicPr>
          <p:cNvPr id="59" name="Picture 6" descr="Clientmoji">
            <a:extLst>
              <a:ext uri="{FF2B5EF4-FFF2-40B4-BE49-F238E27FC236}">
                <a16:creationId xmlns:a16="http://schemas.microsoft.com/office/drawing/2014/main" id="{AE90E083-6871-1A1D-C5BF-BF6C51F32A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4808" y="1277386"/>
            <a:ext cx="1574708" cy="1574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398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مشاهدة صورة المصدر">
            <a:extLst>
              <a:ext uri="{FF2B5EF4-FFF2-40B4-BE49-F238E27FC236}">
                <a16:creationId xmlns:a16="http://schemas.microsoft.com/office/drawing/2014/main" id="{CBD6C0D7-C24B-0764-A2A3-5B8AE1885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4819" y="3429001"/>
            <a:ext cx="2498817" cy="329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مربع نص 8">
            <a:hlinkClick r:id="rId3" action="ppaction://hlinksldjump"/>
            <a:extLst>
              <a:ext uri="{FF2B5EF4-FFF2-40B4-BE49-F238E27FC236}">
                <a16:creationId xmlns:a16="http://schemas.microsoft.com/office/drawing/2014/main" id="{EC91F3BF-BAB8-5F3A-FC19-BB54F6D77689}"/>
              </a:ext>
            </a:extLst>
          </p:cNvPr>
          <p:cNvSpPr txBox="1"/>
          <p:nvPr/>
        </p:nvSpPr>
        <p:spPr>
          <a:xfrm rot="21326640">
            <a:off x="10671650" y="3783522"/>
            <a:ext cx="12757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Warm up</a:t>
            </a:r>
            <a:endParaRPr lang="ar-SA" dirty="0"/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48451021-DCA1-8A2A-1EFF-432B2D3D1EE1}"/>
              </a:ext>
            </a:extLst>
          </p:cNvPr>
          <p:cNvSpPr/>
          <p:nvPr/>
        </p:nvSpPr>
        <p:spPr>
          <a:xfrm>
            <a:off x="10440820" y="207526"/>
            <a:ext cx="1737439" cy="461665"/>
          </a:xfrm>
          <a:prstGeom prst="rect">
            <a:avLst/>
          </a:prstGeom>
          <a:solidFill>
            <a:srgbClr val="B09DBA"/>
          </a:solidFill>
        </p:spPr>
        <p:txBody>
          <a:bodyPr wrap="square" lIns="91440" tIns="45720" rIns="91440" bIns="45720">
            <a:spAutoFit/>
          </a:bodyPr>
          <a:lstStyle/>
          <a:p>
            <a:pPr algn="l" rtl="0"/>
            <a:r>
              <a:rPr lang="en-US" sz="2400" b="1" dirty="0"/>
              <a:t>Page 59</a:t>
            </a:r>
          </a:p>
        </p:txBody>
      </p:sp>
      <p:grpSp>
        <p:nvGrpSpPr>
          <p:cNvPr id="7" name="مجموعة 6">
            <a:extLst>
              <a:ext uri="{FF2B5EF4-FFF2-40B4-BE49-F238E27FC236}">
                <a16:creationId xmlns:a16="http://schemas.microsoft.com/office/drawing/2014/main" id="{4CDE5D6B-A7A0-7DE6-0B24-B5711D4E051C}"/>
              </a:ext>
            </a:extLst>
          </p:cNvPr>
          <p:cNvGrpSpPr/>
          <p:nvPr/>
        </p:nvGrpSpPr>
        <p:grpSpPr>
          <a:xfrm>
            <a:off x="8623889" y="1756405"/>
            <a:ext cx="3336194" cy="1425427"/>
            <a:chOff x="8020382" y="1272326"/>
            <a:chExt cx="3826108" cy="1656828"/>
          </a:xfrm>
        </p:grpSpPr>
        <p:sp>
          <p:nvSpPr>
            <p:cNvPr id="8" name="مستطيل 7">
              <a:extLst>
                <a:ext uri="{FF2B5EF4-FFF2-40B4-BE49-F238E27FC236}">
                  <a16:creationId xmlns:a16="http://schemas.microsoft.com/office/drawing/2014/main" id="{475D4816-81BB-56E8-BD37-9767D29C039B}"/>
                </a:ext>
              </a:extLst>
            </p:cNvPr>
            <p:cNvSpPr/>
            <p:nvPr/>
          </p:nvSpPr>
          <p:spPr>
            <a:xfrm>
              <a:off x="8020382" y="2177899"/>
              <a:ext cx="3631373" cy="751255"/>
            </a:xfrm>
            <a:prstGeom prst="rect">
              <a:avLst/>
            </a:prstGeom>
            <a:solidFill>
              <a:srgbClr val="FF66CC"/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square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rtl="0"/>
              <a:r>
                <a:rPr lang="en-US" sz="3600" dirty="0">
                  <a:latin typeface="Papyrus" panose="03070502060502030205" pitchFamily="66" charset="0"/>
                </a:rPr>
                <a:t> </a:t>
              </a:r>
              <a:r>
                <a:rPr lang="en-US" sz="3200" dirty="0">
                  <a:latin typeface="Papyrus" panose="03070502060502030205" pitchFamily="66" charset="0"/>
                </a:rPr>
                <a:t>Think pair share</a:t>
              </a:r>
              <a:endParaRPr lang="ar-SA" sz="3600" dirty="0">
                <a:latin typeface="Papyrus" panose="03070502060502030205" pitchFamily="66" charset="0"/>
              </a:endParaRPr>
            </a:p>
          </p:txBody>
        </p:sp>
        <p:sp>
          <p:nvSpPr>
            <p:cNvPr id="14" name="سهم: لليمين 13">
              <a:extLst>
                <a:ext uri="{FF2B5EF4-FFF2-40B4-BE49-F238E27FC236}">
                  <a16:creationId xmlns:a16="http://schemas.microsoft.com/office/drawing/2014/main" id="{0B347B2E-B0C6-E173-C088-F16395ACFC1A}"/>
                </a:ext>
              </a:extLst>
            </p:cNvPr>
            <p:cNvSpPr/>
            <p:nvPr/>
          </p:nvSpPr>
          <p:spPr>
            <a:xfrm>
              <a:off x="9032233" y="1691914"/>
              <a:ext cx="256425" cy="20806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5" name="سهم: لليمين 14">
              <a:extLst>
                <a:ext uri="{FF2B5EF4-FFF2-40B4-BE49-F238E27FC236}">
                  <a16:creationId xmlns:a16="http://schemas.microsoft.com/office/drawing/2014/main" id="{F076A4E4-9448-2A64-6AB3-3BEAE9768FEA}"/>
                </a:ext>
              </a:extLst>
            </p:cNvPr>
            <p:cNvSpPr/>
            <p:nvPr/>
          </p:nvSpPr>
          <p:spPr>
            <a:xfrm>
              <a:off x="10268683" y="1658672"/>
              <a:ext cx="256425" cy="20806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pic>
          <p:nvPicPr>
            <p:cNvPr id="18" name="صورة 17">
              <a:extLst>
                <a:ext uri="{FF2B5EF4-FFF2-40B4-BE49-F238E27FC236}">
                  <a16:creationId xmlns:a16="http://schemas.microsoft.com/office/drawing/2014/main" id="{50F75E56-165B-1941-C1C2-A8A297FC1DE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288195" y="1413577"/>
              <a:ext cx="744039" cy="693108"/>
            </a:xfrm>
            <a:prstGeom prst="rect">
              <a:avLst/>
            </a:prstGeom>
          </p:spPr>
        </p:pic>
        <p:pic>
          <p:nvPicPr>
            <p:cNvPr id="19" name="صورة 18">
              <a:extLst>
                <a:ext uri="{FF2B5EF4-FFF2-40B4-BE49-F238E27FC236}">
                  <a16:creationId xmlns:a16="http://schemas.microsoft.com/office/drawing/2014/main" id="{6B679F50-BABA-5AB9-9705-301C4826D4B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88659" y="1272326"/>
              <a:ext cx="1015127" cy="919856"/>
            </a:xfrm>
            <a:prstGeom prst="rect">
              <a:avLst/>
            </a:prstGeom>
          </p:spPr>
        </p:pic>
        <p:pic>
          <p:nvPicPr>
            <p:cNvPr id="20" name="صورة 19">
              <a:extLst>
                <a:ext uri="{FF2B5EF4-FFF2-40B4-BE49-F238E27FC236}">
                  <a16:creationId xmlns:a16="http://schemas.microsoft.com/office/drawing/2014/main" id="{5513C00C-74B1-54DF-DF5E-9DC7E6BD95C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473616" y="1503996"/>
              <a:ext cx="1372874" cy="461665"/>
            </a:xfrm>
            <a:prstGeom prst="rect">
              <a:avLst/>
            </a:prstGeom>
          </p:spPr>
        </p:pic>
      </p:grpSp>
      <p:pic>
        <p:nvPicPr>
          <p:cNvPr id="22" name="صورة 21">
            <a:extLst>
              <a:ext uri="{FF2B5EF4-FFF2-40B4-BE49-F238E27FC236}">
                <a16:creationId xmlns:a16="http://schemas.microsoft.com/office/drawing/2014/main" id="{3F66B4FE-023A-F19E-1828-0F8FB2909C7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71188" r="25539"/>
          <a:stretch/>
        </p:blipFill>
        <p:spPr>
          <a:xfrm>
            <a:off x="401717" y="3886500"/>
            <a:ext cx="8530012" cy="2663394"/>
          </a:xfrm>
          <a:prstGeom prst="rect">
            <a:avLst/>
          </a:prstGeom>
        </p:spPr>
      </p:pic>
      <p:sp>
        <p:nvSpPr>
          <p:cNvPr id="23" name="مستطيل 22">
            <a:extLst>
              <a:ext uri="{FF2B5EF4-FFF2-40B4-BE49-F238E27FC236}">
                <a16:creationId xmlns:a16="http://schemas.microsoft.com/office/drawing/2014/main" id="{E83FC6D0-AD3F-288D-E885-A7F1B405C55D}"/>
              </a:ext>
            </a:extLst>
          </p:cNvPr>
          <p:cNvSpPr/>
          <p:nvPr/>
        </p:nvSpPr>
        <p:spPr>
          <a:xfrm>
            <a:off x="2854714" y="4108097"/>
            <a:ext cx="1319958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2400" b="1" dirty="0">
                <a:solidFill>
                  <a:srgbClr val="C00000"/>
                </a:solidFill>
                <a:latin typeface="MyriadPro-Light"/>
              </a:rPr>
              <a:t>next to</a:t>
            </a:r>
            <a:endParaRPr lang="ar-SA" sz="3600" b="1" dirty="0">
              <a:solidFill>
                <a:srgbClr val="C00000"/>
              </a:solidFill>
            </a:endParaRPr>
          </a:p>
        </p:txBody>
      </p:sp>
      <p:pic>
        <p:nvPicPr>
          <p:cNvPr id="24" name="صورة 23">
            <a:extLst>
              <a:ext uri="{FF2B5EF4-FFF2-40B4-BE49-F238E27FC236}">
                <a16:creationId xmlns:a16="http://schemas.microsoft.com/office/drawing/2014/main" id="{3F9EBC85-F31C-A4BE-56EF-89FABF2556D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1121" b="30031"/>
          <a:stretch/>
        </p:blipFill>
        <p:spPr>
          <a:xfrm>
            <a:off x="473001" y="289478"/>
            <a:ext cx="5857569" cy="3344784"/>
          </a:xfrm>
          <a:prstGeom prst="rect">
            <a:avLst/>
          </a:prstGeom>
        </p:spPr>
      </p:pic>
      <p:sp>
        <p:nvSpPr>
          <p:cNvPr id="25" name="مستطيل 24">
            <a:extLst>
              <a:ext uri="{FF2B5EF4-FFF2-40B4-BE49-F238E27FC236}">
                <a16:creationId xmlns:a16="http://schemas.microsoft.com/office/drawing/2014/main" id="{FD81DB73-1D50-5BEE-50B9-BF4E688B9C88}"/>
              </a:ext>
            </a:extLst>
          </p:cNvPr>
          <p:cNvSpPr/>
          <p:nvPr/>
        </p:nvSpPr>
        <p:spPr>
          <a:xfrm>
            <a:off x="2114485" y="4461882"/>
            <a:ext cx="2136386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2400" b="1" dirty="0">
                <a:solidFill>
                  <a:srgbClr val="C00000"/>
                </a:solidFill>
                <a:latin typeface="MyriadPro-Light"/>
              </a:rPr>
              <a:t>across from</a:t>
            </a:r>
            <a:endParaRPr lang="ar-SA" sz="3600" b="1" dirty="0">
              <a:solidFill>
                <a:srgbClr val="C00000"/>
              </a:solidFill>
            </a:endParaRP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58095648-F486-3FD9-D7E3-94EB5819261C}"/>
              </a:ext>
            </a:extLst>
          </p:cNvPr>
          <p:cNvSpPr/>
          <p:nvPr/>
        </p:nvSpPr>
        <p:spPr>
          <a:xfrm>
            <a:off x="3007113" y="4914311"/>
            <a:ext cx="2136386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2400" b="1" dirty="0">
                <a:solidFill>
                  <a:srgbClr val="C00000"/>
                </a:solidFill>
                <a:latin typeface="MyriadPro-Light"/>
              </a:rPr>
              <a:t>near</a:t>
            </a:r>
            <a:endParaRPr lang="ar-SA" sz="3600" b="1" dirty="0">
              <a:solidFill>
                <a:srgbClr val="C00000"/>
              </a:solidFill>
            </a:endParaRPr>
          </a:p>
        </p:txBody>
      </p: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6095DC0E-19A6-2EC5-E812-8884012036E2}"/>
              </a:ext>
            </a:extLst>
          </p:cNvPr>
          <p:cNvSpPr/>
          <p:nvPr/>
        </p:nvSpPr>
        <p:spPr>
          <a:xfrm>
            <a:off x="3106479" y="5145143"/>
            <a:ext cx="2136386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2400" b="1" dirty="0">
                <a:solidFill>
                  <a:srgbClr val="C00000"/>
                </a:solidFill>
                <a:latin typeface="MyriadPro-Light"/>
              </a:rPr>
              <a:t>between</a:t>
            </a:r>
            <a:endParaRPr lang="ar-SA" sz="3600" b="1" dirty="0">
              <a:solidFill>
                <a:srgbClr val="C00000"/>
              </a:solidFill>
            </a:endParaRPr>
          </a:p>
        </p:txBody>
      </p:sp>
      <p:sp>
        <p:nvSpPr>
          <p:cNvPr id="28" name="مستطيل 27">
            <a:extLst>
              <a:ext uri="{FF2B5EF4-FFF2-40B4-BE49-F238E27FC236}">
                <a16:creationId xmlns:a16="http://schemas.microsoft.com/office/drawing/2014/main" id="{5CE3EB24-6859-74FD-AB7A-EEE36FEA8F2B}"/>
              </a:ext>
            </a:extLst>
          </p:cNvPr>
          <p:cNvSpPr/>
          <p:nvPr/>
        </p:nvSpPr>
        <p:spPr>
          <a:xfrm>
            <a:off x="3438024" y="5505888"/>
            <a:ext cx="2136386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2400" b="1" dirty="0">
                <a:solidFill>
                  <a:srgbClr val="C00000"/>
                </a:solidFill>
                <a:latin typeface="MyriadPro-Light"/>
              </a:rPr>
              <a:t>next to</a:t>
            </a:r>
            <a:endParaRPr lang="ar-SA" sz="3600" b="1" dirty="0">
              <a:solidFill>
                <a:srgbClr val="C00000"/>
              </a:solidFill>
            </a:endParaRPr>
          </a:p>
        </p:txBody>
      </p:sp>
      <p:sp>
        <p:nvSpPr>
          <p:cNvPr id="29" name="مستطيل 28">
            <a:extLst>
              <a:ext uri="{FF2B5EF4-FFF2-40B4-BE49-F238E27FC236}">
                <a16:creationId xmlns:a16="http://schemas.microsoft.com/office/drawing/2014/main" id="{6C4B9CD8-0700-2E92-59E2-AFCCA457EAF1}"/>
              </a:ext>
            </a:extLst>
          </p:cNvPr>
          <p:cNvSpPr/>
          <p:nvPr/>
        </p:nvSpPr>
        <p:spPr>
          <a:xfrm>
            <a:off x="3747569" y="5922353"/>
            <a:ext cx="655474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2400" b="1" dirty="0">
                <a:solidFill>
                  <a:srgbClr val="C00000"/>
                </a:solidFill>
                <a:latin typeface="MyriadPro-Light"/>
              </a:rPr>
              <a:t>on</a:t>
            </a:r>
            <a:endParaRPr lang="ar-SA" sz="3600" b="1" dirty="0">
              <a:solidFill>
                <a:srgbClr val="C00000"/>
              </a:solidFill>
            </a:endParaRPr>
          </a:p>
        </p:txBody>
      </p:sp>
      <p:sp>
        <p:nvSpPr>
          <p:cNvPr id="30" name="مستطيل 29">
            <a:extLst>
              <a:ext uri="{FF2B5EF4-FFF2-40B4-BE49-F238E27FC236}">
                <a16:creationId xmlns:a16="http://schemas.microsoft.com/office/drawing/2014/main" id="{8F2D90AE-7071-A88A-00D1-362D4BFE6A53}"/>
              </a:ext>
            </a:extLst>
          </p:cNvPr>
          <p:cNvSpPr/>
          <p:nvPr/>
        </p:nvSpPr>
        <p:spPr>
          <a:xfrm>
            <a:off x="5962118" y="5922353"/>
            <a:ext cx="655474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2400" b="1" dirty="0">
                <a:solidFill>
                  <a:srgbClr val="C00000"/>
                </a:solidFill>
                <a:latin typeface="MyriadPro-Light"/>
              </a:rPr>
              <a:t>on</a:t>
            </a:r>
            <a:endParaRPr lang="ar-SA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756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مشاهدة صورة المصدر">
            <a:extLst>
              <a:ext uri="{FF2B5EF4-FFF2-40B4-BE49-F238E27FC236}">
                <a16:creationId xmlns:a16="http://schemas.microsoft.com/office/drawing/2014/main" id="{CBD6C0D7-C24B-0764-A2A3-5B8AE1885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4819" y="3429001"/>
            <a:ext cx="2498817" cy="329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ربع نص 16">
            <a:hlinkClick r:id="rId3" action="ppaction://hlinksldjump"/>
            <a:extLst>
              <a:ext uri="{FF2B5EF4-FFF2-40B4-BE49-F238E27FC236}">
                <a16:creationId xmlns:a16="http://schemas.microsoft.com/office/drawing/2014/main" id="{65056D94-17BC-5E67-2107-0B8243C8380E}"/>
              </a:ext>
            </a:extLst>
          </p:cNvPr>
          <p:cNvSpPr txBox="1"/>
          <p:nvPr/>
        </p:nvSpPr>
        <p:spPr>
          <a:xfrm rot="21326640">
            <a:off x="10671650" y="3788997"/>
            <a:ext cx="12757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Warm up</a:t>
            </a:r>
            <a:endParaRPr lang="ar-SA" dirty="0"/>
          </a:p>
        </p:txBody>
      </p:sp>
      <p:pic>
        <p:nvPicPr>
          <p:cNvPr id="29" name="صورة 28">
            <a:extLst>
              <a:ext uri="{FF2B5EF4-FFF2-40B4-BE49-F238E27FC236}">
                <a16:creationId xmlns:a16="http://schemas.microsoft.com/office/drawing/2014/main" id="{70BC380D-A1C0-9D5C-DB7D-45DA958EF5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88276"/>
            <a:ext cx="9257944" cy="2795492"/>
          </a:xfrm>
          <a:prstGeom prst="rect">
            <a:avLst/>
          </a:prstGeom>
        </p:spPr>
      </p:pic>
      <p:grpSp>
        <p:nvGrpSpPr>
          <p:cNvPr id="34" name="مجموعة 33">
            <a:extLst>
              <a:ext uri="{FF2B5EF4-FFF2-40B4-BE49-F238E27FC236}">
                <a16:creationId xmlns:a16="http://schemas.microsoft.com/office/drawing/2014/main" id="{9E017CBD-0937-A881-44D1-75B7217D89C0}"/>
              </a:ext>
            </a:extLst>
          </p:cNvPr>
          <p:cNvGrpSpPr/>
          <p:nvPr/>
        </p:nvGrpSpPr>
        <p:grpSpPr>
          <a:xfrm>
            <a:off x="1395094" y="4288954"/>
            <a:ext cx="1741320" cy="1050480"/>
            <a:chOff x="1395094" y="4288954"/>
            <a:chExt cx="1741320" cy="1050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30" name="حبر 29">
                  <a:extLst>
                    <a:ext uri="{FF2B5EF4-FFF2-40B4-BE49-F238E27FC236}">
                      <a16:creationId xmlns:a16="http://schemas.microsoft.com/office/drawing/2014/main" id="{E615211D-19CD-4628-1E6C-9F4326281E24}"/>
                    </a:ext>
                  </a:extLst>
                </p14:cNvPr>
                <p14:cNvContentPartPr/>
                <p14:nvPr/>
              </p14:nvContentPartPr>
              <p14:xfrm>
                <a:off x="1395094" y="4288954"/>
                <a:ext cx="1741320" cy="489600"/>
              </p14:xfrm>
            </p:contentPart>
          </mc:Choice>
          <mc:Fallback>
            <p:pic>
              <p:nvPicPr>
                <p:cNvPr id="30" name="حبر 29">
                  <a:extLst>
                    <a:ext uri="{FF2B5EF4-FFF2-40B4-BE49-F238E27FC236}">
                      <a16:creationId xmlns:a16="http://schemas.microsoft.com/office/drawing/2014/main" id="{E615211D-19CD-4628-1E6C-9F4326281E24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377094" y="4270954"/>
                  <a:ext cx="1776960" cy="52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31" name="حبر 30">
                  <a:extLst>
                    <a:ext uri="{FF2B5EF4-FFF2-40B4-BE49-F238E27FC236}">
                      <a16:creationId xmlns:a16="http://schemas.microsoft.com/office/drawing/2014/main" id="{93D65E79-81D1-1070-2869-1C9E9CCC9C74}"/>
                    </a:ext>
                  </a:extLst>
                </p14:cNvPr>
                <p14:cNvContentPartPr/>
                <p14:nvPr/>
              </p14:nvContentPartPr>
              <p14:xfrm>
                <a:off x="1946974" y="4932634"/>
                <a:ext cx="701280" cy="214200"/>
              </p14:xfrm>
            </p:contentPart>
          </mc:Choice>
          <mc:Fallback>
            <p:pic>
              <p:nvPicPr>
                <p:cNvPr id="31" name="حبر 30">
                  <a:extLst>
                    <a:ext uri="{FF2B5EF4-FFF2-40B4-BE49-F238E27FC236}">
                      <a16:creationId xmlns:a16="http://schemas.microsoft.com/office/drawing/2014/main" id="{93D65E79-81D1-1070-2869-1C9E9CCC9C74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929334" y="4914994"/>
                  <a:ext cx="73692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32" name="حبر 31">
                  <a:extLst>
                    <a:ext uri="{FF2B5EF4-FFF2-40B4-BE49-F238E27FC236}">
                      <a16:creationId xmlns:a16="http://schemas.microsoft.com/office/drawing/2014/main" id="{DAC7DDC5-2AEC-65A2-C608-B7A4220EE0D8}"/>
                    </a:ext>
                  </a:extLst>
                </p14:cNvPr>
                <p14:cNvContentPartPr/>
                <p14:nvPr/>
              </p14:nvContentPartPr>
              <p14:xfrm>
                <a:off x="1899814" y="5083474"/>
                <a:ext cx="666720" cy="255960"/>
              </p14:xfrm>
            </p:contentPart>
          </mc:Choice>
          <mc:Fallback>
            <p:pic>
              <p:nvPicPr>
                <p:cNvPr id="32" name="حبر 31">
                  <a:extLst>
                    <a:ext uri="{FF2B5EF4-FFF2-40B4-BE49-F238E27FC236}">
                      <a16:creationId xmlns:a16="http://schemas.microsoft.com/office/drawing/2014/main" id="{DAC7DDC5-2AEC-65A2-C608-B7A4220EE0D8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881814" y="5065474"/>
                  <a:ext cx="70236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33" name="حبر 32">
                  <a:extLst>
                    <a:ext uri="{FF2B5EF4-FFF2-40B4-BE49-F238E27FC236}">
                      <a16:creationId xmlns:a16="http://schemas.microsoft.com/office/drawing/2014/main" id="{FF4BB65E-4F83-3AA5-79B9-4DBAA8F76810}"/>
                    </a:ext>
                  </a:extLst>
                </p14:cNvPr>
                <p14:cNvContentPartPr/>
                <p14:nvPr/>
              </p14:nvContentPartPr>
              <p14:xfrm>
                <a:off x="2265574" y="4875034"/>
                <a:ext cx="43920" cy="438120"/>
              </p14:xfrm>
            </p:contentPart>
          </mc:Choice>
          <mc:Fallback>
            <p:pic>
              <p:nvPicPr>
                <p:cNvPr id="33" name="حبر 32">
                  <a:extLst>
                    <a:ext uri="{FF2B5EF4-FFF2-40B4-BE49-F238E27FC236}">
                      <a16:creationId xmlns:a16="http://schemas.microsoft.com/office/drawing/2014/main" id="{FF4BB65E-4F83-3AA5-79B9-4DBAA8F76810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247574" y="4857034"/>
                  <a:ext cx="79560" cy="47376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38" name="Picture 2" descr="Saudi Arabia Anim Flag | 3D Animated Clipart for PowerPoint -  PresenterMedia.com">
            <a:extLst>
              <a:ext uri="{FF2B5EF4-FFF2-40B4-BE49-F238E27FC236}">
                <a16:creationId xmlns:a16="http://schemas.microsoft.com/office/drawing/2014/main" id="{D717285D-8962-F8A4-F400-F542B76248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5332" y="-174000"/>
            <a:ext cx="2009490" cy="2009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مربع نص 38">
            <a:extLst>
              <a:ext uri="{FF2B5EF4-FFF2-40B4-BE49-F238E27FC236}">
                <a16:creationId xmlns:a16="http://schemas.microsoft.com/office/drawing/2014/main" id="{F574108F-3675-835E-08C1-E4166772CF34}"/>
              </a:ext>
            </a:extLst>
          </p:cNvPr>
          <p:cNvSpPr txBox="1"/>
          <p:nvPr/>
        </p:nvSpPr>
        <p:spPr>
          <a:xfrm>
            <a:off x="5893526" y="371045"/>
            <a:ext cx="3561806" cy="510778"/>
          </a:xfrm>
          <a:prstGeom prst="wedgeRoundRectCallout">
            <a:avLst>
              <a:gd name="adj1" fmla="val 64035"/>
              <a:gd name="adj2" fmla="val -57295"/>
              <a:gd name="adj3" fmla="val 16667"/>
            </a:avLst>
          </a:prstGeom>
          <a:solidFill>
            <a:srgbClr val="508937"/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2"/>
                </a:solidFill>
              </a:rPr>
              <a:t>Where is Makkah?</a:t>
            </a:r>
          </a:p>
        </p:txBody>
      </p:sp>
    </p:spTree>
    <p:extLst>
      <p:ext uri="{BB962C8B-B14F-4D97-AF65-F5344CB8AC3E}">
        <p14:creationId xmlns:p14="http://schemas.microsoft.com/office/powerpoint/2010/main" val="2596567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فقاعات">
  <a:themeElements>
    <a:clrScheme name="مخصص 3">
      <a:dk1>
        <a:srgbClr val="376346"/>
      </a:dk1>
      <a:lt1>
        <a:sysClr val="window" lastClr="FFFFFF"/>
      </a:lt1>
      <a:dk2>
        <a:srgbClr val="376346"/>
      </a:dk2>
      <a:lt2>
        <a:srgbClr val="D8F5DA"/>
      </a:lt2>
      <a:accent1>
        <a:srgbClr val="69A1AB"/>
      </a:accent1>
      <a:accent2>
        <a:srgbClr val="F2C418"/>
      </a:accent2>
      <a:accent3>
        <a:srgbClr val="87492C"/>
      </a:accent3>
      <a:accent4>
        <a:srgbClr val="4A845E"/>
      </a:accent4>
      <a:accent5>
        <a:srgbClr val="DC9528"/>
      </a:accent5>
      <a:accent6>
        <a:srgbClr val="9A5D78"/>
      </a:accent6>
      <a:hlink>
        <a:srgbClr val="77A1AB"/>
      </a:hlink>
      <a:folHlink>
        <a:srgbClr val="9A5D78"/>
      </a:folHlink>
    </a:clrScheme>
    <a:fontScheme name="فقاعات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فقاعات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فقاعات</Template>
  <TotalTime>0</TotalTime>
  <Words>276</Words>
  <Application>Microsoft Office PowerPoint</Application>
  <PresentationFormat>شاشة عريضة</PresentationFormat>
  <Paragraphs>91</Paragraphs>
  <Slides>16</Slides>
  <Notes>0</Notes>
  <HiddenSlides>1</HiddenSlides>
  <MMClips>1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16</vt:i4>
      </vt:variant>
    </vt:vector>
  </HeadingPairs>
  <TitlesOfParts>
    <vt:vector size="23" baseType="lpstr">
      <vt:lpstr>Century Gothic</vt:lpstr>
      <vt:lpstr>Forte</vt:lpstr>
      <vt:lpstr>Garamond</vt:lpstr>
      <vt:lpstr>Goudy Old Style</vt:lpstr>
      <vt:lpstr>MyriadPro-Light</vt:lpstr>
      <vt:lpstr>Papyrus</vt:lpstr>
      <vt:lpstr>فقاعات</vt:lpstr>
      <vt:lpstr>3 grammar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Lets play</vt:lpstr>
      <vt:lpstr>Write in your notebook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 Listen &amp; discuss 2 pair work</dc:title>
  <dc:creator>Dalal Otaibi</dc:creator>
  <cp:lastModifiedBy>Dalal Otaibi</cp:lastModifiedBy>
  <cp:revision>43</cp:revision>
  <dcterms:created xsi:type="dcterms:W3CDTF">2022-08-28T18:22:39Z</dcterms:created>
  <dcterms:modified xsi:type="dcterms:W3CDTF">2023-12-09T09:43:42Z</dcterms:modified>
</cp:coreProperties>
</file>