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6" r:id="rId6"/>
    <p:sldId id="267" r:id="rId7"/>
    <p:sldId id="275" r:id="rId8"/>
    <p:sldId id="259" r:id="rId9"/>
    <p:sldId id="260" r:id="rId10"/>
    <p:sldId id="291" r:id="rId11"/>
    <p:sldId id="268" r:id="rId12"/>
    <p:sldId id="269" r:id="rId13"/>
    <p:sldId id="264" r:id="rId14"/>
    <p:sldId id="262" r:id="rId15"/>
    <p:sldId id="270" r:id="rId16"/>
    <p:sldId id="292" r:id="rId17"/>
    <p:sldId id="276" r:id="rId18"/>
    <p:sldId id="261" r:id="rId19"/>
    <p:sldId id="288" r:id="rId20"/>
    <p:sldId id="289" r:id="rId21"/>
    <p:sldId id="273" r:id="rId22"/>
    <p:sldId id="272" r:id="rId23"/>
    <p:sldId id="271" r:id="rId24"/>
    <p:sldId id="274" r:id="rId25"/>
    <p:sldId id="278" r:id="rId26"/>
    <p:sldId id="279" r:id="rId27"/>
    <p:sldId id="280" r:id="rId28"/>
    <p:sldId id="281" r:id="rId29"/>
    <p:sldId id="282" r:id="rId30"/>
    <p:sldId id="265" r:id="rId31"/>
  </p:sldIdLst>
  <p:sldSz cx="18288000" cy="10287000"/>
  <p:notesSz cx="6858000" cy="9144000"/>
  <p:embeddedFontLst>
    <p:embeddedFont>
      <p:font typeface="Brittany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</p:embeddedFont>
    <p:embeddedFont>
      <p:font typeface="Cavolini" panose="03000502040302020204" pitchFamily="66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8D0"/>
    <a:srgbClr val="ED1450"/>
    <a:srgbClr val="00A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8" autoAdjust="0"/>
    <p:restoredTop sz="94622" autoAdjust="0"/>
  </p:normalViewPr>
  <p:slideViewPr>
    <p:cSldViewPr>
      <p:cViewPr>
        <p:scale>
          <a:sx n="28" d="100"/>
          <a:sy n="28" d="100"/>
        </p:scale>
        <p:origin x="2286" y="12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25.png"/><Relationship Id="rId10" Type="http://schemas.openxmlformats.org/officeDocument/2006/relationships/image" Target="../media/image43.png"/><Relationship Id="rId4" Type="http://schemas.openxmlformats.org/officeDocument/2006/relationships/image" Target="../media/image1.jpeg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1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image" Target="../media/image1.jpe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61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.pn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11" Type="http://schemas.openxmlformats.org/officeDocument/2006/relationships/image" Target="../media/image65.png"/><Relationship Id="rId5" Type="http://schemas.openxmlformats.org/officeDocument/2006/relationships/image" Target="../media/image6.png"/><Relationship Id="rId10" Type="http://schemas.openxmlformats.org/officeDocument/2006/relationships/image" Target="../media/image64.png"/><Relationship Id="rId4" Type="http://schemas.openxmlformats.org/officeDocument/2006/relationships/image" Target="../media/image1.jpe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71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39.png"/><Relationship Id="rId10" Type="http://schemas.openxmlformats.org/officeDocument/2006/relationships/image" Target="../media/image69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7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67.png"/><Relationship Id="rId11" Type="http://schemas.openxmlformats.org/officeDocument/2006/relationships/image" Target="../media/image73.png"/><Relationship Id="rId5" Type="http://schemas.openxmlformats.org/officeDocument/2006/relationships/image" Target="../media/image39.png"/><Relationship Id="rId10" Type="http://schemas.openxmlformats.org/officeDocument/2006/relationships/image" Target="../media/image7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0.png"/><Relationship Id="rId1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7.png"/><Relationship Id="rId17" Type="http://schemas.openxmlformats.org/officeDocument/2006/relationships/image" Target="../media/image16.png"/><Relationship Id="rId2" Type="http://schemas.openxmlformats.org/officeDocument/2006/relationships/video" Target="../media/media1.mp4"/><Relationship Id="rId16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5" Type="http://schemas.openxmlformats.org/officeDocument/2006/relationships/image" Target="../media/image14.png"/><Relationship Id="rId10" Type="http://schemas.openxmlformats.org/officeDocument/2006/relationships/image" Target="../media/image1.jpe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image" Target="../media/image77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7.png"/><Relationship Id="rId11" Type="http://schemas.openxmlformats.org/officeDocument/2006/relationships/image" Target="../media/image76.png"/><Relationship Id="rId5" Type="http://schemas.openxmlformats.org/officeDocument/2006/relationships/image" Target="../media/image39.png"/><Relationship Id="rId10" Type="http://schemas.openxmlformats.org/officeDocument/2006/relationships/image" Target="../media/image75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78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hyperlink" Target="https://wordwall.net/resource/12300421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.png"/><Relationship Id="rId7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.png"/><Relationship Id="rId7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jpeg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jpeg"/><Relationship Id="rId10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1.jpe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 rot="-212162">
            <a:off x="4415591" y="4498427"/>
            <a:ext cx="9456817" cy="2442179"/>
            <a:chOff x="0" y="0"/>
            <a:chExt cx="2002542" cy="517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2542" cy="517147"/>
            </a:xfrm>
            <a:custGeom>
              <a:avLst/>
              <a:gdLst/>
              <a:ahLst/>
              <a:cxnLst/>
              <a:rect l="l" t="t" r="r" b="b"/>
              <a:pathLst>
                <a:path w="2002542" h="517147">
                  <a:moveTo>
                    <a:pt x="0" y="0"/>
                  </a:moveTo>
                  <a:lnTo>
                    <a:pt x="2002542" y="0"/>
                  </a:lnTo>
                  <a:lnTo>
                    <a:pt x="2002542" y="517147"/>
                  </a:lnTo>
                  <a:lnTo>
                    <a:pt x="0" y="517147"/>
                  </a:lnTo>
                  <a:close/>
                </a:path>
              </a:pathLst>
            </a:custGeom>
            <a:solidFill>
              <a:srgbClr val="4CB3CE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02542" cy="555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419399" y="-354289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3" y="0"/>
                </a:lnTo>
                <a:lnTo>
                  <a:pt x="5117903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-730409" y="-765887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7"/>
                </a:lnTo>
                <a:lnTo>
                  <a:pt x="0" y="3002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4357189" y="8685774"/>
            <a:ext cx="5123259" cy="2311871"/>
          </a:xfrm>
          <a:custGeom>
            <a:avLst/>
            <a:gdLst/>
            <a:ahLst/>
            <a:cxnLst/>
            <a:rect l="l" t="t" r="r" b="b"/>
            <a:pathLst>
              <a:path w="5123259" h="2311871">
                <a:moveTo>
                  <a:pt x="0" y="0"/>
                </a:moveTo>
                <a:lnTo>
                  <a:pt x="5123259" y="0"/>
                </a:lnTo>
                <a:lnTo>
                  <a:pt x="5123259" y="2311870"/>
                </a:lnTo>
                <a:lnTo>
                  <a:pt x="0" y="2311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-1390754" y="8051437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14357189" y="-968842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7942919" y="8746762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4" y="0"/>
                </a:lnTo>
                <a:lnTo>
                  <a:pt x="5849434" y="3495037"/>
                </a:lnTo>
                <a:lnTo>
                  <a:pt x="0" y="34950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16882580" y="5143500"/>
            <a:ext cx="2499000" cy="3148347"/>
          </a:xfrm>
          <a:custGeom>
            <a:avLst/>
            <a:gdLst/>
            <a:ahLst/>
            <a:cxnLst/>
            <a:rect l="l" t="t" r="r" b="b"/>
            <a:pathLst>
              <a:path w="2499000" h="3148347">
                <a:moveTo>
                  <a:pt x="0" y="0"/>
                </a:moveTo>
                <a:lnTo>
                  <a:pt x="2499000" y="0"/>
                </a:lnTo>
                <a:lnTo>
                  <a:pt x="2499000" y="3148347"/>
                </a:lnTo>
                <a:lnTo>
                  <a:pt x="0" y="31483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-2065463" y="3460400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6" y="0"/>
                </a:lnTo>
                <a:lnTo>
                  <a:pt x="4130926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3816932" y="8051437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9" y="0"/>
                </a:lnTo>
                <a:lnTo>
                  <a:pt x="3161419" y="3385723"/>
                </a:lnTo>
                <a:lnTo>
                  <a:pt x="0" y="3385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9918302" y="-445843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 rot="-5400000">
            <a:off x="16694798" y="2378113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C2A2DA5B-F099-686D-0AD8-624F145F9E1B}"/>
              </a:ext>
            </a:extLst>
          </p:cNvPr>
          <p:cNvGrpSpPr/>
          <p:nvPr/>
        </p:nvGrpSpPr>
        <p:grpSpPr>
          <a:xfrm>
            <a:off x="2847023" y="1942385"/>
            <a:ext cx="11322886" cy="5901859"/>
            <a:chOff x="2609285" y="1650249"/>
            <a:chExt cx="6579685" cy="3557502"/>
          </a:xfrm>
        </p:grpSpPr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5C5874A4-E621-EB52-0AFC-0CF840BC8BC7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2B05CB11-7B73-5262-D681-FC2B557046D1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Arial"/>
              </a:endParaRPr>
            </a:p>
          </p:txBody>
        </p:sp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FBFAC9C6-6120-7165-9304-AA24E11C0AF4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21" name="شكل بيضاوي 20">
                <a:extLst>
                  <a:ext uri="{FF2B5EF4-FFF2-40B4-BE49-F238E27FC236}">
                    <a16:creationId xmlns:a16="http://schemas.microsoft.com/office/drawing/2014/main" id="{6A717AA3-B8BD-568A-0078-8E15B62323F3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5818AAB7-2518-A55C-CCE2-86431633E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flipH="1">
            <a:off x="-7236665" y="8769333"/>
            <a:ext cx="7010400" cy="8229600"/>
          </a:xfrm>
          <a:custGeom>
            <a:avLst/>
            <a:gdLst/>
            <a:ahLst/>
            <a:cxnLst/>
            <a:rect l="l" t="t" r="r" b="b"/>
            <a:pathLst>
              <a:path w="8484124" h="8229600">
                <a:moveTo>
                  <a:pt x="0" y="0"/>
                </a:moveTo>
                <a:lnTo>
                  <a:pt x="8484123" y="0"/>
                </a:lnTo>
                <a:lnTo>
                  <a:pt x="84841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5" name="Freeform 5"/>
          <p:cNvSpPr/>
          <p:nvPr/>
        </p:nvSpPr>
        <p:spPr>
          <a:xfrm flipH="1">
            <a:off x="-6248400" y="-6455529"/>
            <a:ext cx="7010400" cy="6455529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6D4C7ED-023A-3088-9807-29835F609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7874" y="3359"/>
            <a:ext cx="10920588" cy="10283641"/>
          </a:xfrm>
          <a:prstGeom prst="rect">
            <a:avLst/>
          </a:prstGeom>
        </p:spPr>
      </p:pic>
      <p:pic>
        <p:nvPicPr>
          <p:cNvPr id="9" name="We Can 5 (2016) SB_CD 2_25">
            <a:hlinkClick r:id="" action="ppaction://media"/>
            <a:extLst>
              <a:ext uri="{FF2B5EF4-FFF2-40B4-BE49-F238E27FC236}">
                <a16:creationId xmlns:a16="http://schemas.microsoft.com/office/drawing/2014/main" id="{6E72EA90-C104-CB8D-669E-AB4C414C7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733865" y="7124700"/>
            <a:ext cx="1002400" cy="10024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74CFF80-0C20-D761-714C-1BE3D1404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848600" y="4157524"/>
            <a:ext cx="6306430" cy="65731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72D6D71-F26F-AB48-328B-DBD092E5984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439" y="1890132"/>
            <a:ext cx="5221704" cy="160020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B890F0A-1744-D2BC-AD6C-FCC8E5998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75" y="3490331"/>
            <a:ext cx="2580450" cy="6455530"/>
          </a:xfrm>
          <a:prstGeom prst="rect">
            <a:avLst/>
          </a:prstGeom>
        </p:spPr>
      </p:pic>
      <p:pic>
        <p:nvPicPr>
          <p:cNvPr id="23" name="صورة 22" descr="صورة تحتوي على نص, لقطة شاشة, التصميم, الرسومات&#10;&#10;تم إنشاء الوصف تلقائياً">
            <a:extLst>
              <a:ext uri="{FF2B5EF4-FFF2-40B4-BE49-F238E27FC236}">
                <a16:creationId xmlns:a16="http://schemas.microsoft.com/office/drawing/2014/main" id="{67AE97D7-6BD8-3BAD-2656-3B5F4543115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72" y="3354409"/>
            <a:ext cx="2219635" cy="4772691"/>
          </a:xfrm>
          <a:prstGeom prst="rect">
            <a:avLst/>
          </a:prstGeom>
        </p:spPr>
      </p:pic>
      <p:pic>
        <p:nvPicPr>
          <p:cNvPr id="24" name="صورة 23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53BF54C5-62CC-6973-EEC5-BA680FFCDD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6608" y="275554"/>
            <a:ext cx="1009761" cy="1837910"/>
          </a:xfrm>
          <a:prstGeom prst="rect">
            <a:avLst/>
          </a:prstGeom>
        </p:spPr>
      </p:pic>
      <p:pic>
        <p:nvPicPr>
          <p:cNvPr id="25" name="صورة 24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4C0C8BFB-C22C-29AA-6CC6-50B946FEA0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753" y="341139"/>
            <a:ext cx="1139283" cy="18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11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6D4C7ED-023A-3088-9807-29835F609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3359"/>
            <a:ext cx="10920588" cy="1028364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1CB92E-6ADA-CEE2-DDCC-BC8E3B81353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25526" y="3238500"/>
            <a:ext cx="4866460" cy="3810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A0BE98C-5770-534C-8A30-4F46D1FC86E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49200" y="7519006"/>
            <a:ext cx="3812488" cy="234729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CE6BA10-8E26-BD5E-56B9-771B5E24AC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11000" y="420697"/>
            <a:ext cx="4866460" cy="25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2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5" name="Freeform 5"/>
          <p:cNvSpPr/>
          <p:nvPr/>
        </p:nvSpPr>
        <p:spPr>
          <a:xfrm>
            <a:off x="4419399" y="-489078"/>
            <a:ext cx="4724601" cy="1517778"/>
          </a:xfrm>
          <a:custGeom>
            <a:avLst/>
            <a:gdLst/>
            <a:ahLst/>
            <a:cxnLst/>
            <a:rect l="l" t="t" r="r" b="b"/>
            <a:pathLst>
              <a:path w="4724601" h="1517778">
                <a:moveTo>
                  <a:pt x="0" y="0"/>
                </a:moveTo>
                <a:lnTo>
                  <a:pt x="4724601" y="0"/>
                </a:lnTo>
                <a:lnTo>
                  <a:pt x="4724601" y="1517778"/>
                </a:lnTo>
                <a:lnTo>
                  <a:pt x="0" y="1517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-897978" y="-1014620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8"/>
                </a:lnTo>
                <a:lnTo>
                  <a:pt x="0" y="3002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4727518" y="8852885"/>
            <a:ext cx="4752930" cy="2144760"/>
          </a:xfrm>
          <a:custGeom>
            <a:avLst/>
            <a:gdLst/>
            <a:ahLst/>
            <a:cxnLst/>
            <a:rect l="l" t="t" r="r" b="b"/>
            <a:pathLst>
              <a:path w="4752930" h="2144760">
                <a:moveTo>
                  <a:pt x="0" y="0"/>
                </a:moveTo>
                <a:lnTo>
                  <a:pt x="4752930" y="0"/>
                </a:lnTo>
                <a:lnTo>
                  <a:pt x="4752930" y="2144759"/>
                </a:lnTo>
                <a:lnTo>
                  <a:pt x="0" y="2144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-1858345" y="8134993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3"/>
                </a:lnTo>
                <a:lnTo>
                  <a:pt x="0" y="3580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4791521" y="-1014620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3" y="0"/>
                </a:lnTo>
                <a:lnTo>
                  <a:pt x="4624923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8962159" y="9000274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8" y="0"/>
                </a:lnTo>
                <a:lnTo>
                  <a:pt x="5046748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7144662" y="5473682"/>
            <a:ext cx="2236918" cy="2818165"/>
          </a:xfrm>
          <a:custGeom>
            <a:avLst/>
            <a:gdLst/>
            <a:ahLst/>
            <a:cxnLst/>
            <a:rect l="l" t="t" r="r" b="b"/>
            <a:pathLst>
              <a:path w="2236918" h="2818165">
                <a:moveTo>
                  <a:pt x="0" y="0"/>
                </a:moveTo>
                <a:lnTo>
                  <a:pt x="2236918" y="0"/>
                </a:lnTo>
                <a:lnTo>
                  <a:pt x="2236918" y="2818165"/>
                </a:lnTo>
                <a:lnTo>
                  <a:pt x="0" y="2818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-2646320" y="3410801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7" y="0"/>
                </a:lnTo>
                <a:lnTo>
                  <a:pt x="4130927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3282577" y="8493939"/>
            <a:ext cx="2673001" cy="2862652"/>
          </a:xfrm>
          <a:custGeom>
            <a:avLst/>
            <a:gdLst/>
            <a:ahLst/>
            <a:cxnLst/>
            <a:rect l="l" t="t" r="r" b="b"/>
            <a:pathLst>
              <a:path w="2673001" h="2862652">
                <a:moveTo>
                  <a:pt x="0" y="0"/>
                </a:moveTo>
                <a:lnTo>
                  <a:pt x="2673001" y="0"/>
                </a:lnTo>
                <a:lnTo>
                  <a:pt x="2673001" y="2862651"/>
                </a:lnTo>
                <a:lnTo>
                  <a:pt x="0" y="2862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0148363" y="-706981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 rot="-5400000">
            <a:off x="17009483" y="2377585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725535C-8E5E-86C7-FEE3-E0C3F0F421CE}"/>
              </a:ext>
            </a:extLst>
          </p:cNvPr>
          <p:cNvSpPr txBox="1"/>
          <p:nvPr/>
        </p:nvSpPr>
        <p:spPr>
          <a:xfrm>
            <a:off x="2128052" y="3536652"/>
            <a:ext cx="547863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Riyadh Expo 2030 provides many job opportunities so that tomorrow will be better for us and so that we can look forward to the future together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BD1911C1-A4D3-DC55-866C-096A7F911ED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1470" y="1440442"/>
            <a:ext cx="3032042" cy="168446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C8D2F32-9E4E-21BF-E7E2-DAEB23B7E7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96502" y="1589738"/>
            <a:ext cx="5392306" cy="6836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3138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603200" y="-2555611"/>
            <a:ext cx="7139432" cy="4426448"/>
          </a:xfrm>
          <a:custGeom>
            <a:avLst/>
            <a:gdLst/>
            <a:ahLst/>
            <a:cxnLst/>
            <a:rect l="l" t="t" r="r" b="b"/>
            <a:pathLst>
              <a:path w="7139432" h="4426448">
                <a:moveTo>
                  <a:pt x="0" y="0"/>
                </a:moveTo>
                <a:lnTo>
                  <a:pt x="7139432" y="0"/>
                </a:lnTo>
                <a:lnTo>
                  <a:pt x="7139432" y="4426448"/>
                </a:lnTo>
                <a:lnTo>
                  <a:pt x="0" y="4426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-1094986" y="6850205"/>
            <a:ext cx="5558734" cy="5461456"/>
          </a:xfrm>
          <a:custGeom>
            <a:avLst/>
            <a:gdLst/>
            <a:ahLst/>
            <a:cxnLst/>
            <a:rect l="l" t="t" r="r" b="b"/>
            <a:pathLst>
              <a:path w="5558734" h="5461456">
                <a:moveTo>
                  <a:pt x="0" y="0"/>
                </a:moveTo>
                <a:lnTo>
                  <a:pt x="5558734" y="0"/>
                </a:lnTo>
                <a:lnTo>
                  <a:pt x="5558734" y="5461456"/>
                </a:lnTo>
                <a:lnTo>
                  <a:pt x="0" y="546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9354431" y="-2243963"/>
            <a:ext cx="3672459" cy="4114800"/>
          </a:xfrm>
          <a:custGeom>
            <a:avLst/>
            <a:gdLst/>
            <a:ahLst/>
            <a:cxnLst/>
            <a:rect l="l" t="t" r="r" b="b"/>
            <a:pathLst>
              <a:path w="3672459" h="4114800">
                <a:moveTo>
                  <a:pt x="0" y="0"/>
                </a:moveTo>
                <a:lnTo>
                  <a:pt x="3672459" y="0"/>
                </a:lnTo>
                <a:lnTo>
                  <a:pt x="3672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3280158" y="-2317925"/>
            <a:ext cx="6576780" cy="4085825"/>
          </a:xfrm>
          <a:custGeom>
            <a:avLst/>
            <a:gdLst/>
            <a:ahLst/>
            <a:cxnLst/>
            <a:rect l="l" t="t" r="r" b="b"/>
            <a:pathLst>
              <a:path w="6576780" h="4085825">
                <a:moveTo>
                  <a:pt x="0" y="0"/>
                </a:moveTo>
                <a:lnTo>
                  <a:pt x="6576780" y="0"/>
                </a:lnTo>
                <a:lnTo>
                  <a:pt x="6576780" y="4085824"/>
                </a:lnTo>
                <a:lnTo>
                  <a:pt x="0" y="4085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5435013" y="7004328"/>
            <a:ext cx="5311120" cy="5085398"/>
          </a:xfrm>
          <a:custGeom>
            <a:avLst/>
            <a:gdLst/>
            <a:ahLst/>
            <a:cxnLst/>
            <a:rect l="l" t="t" r="r" b="b"/>
            <a:pathLst>
              <a:path w="5311120" h="5085398">
                <a:moveTo>
                  <a:pt x="0" y="0"/>
                </a:moveTo>
                <a:lnTo>
                  <a:pt x="5311120" y="0"/>
                </a:lnTo>
                <a:lnTo>
                  <a:pt x="5311120" y="5085397"/>
                </a:lnTo>
                <a:lnTo>
                  <a:pt x="0" y="50853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1" name="We Can 5 (2016) SB_CD 2_26">
            <a:hlinkClick r:id="" action="ppaction://media"/>
            <a:extLst>
              <a:ext uri="{FF2B5EF4-FFF2-40B4-BE49-F238E27FC236}">
                <a16:creationId xmlns:a16="http://schemas.microsoft.com/office/drawing/2014/main" id="{0D1DF9EE-C115-AC3A-ADA1-E3FB666A6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4457" y="110341"/>
            <a:ext cx="971645" cy="97164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D99315F-40BB-4967-6EA2-DEAAFA871D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024" y="2536539"/>
            <a:ext cx="16451950" cy="28205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853EC85-BEB6-BA44-75EB-44788EB2644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2879" y="5357115"/>
            <a:ext cx="5311120" cy="520489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11046D4-EDC7-EC77-0218-5052116D314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19444" y="5559204"/>
            <a:ext cx="4513969" cy="500280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F173867-2625-7558-0736-71169BDB62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8938" y="1398071"/>
            <a:ext cx="14715862" cy="870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0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4419399" y="-489078"/>
            <a:ext cx="4724601" cy="1517778"/>
          </a:xfrm>
          <a:custGeom>
            <a:avLst/>
            <a:gdLst/>
            <a:ahLst/>
            <a:cxnLst/>
            <a:rect l="l" t="t" r="r" b="b"/>
            <a:pathLst>
              <a:path w="4724601" h="1517778">
                <a:moveTo>
                  <a:pt x="0" y="0"/>
                </a:moveTo>
                <a:lnTo>
                  <a:pt x="4724601" y="0"/>
                </a:lnTo>
                <a:lnTo>
                  <a:pt x="4724601" y="1517778"/>
                </a:lnTo>
                <a:lnTo>
                  <a:pt x="0" y="1517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-897978" y="-1014620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8"/>
                </a:lnTo>
                <a:lnTo>
                  <a:pt x="0" y="3002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4727518" y="8852885"/>
            <a:ext cx="4752930" cy="2144760"/>
          </a:xfrm>
          <a:custGeom>
            <a:avLst/>
            <a:gdLst/>
            <a:ahLst/>
            <a:cxnLst/>
            <a:rect l="l" t="t" r="r" b="b"/>
            <a:pathLst>
              <a:path w="4752930" h="2144760">
                <a:moveTo>
                  <a:pt x="0" y="0"/>
                </a:moveTo>
                <a:lnTo>
                  <a:pt x="4752930" y="0"/>
                </a:lnTo>
                <a:lnTo>
                  <a:pt x="4752930" y="2144759"/>
                </a:lnTo>
                <a:lnTo>
                  <a:pt x="0" y="2144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-1858345" y="8134993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3"/>
                </a:lnTo>
                <a:lnTo>
                  <a:pt x="0" y="3580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4791521" y="-1014620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3" y="0"/>
                </a:lnTo>
                <a:lnTo>
                  <a:pt x="4624923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8962159" y="9000274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8" y="0"/>
                </a:lnTo>
                <a:lnTo>
                  <a:pt x="5046748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7144662" y="5473682"/>
            <a:ext cx="2236918" cy="2818165"/>
          </a:xfrm>
          <a:custGeom>
            <a:avLst/>
            <a:gdLst/>
            <a:ahLst/>
            <a:cxnLst/>
            <a:rect l="l" t="t" r="r" b="b"/>
            <a:pathLst>
              <a:path w="2236918" h="2818165">
                <a:moveTo>
                  <a:pt x="0" y="0"/>
                </a:moveTo>
                <a:lnTo>
                  <a:pt x="2236918" y="0"/>
                </a:lnTo>
                <a:lnTo>
                  <a:pt x="2236918" y="2818165"/>
                </a:lnTo>
                <a:lnTo>
                  <a:pt x="0" y="2818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-2646320" y="3410801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7" y="0"/>
                </a:lnTo>
                <a:lnTo>
                  <a:pt x="4130927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3282577" y="8493939"/>
            <a:ext cx="2673001" cy="2862652"/>
          </a:xfrm>
          <a:custGeom>
            <a:avLst/>
            <a:gdLst/>
            <a:ahLst/>
            <a:cxnLst/>
            <a:rect l="l" t="t" r="r" b="b"/>
            <a:pathLst>
              <a:path w="2673001" h="2862652">
                <a:moveTo>
                  <a:pt x="0" y="0"/>
                </a:moveTo>
                <a:lnTo>
                  <a:pt x="2673001" y="0"/>
                </a:lnTo>
                <a:lnTo>
                  <a:pt x="2673001" y="2862651"/>
                </a:lnTo>
                <a:lnTo>
                  <a:pt x="0" y="2862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0148363" y="-706981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 rot="-5400000">
            <a:off x="17009483" y="2377585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7" name="صورة 16" descr="صورة تحتوي على نص, خط يد, رسالة, فن الخط&#10;&#10;تم إنشاء الوصف تلقائياً">
            <a:extLst>
              <a:ext uri="{FF2B5EF4-FFF2-40B4-BE49-F238E27FC236}">
                <a16:creationId xmlns:a16="http://schemas.microsoft.com/office/drawing/2014/main" id="{85D293BC-0CA5-CCAC-1520-5BE4165B86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48" y="2153564"/>
            <a:ext cx="8778848" cy="5924008"/>
          </a:xfrm>
          <a:prstGeom prst="rect">
            <a:avLst/>
          </a:prstGeom>
        </p:spPr>
      </p:pic>
      <p:pic>
        <p:nvPicPr>
          <p:cNvPr id="19" name="صورة 18" descr="صورة تحتوي على خط يد, نص, إصبع اليد, شخص&#10;&#10;تم إنشاء الوصف تلقائياً">
            <a:extLst>
              <a:ext uri="{FF2B5EF4-FFF2-40B4-BE49-F238E27FC236}">
                <a16:creationId xmlns:a16="http://schemas.microsoft.com/office/drawing/2014/main" id="{67E38A6D-D083-B1B7-62C7-503F19FACE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83" y="2060305"/>
            <a:ext cx="3976142" cy="3083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52400" y="8418025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6748C8-6DBF-39B1-1FE1-C8F30C658E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600" y="471030"/>
            <a:ext cx="9034707" cy="128116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249769F-3C48-9C58-613C-D800C6C04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4990" y="1868975"/>
            <a:ext cx="10831372" cy="116352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4FB6DC1-4E2D-585B-0AA7-D4A9D37CE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3809456"/>
            <a:ext cx="6223597" cy="53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07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52400" y="8418025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6748C8-6DBF-39B1-1FE1-C8F30C658E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2755" y="-3432943"/>
            <a:ext cx="9034707" cy="128116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249769F-3C48-9C58-613C-D800C6C04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0145" y="-2034998"/>
            <a:ext cx="10831372" cy="116352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4FB6DC1-4E2D-585B-0AA7-D4A9D37CE4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522832"/>
            <a:ext cx="10392950" cy="8960712"/>
          </a:xfrm>
          <a:prstGeom prst="rect">
            <a:avLst/>
          </a:prstGeom>
        </p:spPr>
      </p:pic>
      <p:pic>
        <p:nvPicPr>
          <p:cNvPr id="3" name="We Can 5 (2016) SB_CD 2_27">
            <a:hlinkClick r:id="" action="ppaction://media"/>
            <a:extLst>
              <a:ext uri="{FF2B5EF4-FFF2-40B4-BE49-F238E27FC236}">
                <a16:creationId xmlns:a16="http://schemas.microsoft.com/office/drawing/2014/main" id="{DFE4C036-BB8E-5B4C-9395-8B32FFBB8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935199" y="4569518"/>
            <a:ext cx="1560455" cy="156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15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BF04DAE-E951-29A7-D723-D4536B423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433455"/>
            <a:ext cx="15483109" cy="74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36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11" b="-15111"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3" name="Freeform 3"/>
          <p:cNvSpPr/>
          <p:nvPr/>
        </p:nvSpPr>
        <p:spPr>
          <a:xfrm>
            <a:off x="-2362645" y="-3168871"/>
            <a:ext cx="7590184" cy="7362479"/>
          </a:xfrm>
          <a:custGeom>
            <a:avLst/>
            <a:gdLst/>
            <a:ahLst/>
            <a:cxnLst/>
            <a:rect l="l" t="t" r="r" b="b"/>
            <a:pathLst>
              <a:path w="7590184" h="7362479">
                <a:moveTo>
                  <a:pt x="0" y="0"/>
                </a:moveTo>
                <a:lnTo>
                  <a:pt x="7590184" y="0"/>
                </a:lnTo>
                <a:lnTo>
                  <a:pt x="7590184" y="7362479"/>
                </a:lnTo>
                <a:lnTo>
                  <a:pt x="0" y="7362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8698373" y="1791146"/>
            <a:ext cx="6858000" cy="7100123"/>
          </a:xfrm>
          <a:custGeom>
            <a:avLst/>
            <a:gdLst/>
            <a:ahLst/>
            <a:cxnLst/>
            <a:rect l="l" t="t" r="r" b="b"/>
            <a:pathLst>
              <a:path w="4368814" h="6019297">
                <a:moveTo>
                  <a:pt x="0" y="0"/>
                </a:moveTo>
                <a:lnTo>
                  <a:pt x="4368814" y="0"/>
                </a:lnTo>
                <a:lnTo>
                  <a:pt x="4368814" y="6019296"/>
                </a:lnTo>
                <a:lnTo>
                  <a:pt x="0" y="601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5779" b="-44261"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7" name="Freeform 7"/>
          <p:cNvSpPr/>
          <p:nvPr/>
        </p:nvSpPr>
        <p:spPr>
          <a:xfrm>
            <a:off x="-1254139" y="9236652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7" y="0"/>
                </a:lnTo>
                <a:lnTo>
                  <a:pt x="5046747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5109135" y="-454507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3392611" y="7846668"/>
            <a:ext cx="8484124" cy="8229600"/>
          </a:xfrm>
          <a:custGeom>
            <a:avLst/>
            <a:gdLst/>
            <a:ahLst/>
            <a:cxnLst/>
            <a:rect l="l" t="t" r="r" b="b"/>
            <a:pathLst>
              <a:path w="8484124" h="8229600">
                <a:moveTo>
                  <a:pt x="0" y="0"/>
                </a:moveTo>
                <a:lnTo>
                  <a:pt x="8484123" y="0"/>
                </a:lnTo>
                <a:lnTo>
                  <a:pt x="84841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7" name="Untitled video (10)">
            <a:hlinkClick r:id="" action="ppaction://media"/>
            <a:extLst>
              <a:ext uri="{FF2B5EF4-FFF2-40B4-BE49-F238E27FC236}">
                <a16:creationId xmlns:a16="http://schemas.microsoft.com/office/drawing/2014/main" id="{75E341B9-13F6-B52D-906D-27249DC99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61318" y="1791146"/>
            <a:ext cx="5382916" cy="692089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1167536-263A-0096-31E1-2F13208CFCD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88973" y="4453131"/>
            <a:ext cx="4876800" cy="442716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5ABF9F5-7B23-C836-CA6D-26FB4DD3A44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1086" y="3390900"/>
            <a:ext cx="4506690" cy="941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11" b="-15111"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3" name="Freeform 3"/>
          <p:cNvSpPr/>
          <p:nvPr/>
        </p:nvSpPr>
        <p:spPr>
          <a:xfrm>
            <a:off x="-2362645" y="-3168871"/>
            <a:ext cx="7590184" cy="7362479"/>
          </a:xfrm>
          <a:custGeom>
            <a:avLst/>
            <a:gdLst/>
            <a:ahLst/>
            <a:cxnLst/>
            <a:rect l="l" t="t" r="r" b="b"/>
            <a:pathLst>
              <a:path w="7590184" h="7362479">
                <a:moveTo>
                  <a:pt x="0" y="0"/>
                </a:moveTo>
                <a:lnTo>
                  <a:pt x="7590184" y="0"/>
                </a:lnTo>
                <a:lnTo>
                  <a:pt x="7590184" y="7362479"/>
                </a:lnTo>
                <a:lnTo>
                  <a:pt x="0" y="7362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8698373" y="1791146"/>
            <a:ext cx="6858000" cy="7100123"/>
          </a:xfrm>
          <a:custGeom>
            <a:avLst/>
            <a:gdLst/>
            <a:ahLst/>
            <a:cxnLst/>
            <a:rect l="l" t="t" r="r" b="b"/>
            <a:pathLst>
              <a:path w="4368814" h="6019297">
                <a:moveTo>
                  <a:pt x="0" y="0"/>
                </a:moveTo>
                <a:lnTo>
                  <a:pt x="4368814" y="0"/>
                </a:lnTo>
                <a:lnTo>
                  <a:pt x="4368814" y="6019296"/>
                </a:lnTo>
                <a:lnTo>
                  <a:pt x="0" y="601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5779" b="-4426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-1254139" y="9236652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7" y="0"/>
                </a:lnTo>
                <a:lnTo>
                  <a:pt x="5046747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5109135" y="-454507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3392611" y="7846668"/>
            <a:ext cx="8484124" cy="8229600"/>
          </a:xfrm>
          <a:custGeom>
            <a:avLst/>
            <a:gdLst/>
            <a:ahLst/>
            <a:cxnLst/>
            <a:rect l="l" t="t" r="r" b="b"/>
            <a:pathLst>
              <a:path w="8484124" h="8229600">
                <a:moveTo>
                  <a:pt x="0" y="0"/>
                </a:moveTo>
                <a:lnTo>
                  <a:pt x="8484123" y="0"/>
                </a:lnTo>
                <a:lnTo>
                  <a:pt x="84841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4" name="Untitled video (9)">
            <a:hlinkClick r:id="" action="ppaction://media"/>
            <a:extLst>
              <a:ext uri="{FF2B5EF4-FFF2-40B4-BE49-F238E27FC236}">
                <a16:creationId xmlns:a16="http://schemas.microsoft.com/office/drawing/2014/main" id="{F40EAF1E-DF24-B5F8-4034-00FEABB62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1" y="2096869"/>
            <a:ext cx="5231050" cy="672563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427347A-DC9B-72B0-43E5-D968F45587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1866" y="4515203"/>
            <a:ext cx="3286922" cy="453023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D6B11C3-03EC-7770-C56C-B45C9C3AC3D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30543" y="3273641"/>
            <a:ext cx="4193659" cy="138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9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111" b="-15111"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4" name="Freeform 4"/>
          <p:cNvSpPr/>
          <p:nvPr/>
        </p:nvSpPr>
        <p:spPr>
          <a:xfrm>
            <a:off x="-1530252" y="9394530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4" y="0"/>
                </a:lnTo>
                <a:lnTo>
                  <a:pt x="5117904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948429" y="8680155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4" y="0"/>
                </a:lnTo>
                <a:lnTo>
                  <a:pt x="5849434" y="3495036"/>
                </a:lnTo>
                <a:lnTo>
                  <a:pt x="0" y="34950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16153736" y="-1144172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8" y="0"/>
                </a:lnTo>
                <a:lnTo>
                  <a:pt x="3161418" y="3385722"/>
                </a:lnTo>
                <a:lnTo>
                  <a:pt x="0" y="338572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19"/>
          <p:cNvSpPr/>
          <p:nvPr/>
        </p:nvSpPr>
        <p:spPr>
          <a:xfrm>
            <a:off x="-1107523" y="-319152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6" y="0"/>
                </a:lnTo>
                <a:lnTo>
                  <a:pt x="4272446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4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DB094103-9211-26E0-5B03-62B0A5711A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35418" y="5481544"/>
            <a:ext cx="5511418" cy="30572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Action Songs for kids _ The Singing Walrus (1)">
            <a:hlinkClick r:id="" action="ppaction://media"/>
            <a:extLst>
              <a:ext uri="{FF2B5EF4-FFF2-40B4-BE49-F238E27FC236}">
                <a16:creationId xmlns:a16="http://schemas.microsoft.com/office/drawing/2014/main" id="{6D163D19-9125-8873-7EBA-D7D7DBBD5B7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10331" y="5448300"/>
            <a:ext cx="5511418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Head, Shoulders, Knees &amp; Toes - Exercise Song For Kids">
            <a:hlinkClick r:id="" action="ppaction://media"/>
            <a:extLst>
              <a:ext uri="{FF2B5EF4-FFF2-40B4-BE49-F238E27FC236}">
                <a16:creationId xmlns:a16="http://schemas.microsoft.com/office/drawing/2014/main" id="{64A4B70D-17E2-79F8-4156-9EA566A7803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80625" y="971555"/>
            <a:ext cx="5511419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Clap Along 1 _ Brain Breaks _ Green Bean's Music _ Interactive Songs">
            <a:hlinkClick r:id="" action="ppaction://media"/>
            <a:extLst>
              <a:ext uri="{FF2B5EF4-FFF2-40B4-BE49-F238E27FC236}">
                <a16:creationId xmlns:a16="http://schemas.microsoft.com/office/drawing/2014/main" id="{EB0DD156-A06B-0754-B94A-2A3545FAAE1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35417" y="971555"/>
            <a:ext cx="5511419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C6B520D-3181-8A86-B20B-6665D60239A9}"/>
              </a:ext>
            </a:extLst>
          </p:cNvPr>
          <p:cNvSpPr txBox="1"/>
          <p:nvPr/>
        </p:nvSpPr>
        <p:spPr>
          <a:xfrm>
            <a:off x="2647514" y="4315480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Head, shoulders action chant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10508D0-E5ED-4446-C2F0-8F2DDA1D7B8B}"/>
              </a:ext>
            </a:extLst>
          </p:cNvPr>
          <p:cNvSpPr txBox="1"/>
          <p:nvPr/>
        </p:nvSpPr>
        <p:spPr>
          <a:xfrm>
            <a:off x="2617808" y="8792225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Singing walrus action chant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216548A-1CD9-8BEF-8C9F-94C8F9FE9A9F}"/>
              </a:ext>
            </a:extLst>
          </p:cNvPr>
          <p:cNvSpPr txBox="1"/>
          <p:nvPr/>
        </p:nvSpPr>
        <p:spPr>
          <a:xfrm>
            <a:off x="9509784" y="8792225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Follow the rules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81F5714-007A-64BD-14B6-F3ADCE471FA4}"/>
              </a:ext>
            </a:extLst>
          </p:cNvPr>
          <p:cNvSpPr txBox="1"/>
          <p:nvPr/>
        </p:nvSpPr>
        <p:spPr>
          <a:xfrm>
            <a:off x="9662183" y="4327494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Clap along</a:t>
            </a:r>
            <a:endParaRPr lang="ar-SA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 fullScrn="1"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11" b="-15111"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3" name="Freeform 3"/>
          <p:cNvSpPr/>
          <p:nvPr/>
        </p:nvSpPr>
        <p:spPr>
          <a:xfrm>
            <a:off x="-2362645" y="-3168871"/>
            <a:ext cx="7590184" cy="7362479"/>
          </a:xfrm>
          <a:custGeom>
            <a:avLst/>
            <a:gdLst/>
            <a:ahLst/>
            <a:cxnLst/>
            <a:rect l="l" t="t" r="r" b="b"/>
            <a:pathLst>
              <a:path w="7590184" h="7362479">
                <a:moveTo>
                  <a:pt x="0" y="0"/>
                </a:moveTo>
                <a:lnTo>
                  <a:pt x="7590184" y="0"/>
                </a:lnTo>
                <a:lnTo>
                  <a:pt x="7590184" y="7362479"/>
                </a:lnTo>
                <a:lnTo>
                  <a:pt x="0" y="7362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8698373" y="1791146"/>
            <a:ext cx="6858000" cy="7100123"/>
          </a:xfrm>
          <a:custGeom>
            <a:avLst/>
            <a:gdLst/>
            <a:ahLst/>
            <a:cxnLst/>
            <a:rect l="l" t="t" r="r" b="b"/>
            <a:pathLst>
              <a:path w="4368814" h="6019297">
                <a:moveTo>
                  <a:pt x="0" y="0"/>
                </a:moveTo>
                <a:lnTo>
                  <a:pt x="4368814" y="0"/>
                </a:lnTo>
                <a:lnTo>
                  <a:pt x="4368814" y="6019296"/>
                </a:lnTo>
                <a:lnTo>
                  <a:pt x="0" y="601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5779" b="-4426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-1254139" y="9236652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7" y="0"/>
                </a:lnTo>
                <a:lnTo>
                  <a:pt x="5046747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5109135" y="-454507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3392611" y="7846668"/>
            <a:ext cx="8484124" cy="8229600"/>
          </a:xfrm>
          <a:custGeom>
            <a:avLst/>
            <a:gdLst/>
            <a:ahLst/>
            <a:cxnLst/>
            <a:rect l="l" t="t" r="r" b="b"/>
            <a:pathLst>
              <a:path w="8484124" h="8229600">
                <a:moveTo>
                  <a:pt x="0" y="0"/>
                </a:moveTo>
                <a:lnTo>
                  <a:pt x="8484123" y="0"/>
                </a:lnTo>
                <a:lnTo>
                  <a:pt x="84841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5" name="Untitled video (8)">
            <a:hlinkClick r:id="" action="ppaction://media"/>
            <a:extLst>
              <a:ext uri="{FF2B5EF4-FFF2-40B4-BE49-F238E27FC236}">
                <a16:creationId xmlns:a16="http://schemas.microsoft.com/office/drawing/2014/main" id="{5C50888F-85D6-6C30-80EA-A26375091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0643" y="2171700"/>
            <a:ext cx="5122018" cy="658545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BFEC57E-B334-854A-7AD3-BDF66E33939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8818" y="2985209"/>
            <a:ext cx="3477110" cy="210531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508A446-C057-4555-A8E4-C8BC1199613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7888" y="4624918"/>
            <a:ext cx="4130333" cy="43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4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4419399" y="-489078"/>
            <a:ext cx="4724601" cy="1517778"/>
          </a:xfrm>
          <a:custGeom>
            <a:avLst/>
            <a:gdLst/>
            <a:ahLst/>
            <a:cxnLst/>
            <a:rect l="l" t="t" r="r" b="b"/>
            <a:pathLst>
              <a:path w="4724601" h="1517778">
                <a:moveTo>
                  <a:pt x="0" y="0"/>
                </a:moveTo>
                <a:lnTo>
                  <a:pt x="4724601" y="0"/>
                </a:lnTo>
                <a:lnTo>
                  <a:pt x="4724601" y="1517778"/>
                </a:lnTo>
                <a:lnTo>
                  <a:pt x="0" y="1517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-897978" y="-1014620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8"/>
                </a:lnTo>
                <a:lnTo>
                  <a:pt x="0" y="3002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4727518" y="8852885"/>
            <a:ext cx="4752930" cy="2144760"/>
          </a:xfrm>
          <a:custGeom>
            <a:avLst/>
            <a:gdLst/>
            <a:ahLst/>
            <a:cxnLst/>
            <a:rect l="l" t="t" r="r" b="b"/>
            <a:pathLst>
              <a:path w="4752930" h="2144760">
                <a:moveTo>
                  <a:pt x="0" y="0"/>
                </a:moveTo>
                <a:lnTo>
                  <a:pt x="4752930" y="0"/>
                </a:lnTo>
                <a:lnTo>
                  <a:pt x="4752930" y="2144759"/>
                </a:lnTo>
                <a:lnTo>
                  <a:pt x="0" y="2144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-1858345" y="8134993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3"/>
                </a:lnTo>
                <a:lnTo>
                  <a:pt x="0" y="3580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4791521" y="-1014620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3" y="0"/>
                </a:lnTo>
                <a:lnTo>
                  <a:pt x="4624923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8962159" y="9000274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8" y="0"/>
                </a:lnTo>
                <a:lnTo>
                  <a:pt x="5046748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7144662" y="5473682"/>
            <a:ext cx="2236918" cy="2818165"/>
          </a:xfrm>
          <a:custGeom>
            <a:avLst/>
            <a:gdLst/>
            <a:ahLst/>
            <a:cxnLst/>
            <a:rect l="l" t="t" r="r" b="b"/>
            <a:pathLst>
              <a:path w="2236918" h="2818165">
                <a:moveTo>
                  <a:pt x="0" y="0"/>
                </a:moveTo>
                <a:lnTo>
                  <a:pt x="2236918" y="0"/>
                </a:lnTo>
                <a:lnTo>
                  <a:pt x="2236918" y="2818165"/>
                </a:lnTo>
                <a:lnTo>
                  <a:pt x="0" y="2818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-2646320" y="3410801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7" y="0"/>
                </a:lnTo>
                <a:lnTo>
                  <a:pt x="4130927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3282577" y="8493939"/>
            <a:ext cx="2673001" cy="2862652"/>
          </a:xfrm>
          <a:custGeom>
            <a:avLst/>
            <a:gdLst/>
            <a:ahLst/>
            <a:cxnLst/>
            <a:rect l="l" t="t" r="r" b="b"/>
            <a:pathLst>
              <a:path w="2673001" h="2862652">
                <a:moveTo>
                  <a:pt x="0" y="0"/>
                </a:moveTo>
                <a:lnTo>
                  <a:pt x="2673001" y="0"/>
                </a:lnTo>
                <a:lnTo>
                  <a:pt x="2673001" y="2862651"/>
                </a:lnTo>
                <a:lnTo>
                  <a:pt x="0" y="2862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0148363" y="-706981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 rot="-5400000">
            <a:off x="17009483" y="2377585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3" name="صورة 2" descr="صورة تحتوي على رسوم متحركة, الوجه الإنساني, توضيح&#10;&#10;تم إنشاء الوصف تلقائياً">
            <a:hlinkClick r:id="rId14"/>
            <a:extLst>
              <a:ext uri="{FF2B5EF4-FFF2-40B4-BE49-F238E27FC236}">
                <a16:creationId xmlns:a16="http://schemas.microsoft.com/office/drawing/2014/main" id="{A8C82850-7AA9-4470-E5D2-61F437CDCC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292" y="1735681"/>
            <a:ext cx="10837438" cy="6097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2118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 rot="-212162">
            <a:off x="4284589" y="3870198"/>
            <a:ext cx="9718821" cy="2546604"/>
            <a:chOff x="0" y="0"/>
            <a:chExt cx="2559690" cy="6707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59689" cy="670711"/>
            </a:xfrm>
            <a:custGeom>
              <a:avLst/>
              <a:gdLst/>
              <a:ahLst/>
              <a:cxnLst/>
              <a:rect l="l" t="t" r="r" b="b"/>
              <a:pathLst>
                <a:path w="2559689" h="670711">
                  <a:moveTo>
                    <a:pt x="0" y="0"/>
                  </a:moveTo>
                  <a:lnTo>
                    <a:pt x="2559689" y="0"/>
                  </a:lnTo>
                  <a:lnTo>
                    <a:pt x="2559689" y="670711"/>
                  </a:lnTo>
                  <a:lnTo>
                    <a:pt x="0" y="670711"/>
                  </a:lnTo>
                  <a:close/>
                </a:path>
              </a:pathLst>
            </a:custGeom>
            <a:solidFill>
              <a:srgbClr val="4CB3CE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59690" cy="708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419399" y="-354289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3" y="0"/>
                </a:lnTo>
                <a:lnTo>
                  <a:pt x="5117903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-730409" y="-765887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7"/>
                </a:lnTo>
                <a:lnTo>
                  <a:pt x="0" y="3002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4357189" y="8685774"/>
            <a:ext cx="5123259" cy="2311871"/>
          </a:xfrm>
          <a:custGeom>
            <a:avLst/>
            <a:gdLst/>
            <a:ahLst/>
            <a:cxnLst/>
            <a:rect l="l" t="t" r="r" b="b"/>
            <a:pathLst>
              <a:path w="5123259" h="2311871">
                <a:moveTo>
                  <a:pt x="0" y="0"/>
                </a:moveTo>
                <a:lnTo>
                  <a:pt x="5123259" y="0"/>
                </a:lnTo>
                <a:lnTo>
                  <a:pt x="5123259" y="2311870"/>
                </a:lnTo>
                <a:lnTo>
                  <a:pt x="0" y="2311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-1390754" y="8051437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4357189" y="-968842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7942919" y="8746762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4" y="0"/>
                </a:lnTo>
                <a:lnTo>
                  <a:pt x="5849434" y="3495037"/>
                </a:lnTo>
                <a:lnTo>
                  <a:pt x="0" y="34950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6882580" y="5143500"/>
            <a:ext cx="2499000" cy="3148347"/>
          </a:xfrm>
          <a:custGeom>
            <a:avLst/>
            <a:gdLst/>
            <a:ahLst/>
            <a:cxnLst/>
            <a:rect l="l" t="t" r="r" b="b"/>
            <a:pathLst>
              <a:path w="2499000" h="3148347">
                <a:moveTo>
                  <a:pt x="0" y="0"/>
                </a:moveTo>
                <a:lnTo>
                  <a:pt x="2499000" y="0"/>
                </a:lnTo>
                <a:lnTo>
                  <a:pt x="2499000" y="3148347"/>
                </a:lnTo>
                <a:lnTo>
                  <a:pt x="0" y="31483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-2065463" y="3460400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6" y="0"/>
                </a:lnTo>
                <a:lnTo>
                  <a:pt x="4130926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3816932" y="8051437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9" y="0"/>
                </a:lnTo>
                <a:lnTo>
                  <a:pt x="3161419" y="3385723"/>
                </a:lnTo>
                <a:lnTo>
                  <a:pt x="0" y="3385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9918302" y="-445843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 rot="-5400000">
            <a:off x="16694798" y="2378113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569862FD-5739-FD85-CFD0-1B6E8A0F6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6932" y="1200608"/>
            <a:ext cx="10173782" cy="68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89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920543" y="-1004258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-1378385" y="7975757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3" y="0"/>
                </a:lnTo>
                <a:lnTo>
                  <a:pt x="5849433" y="3495036"/>
                </a:lnTo>
                <a:lnTo>
                  <a:pt x="0" y="3495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5372279" y="8322447"/>
            <a:ext cx="2499000" cy="3148347"/>
          </a:xfrm>
          <a:custGeom>
            <a:avLst/>
            <a:gdLst/>
            <a:ahLst/>
            <a:cxnLst/>
            <a:rect l="l" t="t" r="r" b="b"/>
            <a:pathLst>
              <a:path w="2499000" h="3148347">
                <a:moveTo>
                  <a:pt x="0" y="0"/>
                </a:moveTo>
                <a:lnTo>
                  <a:pt x="2499000" y="0"/>
                </a:lnTo>
                <a:lnTo>
                  <a:pt x="2499000" y="3148346"/>
                </a:lnTo>
                <a:lnTo>
                  <a:pt x="0" y="31483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EAE4EEA-DBF6-F169-A8A7-982A89DD3E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401" y="325443"/>
            <a:ext cx="14619973" cy="946942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297111E-FFDD-D342-D2FE-3CEDB9AEFBE8}"/>
              </a:ext>
            </a:extLst>
          </p:cNvPr>
          <p:cNvSpPr txBox="1"/>
          <p:nvPr/>
        </p:nvSpPr>
        <p:spPr>
          <a:xfrm>
            <a:off x="7614665" y="8940595"/>
            <a:ext cx="16007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179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A4486DA-BB0B-0A19-5F85-737BA8D05117}"/>
              </a:ext>
            </a:extLst>
          </p:cNvPr>
          <p:cNvSpPr txBox="1"/>
          <p:nvPr/>
        </p:nvSpPr>
        <p:spPr>
          <a:xfrm>
            <a:off x="9315387" y="8940595"/>
            <a:ext cx="16007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180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1337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0DE54A7-B539-77B7-6F92-E1DBCB511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793" y="488651"/>
            <a:ext cx="12359285" cy="904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68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0B296501-7C0D-E812-8F79-A52FE67E2593}"/>
              </a:ext>
            </a:extLst>
          </p:cNvPr>
          <p:cNvGrpSpPr/>
          <p:nvPr/>
        </p:nvGrpSpPr>
        <p:grpSpPr>
          <a:xfrm>
            <a:off x="3200400" y="2981557"/>
            <a:ext cx="11593368" cy="5712778"/>
            <a:chOff x="2884632" y="2857500"/>
            <a:chExt cx="11593368" cy="5712778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647A5841-2FE2-3297-58C7-F39C46A40DD7}"/>
                </a:ext>
              </a:extLst>
            </p:cNvPr>
            <p:cNvSpPr/>
            <p:nvPr/>
          </p:nvSpPr>
          <p:spPr>
            <a:xfrm>
              <a:off x="2971800" y="2857500"/>
              <a:ext cx="11506200" cy="5712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7333463B-81B7-3F3E-C082-BC7D2602E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632" y="2857500"/>
              <a:ext cx="11593368" cy="5712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3846432F-BE15-C67E-F632-DCEDA7A23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1073" y="1509057"/>
            <a:ext cx="12641990" cy="101505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5F15093-0BB2-98C5-8D3D-CD801E76010A}"/>
              </a:ext>
            </a:extLst>
          </p:cNvPr>
          <p:cNvSpPr/>
          <p:nvPr/>
        </p:nvSpPr>
        <p:spPr>
          <a:xfrm>
            <a:off x="11097765" y="2907309"/>
            <a:ext cx="31406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5128D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doctor</a:t>
            </a:r>
            <a:r>
              <a:rPr lang="en-US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16B2104-4A34-CC55-74F7-019120B3F75F}"/>
              </a:ext>
            </a:extLst>
          </p:cNvPr>
          <p:cNvSpPr/>
          <p:nvPr/>
        </p:nvSpPr>
        <p:spPr>
          <a:xfrm>
            <a:off x="11418922" y="3895323"/>
            <a:ext cx="2201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cook</a:t>
            </a: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F6D537-3D3B-F682-A4DA-F245CFD0D6E2}"/>
              </a:ext>
            </a:extLst>
          </p:cNvPr>
          <p:cNvSpPr/>
          <p:nvPr/>
        </p:nvSpPr>
        <p:spPr>
          <a:xfrm>
            <a:off x="11447861" y="4806500"/>
            <a:ext cx="21242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5128D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pilot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DE45A80-27E6-9262-F1A7-0BDFF06F9F1A}"/>
              </a:ext>
            </a:extLst>
          </p:cNvPr>
          <p:cNvSpPr/>
          <p:nvPr/>
        </p:nvSpPr>
        <p:spPr>
          <a:xfrm>
            <a:off x="11133416" y="5764338"/>
            <a:ext cx="32768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teacher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AEF98E4-53F0-A9D4-429E-99C77DDED871}"/>
              </a:ext>
            </a:extLst>
          </p:cNvPr>
          <p:cNvSpPr/>
          <p:nvPr/>
        </p:nvSpPr>
        <p:spPr>
          <a:xfrm>
            <a:off x="10656703" y="6681965"/>
            <a:ext cx="41841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5128D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astronaut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C213A31-6CA9-B1D4-9E67-2F79A5F76C36}"/>
              </a:ext>
            </a:extLst>
          </p:cNvPr>
          <p:cNvSpPr/>
          <p:nvPr/>
        </p:nvSpPr>
        <p:spPr>
          <a:xfrm>
            <a:off x="11395122" y="7554913"/>
            <a:ext cx="25458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diver</a:t>
            </a:r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7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D2B162F-950C-0286-0128-575CE457E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115" y="987593"/>
            <a:ext cx="8150942" cy="873568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FB823EC-8E0F-D7E7-20F3-61D7F47DC3F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5119" y="4904212"/>
            <a:ext cx="5665697" cy="5770618"/>
          </a:xfrm>
          <a:prstGeom prst="rect">
            <a:avLst/>
          </a:prstGeom>
        </p:spPr>
      </p:pic>
      <p:pic>
        <p:nvPicPr>
          <p:cNvPr id="10" name="صورة 9" descr="صورة تحتوي على الرسومات, التلون, تصميم الجرافيك, لقطة شاشة&#10;&#10;تم إنشاء الوصف تلقائياً">
            <a:extLst>
              <a:ext uri="{FF2B5EF4-FFF2-40B4-BE49-F238E27FC236}">
                <a16:creationId xmlns:a16="http://schemas.microsoft.com/office/drawing/2014/main" id="{49448CE3-57D6-4124-75EA-A31285846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7" y="2116245"/>
            <a:ext cx="4494078" cy="2528988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6759968-5340-ACDC-7AAA-F03F025A9574}"/>
              </a:ext>
            </a:extLst>
          </p:cNvPr>
          <p:cNvSpPr txBox="1"/>
          <p:nvPr/>
        </p:nvSpPr>
        <p:spPr>
          <a:xfrm>
            <a:off x="7341580" y="6977581"/>
            <a:ext cx="10668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lang="ar-SA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5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D093B7A4-10A9-6FFC-1105-53C9F4BBE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932" y="240649"/>
            <a:ext cx="12395507" cy="948262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B3F31BC-5203-AEE6-E255-1DE96FCFECE0}"/>
              </a:ext>
            </a:extLst>
          </p:cNvPr>
          <p:cNvSpPr/>
          <p:nvPr/>
        </p:nvSpPr>
        <p:spPr>
          <a:xfrm>
            <a:off x="2529900" y="3614380"/>
            <a:ext cx="5261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7455367-31A4-5BE3-32CF-E78C0086B120}"/>
              </a:ext>
            </a:extLst>
          </p:cNvPr>
          <p:cNvSpPr/>
          <p:nvPr/>
        </p:nvSpPr>
        <p:spPr>
          <a:xfrm>
            <a:off x="14008902" y="7256520"/>
            <a:ext cx="5501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6F7C42A-A76C-7835-E19E-A51451B35F33}"/>
              </a:ext>
            </a:extLst>
          </p:cNvPr>
          <p:cNvSpPr/>
          <p:nvPr/>
        </p:nvSpPr>
        <p:spPr>
          <a:xfrm>
            <a:off x="2547769" y="7299248"/>
            <a:ext cx="500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03F54D2-403E-2596-225E-45A7440CDCE9}"/>
              </a:ext>
            </a:extLst>
          </p:cNvPr>
          <p:cNvSpPr/>
          <p:nvPr/>
        </p:nvSpPr>
        <p:spPr>
          <a:xfrm>
            <a:off x="14002490" y="4922103"/>
            <a:ext cx="5469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E42EE51-6196-667A-8D25-7E695A1C6E7C}"/>
              </a:ext>
            </a:extLst>
          </p:cNvPr>
          <p:cNvSpPr/>
          <p:nvPr/>
        </p:nvSpPr>
        <p:spPr>
          <a:xfrm>
            <a:off x="14063017" y="3737268"/>
            <a:ext cx="529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0CFDA3F-9469-116C-E167-F1B553DD9AC5}"/>
              </a:ext>
            </a:extLst>
          </p:cNvPr>
          <p:cNvSpPr/>
          <p:nvPr/>
        </p:nvSpPr>
        <p:spPr>
          <a:xfrm>
            <a:off x="2605704" y="6067911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f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B97132E-A519-CC76-46D8-8B6D866EE054}"/>
              </a:ext>
            </a:extLst>
          </p:cNvPr>
          <p:cNvSpPr/>
          <p:nvPr/>
        </p:nvSpPr>
        <p:spPr>
          <a:xfrm>
            <a:off x="14080650" y="2463400"/>
            <a:ext cx="5116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g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893C42B-B17D-3B92-7A0A-4BF99D09540C}"/>
              </a:ext>
            </a:extLst>
          </p:cNvPr>
          <p:cNvSpPr/>
          <p:nvPr/>
        </p:nvSpPr>
        <p:spPr>
          <a:xfrm>
            <a:off x="14008902" y="6106938"/>
            <a:ext cx="5405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E87750E-6866-6FB8-5C18-5F59C779680E}"/>
              </a:ext>
            </a:extLst>
          </p:cNvPr>
          <p:cNvSpPr/>
          <p:nvPr/>
        </p:nvSpPr>
        <p:spPr>
          <a:xfrm>
            <a:off x="2745166" y="1196458"/>
            <a:ext cx="3577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i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8ECD6B5-0744-CF98-B968-6B4F3A2A9256}"/>
              </a:ext>
            </a:extLst>
          </p:cNvPr>
          <p:cNvSpPr/>
          <p:nvPr/>
        </p:nvSpPr>
        <p:spPr>
          <a:xfrm>
            <a:off x="11217080" y="7977317"/>
            <a:ext cx="4122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itchFamily="66" charset="0"/>
              </a:rPr>
              <a:t>j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E87670D9-39B9-28C0-C651-129FCCBFD9F8}"/>
              </a:ext>
            </a:extLst>
          </p:cNvPr>
          <p:cNvSpPr/>
          <p:nvPr/>
        </p:nvSpPr>
        <p:spPr>
          <a:xfrm>
            <a:off x="2547769" y="2459488"/>
            <a:ext cx="5164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k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DD34848-9B18-042C-A42B-91DE944E08E1}"/>
              </a:ext>
            </a:extLst>
          </p:cNvPr>
          <p:cNvSpPr/>
          <p:nvPr/>
        </p:nvSpPr>
        <p:spPr>
          <a:xfrm>
            <a:off x="7086600" y="8038940"/>
            <a:ext cx="352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0AEF1C1-8359-DA49-3F3A-4156E7D6FB1A}"/>
              </a:ext>
            </a:extLst>
          </p:cNvPr>
          <p:cNvSpPr/>
          <p:nvPr/>
        </p:nvSpPr>
        <p:spPr>
          <a:xfrm>
            <a:off x="2427521" y="4761443"/>
            <a:ext cx="412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m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12371D6-296E-E360-C206-F3A57B95533F}"/>
              </a:ext>
            </a:extLst>
          </p:cNvPr>
          <p:cNvSpPr/>
          <p:nvPr/>
        </p:nvSpPr>
        <p:spPr>
          <a:xfrm>
            <a:off x="2596086" y="8362038"/>
            <a:ext cx="506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n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858FA78-54AC-599A-EAF6-0EB397175CD7}"/>
              </a:ext>
            </a:extLst>
          </p:cNvPr>
          <p:cNvSpPr/>
          <p:nvPr/>
        </p:nvSpPr>
        <p:spPr>
          <a:xfrm>
            <a:off x="14088071" y="1293713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o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3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643035D-60DB-9C7F-28EC-3CD5096C4D9C}"/>
              </a:ext>
            </a:extLst>
          </p:cNvPr>
          <p:cNvGrpSpPr/>
          <p:nvPr/>
        </p:nvGrpSpPr>
        <p:grpSpPr>
          <a:xfrm>
            <a:off x="3124200" y="3679763"/>
            <a:ext cx="11648629" cy="5011682"/>
            <a:chOff x="2743200" y="3312371"/>
            <a:chExt cx="11648629" cy="5011682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2B862252-6266-5FB2-31A4-87D87CA80E36}"/>
                </a:ext>
              </a:extLst>
            </p:cNvPr>
            <p:cNvSpPr/>
            <p:nvPr/>
          </p:nvSpPr>
          <p:spPr>
            <a:xfrm>
              <a:off x="2743200" y="3312371"/>
              <a:ext cx="11648629" cy="5011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D2B296CB-E9D2-9AE2-712C-C653C1B37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312371"/>
              <a:ext cx="11648629" cy="5011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56EC4B25-6671-1893-72FB-76098B0FD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225" y="2067163"/>
            <a:ext cx="16356775" cy="10201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C389FA5D-0243-0D46-37F4-759C3F47C154}"/>
              </a:ext>
            </a:extLst>
          </p:cNvPr>
          <p:cNvSpPr/>
          <p:nvPr/>
        </p:nvSpPr>
        <p:spPr>
          <a:xfrm>
            <a:off x="3124200" y="3560104"/>
            <a:ext cx="1358167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     is a doctor . </a:t>
            </a:r>
            <a:endParaRPr lang="en-US" sz="60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72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 helps sick people .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7A6162A-4CAB-0F21-96E1-AA1E6D133CE9}"/>
              </a:ext>
            </a:extLst>
          </p:cNvPr>
          <p:cNvSpPr/>
          <p:nvPr/>
        </p:nvSpPr>
        <p:spPr>
          <a:xfrm>
            <a:off x="3448053" y="6205060"/>
            <a:ext cx="11861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	        	  is a pilot . </a:t>
            </a:r>
            <a:endParaRPr lang="en-US" sz="5400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72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 flies planes . </a:t>
            </a:r>
          </a:p>
        </p:txBody>
      </p:sp>
    </p:spTree>
    <p:extLst>
      <p:ext uri="{BB962C8B-B14F-4D97-AF65-F5344CB8AC3E}">
        <p14:creationId xmlns:p14="http://schemas.microsoft.com/office/powerpoint/2010/main" val="5255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EFB3585-A507-6969-F7D2-891226340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173" y="1333500"/>
            <a:ext cx="9401509" cy="801563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8EC891A-E7D3-7A44-F81E-4EBB490A690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11983" y="4909224"/>
            <a:ext cx="5665697" cy="5770618"/>
          </a:xfrm>
          <a:prstGeom prst="rect">
            <a:avLst/>
          </a:prstGeom>
        </p:spPr>
      </p:pic>
      <p:pic>
        <p:nvPicPr>
          <p:cNvPr id="9" name="صورة 8" descr="صورة تحتوي على الرسومات, التلون, تصميم الجرافيك, لقطة شاشة&#10;&#10;تم إنشاء الوصف تلقائياً">
            <a:extLst>
              <a:ext uri="{FF2B5EF4-FFF2-40B4-BE49-F238E27FC236}">
                <a16:creationId xmlns:a16="http://schemas.microsoft.com/office/drawing/2014/main" id="{62B2E042-C9D9-5BA7-1206-EF85EC19A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3" y="2121257"/>
            <a:ext cx="4494078" cy="2528988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732662C-3CAB-B9C8-2DB2-359400B09860}"/>
              </a:ext>
            </a:extLst>
          </p:cNvPr>
          <p:cNvSpPr txBox="1"/>
          <p:nvPr/>
        </p:nvSpPr>
        <p:spPr>
          <a:xfrm>
            <a:off x="6320920" y="5970382"/>
            <a:ext cx="106680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  <a:endParaRPr lang="ar-SA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44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4419399" y="-489078"/>
            <a:ext cx="4724601" cy="1517778"/>
          </a:xfrm>
          <a:custGeom>
            <a:avLst/>
            <a:gdLst/>
            <a:ahLst/>
            <a:cxnLst/>
            <a:rect l="l" t="t" r="r" b="b"/>
            <a:pathLst>
              <a:path w="4724601" h="1517778">
                <a:moveTo>
                  <a:pt x="0" y="0"/>
                </a:moveTo>
                <a:lnTo>
                  <a:pt x="4724601" y="0"/>
                </a:lnTo>
                <a:lnTo>
                  <a:pt x="4724601" y="1517778"/>
                </a:lnTo>
                <a:lnTo>
                  <a:pt x="0" y="1517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-897978" y="-1014620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8"/>
                </a:lnTo>
                <a:lnTo>
                  <a:pt x="0" y="3002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4727518" y="8852885"/>
            <a:ext cx="4752930" cy="2144760"/>
          </a:xfrm>
          <a:custGeom>
            <a:avLst/>
            <a:gdLst/>
            <a:ahLst/>
            <a:cxnLst/>
            <a:rect l="l" t="t" r="r" b="b"/>
            <a:pathLst>
              <a:path w="4752930" h="2144760">
                <a:moveTo>
                  <a:pt x="0" y="0"/>
                </a:moveTo>
                <a:lnTo>
                  <a:pt x="4752930" y="0"/>
                </a:lnTo>
                <a:lnTo>
                  <a:pt x="4752930" y="2144759"/>
                </a:lnTo>
                <a:lnTo>
                  <a:pt x="0" y="2144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-1858345" y="8134993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3"/>
                </a:lnTo>
                <a:lnTo>
                  <a:pt x="0" y="3580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4791521" y="-1014620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3" y="0"/>
                </a:lnTo>
                <a:lnTo>
                  <a:pt x="4624923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8962159" y="9000274"/>
            <a:ext cx="5046747" cy="3015432"/>
          </a:xfrm>
          <a:custGeom>
            <a:avLst/>
            <a:gdLst/>
            <a:ahLst/>
            <a:cxnLst/>
            <a:rect l="l" t="t" r="r" b="b"/>
            <a:pathLst>
              <a:path w="5046747" h="3015432">
                <a:moveTo>
                  <a:pt x="0" y="0"/>
                </a:moveTo>
                <a:lnTo>
                  <a:pt x="5046748" y="0"/>
                </a:lnTo>
                <a:lnTo>
                  <a:pt x="5046748" y="3015432"/>
                </a:lnTo>
                <a:lnTo>
                  <a:pt x="0" y="3015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7144662" y="5473682"/>
            <a:ext cx="2236918" cy="2818165"/>
          </a:xfrm>
          <a:custGeom>
            <a:avLst/>
            <a:gdLst/>
            <a:ahLst/>
            <a:cxnLst/>
            <a:rect l="l" t="t" r="r" b="b"/>
            <a:pathLst>
              <a:path w="2236918" h="2818165">
                <a:moveTo>
                  <a:pt x="0" y="0"/>
                </a:moveTo>
                <a:lnTo>
                  <a:pt x="2236918" y="0"/>
                </a:lnTo>
                <a:lnTo>
                  <a:pt x="2236918" y="2818165"/>
                </a:lnTo>
                <a:lnTo>
                  <a:pt x="0" y="2818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-2646320" y="3410801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7" y="0"/>
                </a:lnTo>
                <a:lnTo>
                  <a:pt x="4130927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3282577" y="8493939"/>
            <a:ext cx="2673001" cy="2862652"/>
          </a:xfrm>
          <a:custGeom>
            <a:avLst/>
            <a:gdLst/>
            <a:ahLst/>
            <a:cxnLst/>
            <a:rect l="l" t="t" r="r" b="b"/>
            <a:pathLst>
              <a:path w="2673001" h="2862652">
                <a:moveTo>
                  <a:pt x="0" y="0"/>
                </a:moveTo>
                <a:lnTo>
                  <a:pt x="2673001" y="0"/>
                </a:lnTo>
                <a:lnTo>
                  <a:pt x="2673001" y="2862651"/>
                </a:lnTo>
                <a:lnTo>
                  <a:pt x="0" y="2862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0148363" y="-706981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1"/>
                </a:lnTo>
                <a:lnTo>
                  <a:pt x="0" y="1735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 rot="-5400000">
            <a:off x="17009483" y="2377585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ADC3749B-E426-2B25-0B92-22BA109B37FD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689" y="3512399"/>
            <a:ext cx="4738069" cy="477944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B42D4CA1-AACE-420E-CEF3-92CB3CAB31F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6062" y="3310919"/>
            <a:ext cx="5867400" cy="471012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6F425AE-5DF6-50D5-819B-C82EFC40003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731" y="1478019"/>
            <a:ext cx="10656906" cy="1323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 rot="-212162">
            <a:off x="4284589" y="3870198"/>
            <a:ext cx="9718821" cy="2546604"/>
            <a:chOff x="0" y="0"/>
            <a:chExt cx="2559690" cy="6707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59689" cy="670711"/>
            </a:xfrm>
            <a:custGeom>
              <a:avLst/>
              <a:gdLst/>
              <a:ahLst/>
              <a:cxnLst/>
              <a:rect l="l" t="t" r="r" b="b"/>
              <a:pathLst>
                <a:path w="2559689" h="670711">
                  <a:moveTo>
                    <a:pt x="0" y="0"/>
                  </a:moveTo>
                  <a:lnTo>
                    <a:pt x="2559689" y="0"/>
                  </a:lnTo>
                  <a:lnTo>
                    <a:pt x="2559689" y="670711"/>
                  </a:lnTo>
                  <a:lnTo>
                    <a:pt x="0" y="670711"/>
                  </a:lnTo>
                  <a:close/>
                </a:path>
              </a:pathLst>
            </a:custGeom>
            <a:solidFill>
              <a:srgbClr val="4CB3CE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59690" cy="708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225184">
            <a:off x="4657696" y="4289818"/>
            <a:ext cx="8991550" cy="206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59"/>
              </a:lnSpc>
            </a:pPr>
            <a:r>
              <a:rPr lang="en-US" sz="15999">
                <a:solidFill>
                  <a:srgbClr val="FFFFFF"/>
                </a:solidFill>
                <a:latin typeface="Brittany"/>
              </a:rPr>
              <a:t>Thank you!</a:t>
            </a:r>
          </a:p>
        </p:txBody>
      </p:sp>
      <p:sp>
        <p:nvSpPr>
          <p:cNvPr id="7" name="Freeform 7"/>
          <p:cNvSpPr/>
          <p:nvPr/>
        </p:nvSpPr>
        <p:spPr>
          <a:xfrm>
            <a:off x="4419399" y="-354289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3" y="0"/>
                </a:lnTo>
                <a:lnTo>
                  <a:pt x="5117903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-730409" y="-765887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7"/>
                </a:lnTo>
                <a:lnTo>
                  <a:pt x="0" y="3002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4357189" y="8685774"/>
            <a:ext cx="5123259" cy="2311871"/>
          </a:xfrm>
          <a:custGeom>
            <a:avLst/>
            <a:gdLst/>
            <a:ahLst/>
            <a:cxnLst/>
            <a:rect l="l" t="t" r="r" b="b"/>
            <a:pathLst>
              <a:path w="5123259" h="2311871">
                <a:moveTo>
                  <a:pt x="0" y="0"/>
                </a:moveTo>
                <a:lnTo>
                  <a:pt x="5123259" y="0"/>
                </a:lnTo>
                <a:lnTo>
                  <a:pt x="5123259" y="2311870"/>
                </a:lnTo>
                <a:lnTo>
                  <a:pt x="0" y="2311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-1390754" y="8051437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4357189" y="-968842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7942919" y="8746762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4" y="0"/>
                </a:lnTo>
                <a:lnTo>
                  <a:pt x="5849434" y="3495037"/>
                </a:lnTo>
                <a:lnTo>
                  <a:pt x="0" y="34950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6882580" y="5143500"/>
            <a:ext cx="2499000" cy="3148347"/>
          </a:xfrm>
          <a:custGeom>
            <a:avLst/>
            <a:gdLst/>
            <a:ahLst/>
            <a:cxnLst/>
            <a:rect l="l" t="t" r="r" b="b"/>
            <a:pathLst>
              <a:path w="2499000" h="3148347">
                <a:moveTo>
                  <a:pt x="0" y="0"/>
                </a:moveTo>
                <a:lnTo>
                  <a:pt x="2499000" y="0"/>
                </a:lnTo>
                <a:lnTo>
                  <a:pt x="2499000" y="3148347"/>
                </a:lnTo>
                <a:lnTo>
                  <a:pt x="0" y="31483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-2065463" y="3460400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6" y="0"/>
                </a:lnTo>
                <a:lnTo>
                  <a:pt x="4130926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3816932" y="8051437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9" y="0"/>
                </a:lnTo>
                <a:lnTo>
                  <a:pt x="3161419" y="3385723"/>
                </a:lnTo>
                <a:lnTo>
                  <a:pt x="0" y="3385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9918302" y="-445843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 rot="-5400000">
            <a:off x="16694798" y="2378113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5" name="صورة 14" descr="صورة تحتوي على قصاصة فنية, فن الطفل, رسوم متحركة, رسم&#10;&#10;تم إنشاء الوصف تلقائياً">
            <a:extLst>
              <a:ext uri="{FF2B5EF4-FFF2-40B4-BE49-F238E27FC236}">
                <a16:creationId xmlns:a16="http://schemas.microsoft.com/office/drawing/2014/main" id="{5C3A6F0A-7B80-0281-0377-9355F8F81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27" y="6777056"/>
            <a:ext cx="1342513" cy="2589133"/>
          </a:xfrm>
          <a:prstGeom prst="rect">
            <a:avLst/>
          </a:prstGeom>
        </p:spPr>
      </p:pic>
      <p:pic>
        <p:nvPicPr>
          <p:cNvPr id="16" name="صورة 15" descr="صورة تحتوي على قصاصة فنية, رسوم متحركة, فن الطفل, فن&#10;&#10;تم إنشاء الوصف تلقائياً">
            <a:extLst>
              <a:ext uri="{FF2B5EF4-FFF2-40B4-BE49-F238E27FC236}">
                <a16:creationId xmlns:a16="http://schemas.microsoft.com/office/drawing/2014/main" id="{B0C3C66B-2FD3-0EA7-EB39-2BA686CE1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27" y="3803106"/>
            <a:ext cx="1472842" cy="2680785"/>
          </a:xfrm>
          <a:prstGeom prst="rect">
            <a:avLst/>
          </a:prstGeom>
        </p:spPr>
      </p:pic>
      <p:pic>
        <p:nvPicPr>
          <p:cNvPr id="17" name="صورة 16" descr="صورة تحتوي على رسوم متحركة, قصاصة فنية, فن&#10;&#10;تم إنشاء الوصف تلقائياً">
            <a:extLst>
              <a:ext uri="{FF2B5EF4-FFF2-40B4-BE49-F238E27FC236}">
                <a16:creationId xmlns:a16="http://schemas.microsoft.com/office/drawing/2014/main" id="{842134CC-32C2-07DB-7A7D-8F25B1BE9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858" y="665839"/>
            <a:ext cx="1658180" cy="264891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3E5066E-0D11-C235-DB8A-53545D20DB4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7089" y="1429787"/>
            <a:ext cx="2267785" cy="221335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DEF08C7-5005-207F-AA69-456A86069B0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1406" y="4280939"/>
            <a:ext cx="2467064" cy="211725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65B100B-9F3D-3D24-1158-03F43D185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0951" y="7030555"/>
            <a:ext cx="2420062" cy="242006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2A8ADEC-0C5C-2F65-D3BD-F622822B4215}"/>
              </a:ext>
            </a:extLst>
          </p:cNvPr>
          <p:cNvSpPr txBox="1"/>
          <p:nvPr/>
        </p:nvSpPr>
        <p:spPr>
          <a:xfrm>
            <a:off x="12725400" y="1927487"/>
            <a:ext cx="320121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latin typeface="Comic Sans MS" panose="030F0702030302020204" pitchFamily="66" charset="0"/>
              </a:rPr>
              <a:t>ba</a:t>
            </a:r>
            <a:r>
              <a:rPr lang="en-US" sz="8800" dirty="0">
                <a:solidFill>
                  <a:srgbClr val="0070C0"/>
                </a:solidFill>
                <a:latin typeface="Comic Sans MS" panose="030F0702030302020204" pitchFamily="66" charset="0"/>
              </a:rPr>
              <a:t>ck</a:t>
            </a:r>
            <a:endParaRPr lang="ar-SA" sz="8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4C56396-163D-6369-2CF4-DB55CFD5AEF2}"/>
              </a:ext>
            </a:extLst>
          </p:cNvPr>
          <p:cNvSpPr txBox="1"/>
          <p:nvPr/>
        </p:nvSpPr>
        <p:spPr>
          <a:xfrm>
            <a:off x="4819938" y="7905602"/>
            <a:ext cx="320121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latin typeface="Comic Sans MS" panose="030F0702030302020204" pitchFamily="66" charset="0"/>
              </a:rPr>
              <a:t>i</a:t>
            </a:r>
            <a:r>
              <a:rPr lang="en-US" sz="8800" dirty="0">
                <a:solidFill>
                  <a:srgbClr val="ED1450"/>
                </a:solidFill>
                <a:latin typeface="Comic Sans MS" panose="030F0702030302020204" pitchFamily="66" charset="0"/>
              </a:rPr>
              <a:t>nk</a:t>
            </a:r>
            <a:endParaRPr lang="ar-SA" sz="8800" dirty="0">
              <a:solidFill>
                <a:srgbClr val="ED14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AC676F3-0C3F-F0A1-9033-5154A4E81824}"/>
              </a:ext>
            </a:extLst>
          </p:cNvPr>
          <p:cNvSpPr txBox="1"/>
          <p:nvPr/>
        </p:nvSpPr>
        <p:spPr>
          <a:xfrm>
            <a:off x="5021173" y="1945930"/>
            <a:ext cx="320121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latin typeface="Comic Sans MS" panose="030F0702030302020204" pitchFamily="66" charset="0"/>
              </a:rPr>
              <a:t>Thi</a:t>
            </a:r>
            <a:r>
              <a:rPr lang="en-US" sz="8800" dirty="0">
                <a:solidFill>
                  <a:srgbClr val="0070C0"/>
                </a:solidFill>
                <a:latin typeface="Comic Sans MS" panose="030F0702030302020204" pitchFamily="66" charset="0"/>
              </a:rPr>
              <a:t>ck</a:t>
            </a:r>
            <a:endParaRPr lang="ar-SA" sz="8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F6E6225-354D-23BA-5DAC-DB66F6218DCC}"/>
              </a:ext>
            </a:extLst>
          </p:cNvPr>
          <p:cNvSpPr txBox="1"/>
          <p:nvPr/>
        </p:nvSpPr>
        <p:spPr>
          <a:xfrm>
            <a:off x="8514762" y="1990297"/>
            <a:ext cx="320121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latin typeface="Comic Sans MS" panose="030F0702030302020204" pitchFamily="66" charset="0"/>
              </a:rPr>
              <a:t>clo</a:t>
            </a:r>
            <a:r>
              <a:rPr lang="en-US" sz="8800" dirty="0">
                <a:solidFill>
                  <a:srgbClr val="0070C0"/>
                </a:solidFill>
                <a:latin typeface="Comic Sans MS" panose="030F0702030302020204" pitchFamily="66" charset="0"/>
              </a:rPr>
              <a:t>ck</a:t>
            </a:r>
            <a:endParaRPr lang="ar-SA" sz="8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C0AF022-D0EE-E817-3563-FFA5AE468118}"/>
              </a:ext>
            </a:extLst>
          </p:cNvPr>
          <p:cNvSpPr txBox="1"/>
          <p:nvPr/>
        </p:nvSpPr>
        <p:spPr>
          <a:xfrm>
            <a:off x="9076240" y="7927693"/>
            <a:ext cx="320121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latin typeface="Comic Sans MS" panose="030F0702030302020204" pitchFamily="66" charset="0"/>
              </a:rPr>
              <a:t>dr</a:t>
            </a:r>
            <a:r>
              <a:rPr lang="en-US" sz="8800" dirty="0">
                <a:solidFill>
                  <a:srgbClr val="ED1450"/>
                </a:solidFill>
                <a:latin typeface="Comic Sans MS" panose="030F0702030302020204" pitchFamily="66" charset="0"/>
              </a:rPr>
              <a:t>ink</a:t>
            </a:r>
            <a:endParaRPr lang="ar-SA" sz="8800" dirty="0">
              <a:solidFill>
                <a:srgbClr val="ED145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F4562F9-8AD9-0A3E-4664-95A5299F051E}"/>
              </a:ext>
            </a:extLst>
          </p:cNvPr>
          <p:cNvSpPr txBox="1"/>
          <p:nvPr/>
        </p:nvSpPr>
        <p:spPr>
          <a:xfrm>
            <a:off x="12487465" y="4602181"/>
            <a:ext cx="320121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latin typeface="Comic Sans MS" panose="030F0702030302020204" pitchFamily="66" charset="0"/>
              </a:rPr>
              <a:t>swi</a:t>
            </a:r>
            <a:r>
              <a:rPr lang="en-US" sz="8800" dirty="0">
                <a:solidFill>
                  <a:srgbClr val="00AFA5"/>
                </a:solidFill>
                <a:latin typeface="Comic Sans MS" panose="030F0702030302020204" pitchFamily="66" charset="0"/>
              </a:rPr>
              <a:t>ng</a:t>
            </a:r>
            <a:endParaRPr lang="ar-SA" sz="8800" dirty="0">
              <a:solidFill>
                <a:srgbClr val="00AFA5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AD541D1-B6F4-8F0C-E044-C9F35D4CAF9F}"/>
              </a:ext>
            </a:extLst>
          </p:cNvPr>
          <p:cNvSpPr txBox="1"/>
          <p:nvPr/>
        </p:nvSpPr>
        <p:spPr>
          <a:xfrm>
            <a:off x="8634816" y="4613759"/>
            <a:ext cx="320121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latin typeface="Comic Sans MS" panose="030F0702030302020204" pitchFamily="66" charset="0"/>
              </a:rPr>
              <a:t>wi</a:t>
            </a:r>
            <a:r>
              <a:rPr lang="en-US" sz="8800" dirty="0">
                <a:solidFill>
                  <a:srgbClr val="00AFA5"/>
                </a:solidFill>
                <a:latin typeface="Comic Sans MS" panose="030F0702030302020204" pitchFamily="66" charset="0"/>
              </a:rPr>
              <a:t>ng</a:t>
            </a:r>
            <a:endParaRPr lang="ar-SA" sz="8800" dirty="0">
              <a:solidFill>
                <a:srgbClr val="00AFA5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66F6052-D796-1F95-E89D-D3C3C7587A25}"/>
              </a:ext>
            </a:extLst>
          </p:cNvPr>
          <p:cNvSpPr txBox="1"/>
          <p:nvPr/>
        </p:nvSpPr>
        <p:spPr>
          <a:xfrm>
            <a:off x="4414724" y="4615135"/>
            <a:ext cx="3644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latin typeface="Comic Sans MS" panose="030F0702030302020204" pitchFamily="66" charset="0"/>
              </a:rPr>
              <a:t>spri</a:t>
            </a:r>
            <a:r>
              <a:rPr lang="en-US" sz="8800" dirty="0">
                <a:solidFill>
                  <a:srgbClr val="00AFA5"/>
                </a:solidFill>
                <a:latin typeface="Comic Sans MS" panose="030F0702030302020204" pitchFamily="66" charset="0"/>
              </a:rPr>
              <a:t>ng</a:t>
            </a:r>
            <a:endParaRPr lang="ar-SA" sz="8800" dirty="0">
              <a:solidFill>
                <a:srgbClr val="00AFA5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631856" y="1970862"/>
            <a:ext cx="11024288" cy="7195185"/>
            <a:chOff x="0" y="0"/>
            <a:chExt cx="19050000" cy="12433300"/>
          </a:xfrm>
        </p:grpSpPr>
        <p:sp>
          <p:nvSpPr>
            <p:cNvPr id="4" name="Freeform 4"/>
            <p:cNvSpPr/>
            <p:nvPr/>
          </p:nvSpPr>
          <p:spPr>
            <a:xfrm>
              <a:off x="1452880" y="587121"/>
              <a:ext cx="16166846" cy="10116185"/>
            </a:xfrm>
            <a:custGeom>
              <a:avLst/>
              <a:gdLst/>
              <a:ahLst/>
              <a:cxnLst/>
              <a:rect l="l" t="t" r="r" b="b"/>
              <a:pathLst>
                <a:path w="16166846" h="10116185">
                  <a:moveTo>
                    <a:pt x="16166846" y="0"/>
                  </a:moveTo>
                  <a:lnTo>
                    <a:pt x="16166846" y="10116185"/>
                  </a:lnTo>
                  <a:lnTo>
                    <a:pt x="0" y="10116185"/>
                  </a:lnTo>
                  <a:lnTo>
                    <a:pt x="0" y="0"/>
                  </a:lnTo>
                  <a:lnTo>
                    <a:pt x="16166846" y="0"/>
                  </a:lnTo>
                  <a:close/>
                </a:path>
              </a:pathLst>
            </a:custGeom>
            <a:blipFill>
              <a:blip r:embed="rId5"/>
              <a:stretch>
                <a:fillRect t="-13025" b="-13025"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6"/>
              <a:stretch>
                <a:fillRect l="-301" r="-301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7624996" y="-970153"/>
            <a:ext cx="3038008" cy="3107937"/>
          </a:xfrm>
          <a:custGeom>
            <a:avLst/>
            <a:gdLst/>
            <a:ahLst/>
            <a:cxnLst/>
            <a:rect l="l" t="t" r="r" b="b"/>
            <a:pathLst>
              <a:path w="3038008" h="3107937">
                <a:moveTo>
                  <a:pt x="0" y="0"/>
                </a:moveTo>
                <a:lnTo>
                  <a:pt x="3038008" y="0"/>
                </a:lnTo>
                <a:lnTo>
                  <a:pt x="3038008" y="3107937"/>
                </a:lnTo>
                <a:lnTo>
                  <a:pt x="0" y="31079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5727493" y="-741126"/>
            <a:ext cx="3402490" cy="3539652"/>
          </a:xfrm>
          <a:custGeom>
            <a:avLst/>
            <a:gdLst/>
            <a:ahLst/>
            <a:cxnLst/>
            <a:rect l="l" t="t" r="r" b="b"/>
            <a:pathLst>
              <a:path w="3402490" h="3539652">
                <a:moveTo>
                  <a:pt x="0" y="0"/>
                </a:moveTo>
                <a:lnTo>
                  <a:pt x="3402491" y="0"/>
                </a:lnTo>
                <a:lnTo>
                  <a:pt x="3402491" y="3539652"/>
                </a:lnTo>
                <a:lnTo>
                  <a:pt x="0" y="35396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-2744806" y="9258300"/>
            <a:ext cx="8539131" cy="1878609"/>
          </a:xfrm>
          <a:custGeom>
            <a:avLst/>
            <a:gdLst/>
            <a:ahLst/>
            <a:cxnLst/>
            <a:rect l="l" t="t" r="r" b="b"/>
            <a:pathLst>
              <a:path w="8539131" h="1878609">
                <a:moveTo>
                  <a:pt x="0" y="0"/>
                </a:moveTo>
                <a:lnTo>
                  <a:pt x="8539131" y="0"/>
                </a:lnTo>
                <a:lnTo>
                  <a:pt x="8539131" y="1878609"/>
                </a:lnTo>
                <a:lnTo>
                  <a:pt x="0" y="18786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3240120" y="9258300"/>
            <a:ext cx="6418127" cy="2061823"/>
          </a:xfrm>
          <a:custGeom>
            <a:avLst/>
            <a:gdLst/>
            <a:ahLst/>
            <a:cxnLst/>
            <a:rect l="l" t="t" r="r" b="b"/>
            <a:pathLst>
              <a:path w="6418127" h="2061823">
                <a:moveTo>
                  <a:pt x="0" y="0"/>
                </a:moveTo>
                <a:lnTo>
                  <a:pt x="6418127" y="0"/>
                </a:lnTo>
                <a:lnTo>
                  <a:pt x="6418127" y="2061823"/>
                </a:lnTo>
                <a:lnTo>
                  <a:pt x="0" y="2061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685DEB2-5B69-FF92-2BE2-2CE7864EE57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741" y="505312"/>
            <a:ext cx="3991532" cy="1419423"/>
          </a:xfrm>
          <a:prstGeom prst="rect">
            <a:avLst/>
          </a:prstGeom>
        </p:spPr>
      </p:pic>
      <p:pic>
        <p:nvPicPr>
          <p:cNvPr id="10" name="Jobs Song for Kids _ What Do You Do_ _ Occupations _ Kindergarten, Preschool, ESL _ Fun Kids English">
            <a:hlinkClick r:id="" action="ppaction://media"/>
            <a:extLst>
              <a:ext uri="{FF2B5EF4-FFF2-40B4-BE49-F238E27FC236}">
                <a16:creationId xmlns:a16="http://schemas.microsoft.com/office/drawing/2014/main" id="{58BDCD22-7F02-130E-98D9-ED3EF94188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71186" y="2987476"/>
            <a:ext cx="8001018" cy="4500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41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920543" y="-1004258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088071" y="-1004258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332543" y="6632102"/>
            <a:ext cx="6135978" cy="6182346"/>
          </a:xfrm>
          <a:custGeom>
            <a:avLst/>
            <a:gdLst/>
            <a:ahLst/>
            <a:cxnLst/>
            <a:rect l="l" t="t" r="r" b="b"/>
            <a:pathLst>
              <a:path w="6135978" h="6182346">
                <a:moveTo>
                  <a:pt x="0" y="0"/>
                </a:moveTo>
                <a:lnTo>
                  <a:pt x="6135978" y="0"/>
                </a:lnTo>
                <a:lnTo>
                  <a:pt x="6135978" y="6182346"/>
                </a:lnTo>
                <a:lnTo>
                  <a:pt x="0" y="6182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-1378385" y="7975757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3" y="0"/>
                </a:lnTo>
                <a:lnTo>
                  <a:pt x="5849433" y="3495036"/>
                </a:lnTo>
                <a:lnTo>
                  <a:pt x="0" y="3495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5372279" y="8322447"/>
            <a:ext cx="2499000" cy="3148347"/>
          </a:xfrm>
          <a:custGeom>
            <a:avLst/>
            <a:gdLst/>
            <a:ahLst/>
            <a:cxnLst/>
            <a:rect l="l" t="t" r="r" b="b"/>
            <a:pathLst>
              <a:path w="2499000" h="3148347">
                <a:moveTo>
                  <a:pt x="0" y="0"/>
                </a:moveTo>
                <a:lnTo>
                  <a:pt x="2499000" y="0"/>
                </a:lnTo>
                <a:lnTo>
                  <a:pt x="2499000" y="3148346"/>
                </a:lnTo>
                <a:lnTo>
                  <a:pt x="0" y="31483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3420567" y="-2703569"/>
            <a:ext cx="3201212" cy="5011682"/>
          </a:xfrm>
          <a:custGeom>
            <a:avLst/>
            <a:gdLst/>
            <a:ahLst/>
            <a:cxnLst/>
            <a:rect l="l" t="t" r="r" b="b"/>
            <a:pathLst>
              <a:path w="3201212" h="5011682">
                <a:moveTo>
                  <a:pt x="0" y="0"/>
                </a:moveTo>
                <a:lnTo>
                  <a:pt x="3201212" y="0"/>
                </a:lnTo>
                <a:lnTo>
                  <a:pt x="3201212" y="5011681"/>
                </a:lnTo>
                <a:lnTo>
                  <a:pt x="0" y="5011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F4BEEDA-7270-6EB1-06D4-D0BD106208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0894" y="426342"/>
            <a:ext cx="14519638" cy="940688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297111E-FFDD-D342-D2FE-3CEDB9AEFBE8}"/>
              </a:ext>
            </a:extLst>
          </p:cNvPr>
          <p:cNvSpPr txBox="1"/>
          <p:nvPr/>
        </p:nvSpPr>
        <p:spPr>
          <a:xfrm>
            <a:off x="7714615" y="8940596"/>
            <a:ext cx="16007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42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A4486DA-BB0B-0A19-5F85-737BA8D05117}"/>
              </a:ext>
            </a:extLst>
          </p:cNvPr>
          <p:cNvSpPr txBox="1"/>
          <p:nvPr/>
        </p:nvSpPr>
        <p:spPr>
          <a:xfrm>
            <a:off x="9140713" y="8940595"/>
            <a:ext cx="9932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43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196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4419399" y="-354289"/>
            <a:ext cx="5117903" cy="1644126"/>
          </a:xfrm>
          <a:custGeom>
            <a:avLst/>
            <a:gdLst/>
            <a:ahLst/>
            <a:cxnLst/>
            <a:rect l="l" t="t" r="r" b="b"/>
            <a:pathLst>
              <a:path w="5117903" h="1644126">
                <a:moveTo>
                  <a:pt x="0" y="0"/>
                </a:moveTo>
                <a:lnTo>
                  <a:pt x="5117903" y="0"/>
                </a:lnTo>
                <a:lnTo>
                  <a:pt x="5117903" y="1644126"/>
                </a:lnTo>
                <a:lnTo>
                  <a:pt x="0" y="1644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-730409" y="-765887"/>
            <a:ext cx="4765170" cy="3002057"/>
          </a:xfrm>
          <a:custGeom>
            <a:avLst/>
            <a:gdLst/>
            <a:ahLst/>
            <a:cxnLst/>
            <a:rect l="l" t="t" r="r" b="b"/>
            <a:pathLst>
              <a:path w="4765170" h="3002057">
                <a:moveTo>
                  <a:pt x="0" y="0"/>
                </a:moveTo>
                <a:lnTo>
                  <a:pt x="4765170" y="0"/>
                </a:lnTo>
                <a:lnTo>
                  <a:pt x="4765170" y="3002057"/>
                </a:lnTo>
                <a:lnTo>
                  <a:pt x="0" y="3002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4357189" y="8685774"/>
            <a:ext cx="5123259" cy="2311871"/>
          </a:xfrm>
          <a:custGeom>
            <a:avLst/>
            <a:gdLst/>
            <a:ahLst/>
            <a:cxnLst/>
            <a:rect l="l" t="t" r="r" b="b"/>
            <a:pathLst>
              <a:path w="5123259" h="2311871">
                <a:moveTo>
                  <a:pt x="0" y="0"/>
                </a:moveTo>
                <a:lnTo>
                  <a:pt x="5123259" y="0"/>
                </a:lnTo>
                <a:lnTo>
                  <a:pt x="5123259" y="2311870"/>
                </a:lnTo>
                <a:lnTo>
                  <a:pt x="0" y="2311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-1390754" y="8051437"/>
            <a:ext cx="4475680" cy="3580544"/>
          </a:xfrm>
          <a:custGeom>
            <a:avLst/>
            <a:gdLst/>
            <a:ahLst/>
            <a:cxnLst/>
            <a:rect l="l" t="t" r="r" b="b"/>
            <a:pathLst>
              <a:path w="4475680" h="3580544">
                <a:moveTo>
                  <a:pt x="0" y="0"/>
                </a:moveTo>
                <a:lnTo>
                  <a:pt x="4475680" y="0"/>
                </a:lnTo>
                <a:lnTo>
                  <a:pt x="4475680" y="3580544"/>
                </a:lnTo>
                <a:lnTo>
                  <a:pt x="0" y="358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4357189" y="-968842"/>
            <a:ext cx="4624922" cy="2873233"/>
          </a:xfrm>
          <a:custGeom>
            <a:avLst/>
            <a:gdLst/>
            <a:ahLst/>
            <a:cxnLst/>
            <a:rect l="l" t="t" r="r" b="b"/>
            <a:pathLst>
              <a:path w="4624922" h="2873233">
                <a:moveTo>
                  <a:pt x="0" y="0"/>
                </a:moveTo>
                <a:lnTo>
                  <a:pt x="4624922" y="0"/>
                </a:lnTo>
                <a:lnTo>
                  <a:pt x="4624922" y="2873233"/>
                </a:lnTo>
                <a:lnTo>
                  <a:pt x="0" y="287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7942919" y="8746762"/>
            <a:ext cx="5849433" cy="3495036"/>
          </a:xfrm>
          <a:custGeom>
            <a:avLst/>
            <a:gdLst/>
            <a:ahLst/>
            <a:cxnLst/>
            <a:rect l="l" t="t" r="r" b="b"/>
            <a:pathLst>
              <a:path w="5849433" h="3495036">
                <a:moveTo>
                  <a:pt x="0" y="0"/>
                </a:moveTo>
                <a:lnTo>
                  <a:pt x="5849434" y="0"/>
                </a:lnTo>
                <a:lnTo>
                  <a:pt x="5849434" y="3495037"/>
                </a:lnTo>
                <a:lnTo>
                  <a:pt x="0" y="34950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16882580" y="5143500"/>
            <a:ext cx="2499000" cy="3148347"/>
          </a:xfrm>
          <a:custGeom>
            <a:avLst/>
            <a:gdLst/>
            <a:ahLst/>
            <a:cxnLst/>
            <a:rect l="l" t="t" r="r" b="b"/>
            <a:pathLst>
              <a:path w="2499000" h="3148347">
                <a:moveTo>
                  <a:pt x="0" y="0"/>
                </a:moveTo>
                <a:lnTo>
                  <a:pt x="2499000" y="0"/>
                </a:lnTo>
                <a:lnTo>
                  <a:pt x="2499000" y="3148347"/>
                </a:lnTo>
                <a:lnTo>
                  <a:pt x="0" y="31483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-2065463" y="3460400"/>
            <a:ext cx="4130927" cy="4125763"/>
          </a:xfrm>
          <a:custGeom>
            <a:avLst/>
            <a:gdLst/>
            <a:ahLst/>
            <a:cxnLst/>
            <a:rect l="l" t="t" r="r" b="b"/>
            <a:pathLst>
              <a:path w="4130927" h="4125763">
                <a:moveTo>
                  <a:pt x="0" y="0"/>
                </a:moveTo>
                <a:lnTo>
                  <a:pt x="4130926" y="0"/>
                </a:lnTo>
                <a:lnTo>
                  <a:pt x="4130926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3816932" y="8051437"/>
            <a:ext cx="3161418" cy="3385723"/>
          </a:xfrm>
          <a:custGeom>
            <a:avLst/>
            <a:gdLst/>
            <a:ahLst/>
            <a:cxnLst/>
            <a:rect l="l" t="t" r="r" b="b"/>
            <a:pathLst>
              <a:path w="3161418" h="3385723">
                <a:moveTo>
                  <a:pt x="0" y="0"/>
                </a:moveTo>
                <a:lnTo>
                  <a:pt x="3161419" y="0"/>
                </a:lnTo>
                <a:lnTo>
                  <a:pt x="3161419" y="3385723"/>
                </a:lnTo>
                <a:lnTo>
                  <a:pt x="0" y="3385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9918302" y="-445843"/>
            <a:ext cx="4272445" cy="1735681"/>
          </a:xfrm>
          <a:custGeom>
            <a:avLst/>
            <a:gdLst/>
            <a:ahLst/>
            <a:cxnLst/>
            <a:rect l="l" t="t" r="r" b="b"/>
            <a:pathLst>
              <a:path w="4272445" h="1735681">
                <a:moveTo>
                  <a:pt x="0" y="0"/>
                </a:moveTo>
                <a:lnTo>
                  <a:pt x="4272445" y="0"/>
                </a:lnTo>
                <a:lnTo>
                  <a:pt x="4272445" y="1735680"/>
                </a:lnTo>
                <a:lnTo>
                  <a:pt x="0" y="1735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 rot="-5400000">
            <a:off x="16694798" y="2378113"/>
            <a:ext cx="2694985" cy="2246944"/>
          </a:xfrm>
          <a:custGeom>
            <a:avLst/>
            <a:gdLst/>
            <a:ahLst/>
            <a:cxnLst/>
            <a:rect l="l" t="t" r="r" b="b"/>
            <a:pathLst>
              <a:path w="2694985" h="2246944">
                <a:moveTo>
                  <a:pt x="0" y="0"/>
                </a:moveTo>
                <a:lnTo>
                  <a:pt x="2694985" y="0"/>
                </a:lnTo>
                <a:lnTo>
                  <a:pt x="2694985" y="2246944"/>
                </a:lnTo>
                <a:lnTo>
                  <a:pt x="0" y="22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A084BAC-F334-C0DC-BFFE-6D87517112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7130" y="3228930"/>
            <a:ext cx="14397546" cy="3672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776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631856" y="1970862"/>
            <a:ext cx="11024288" cy="7195185"/>
            <a:chOff x="0" y="0"/>
            <a:chExt cx="19050000" cy="12433300"/>
          </a:xfrm>
        </p:grpSpPr>
        <p:sp>
          <p:nvSpPr>
            <p:cNvPr id="4" name="Freeform 4"/>
            <p:cNvSpPr/>
            <p:nvPr/>
          </p:nvSpPr>
          <p:spPr>
            <a:xfrm>
              <a:off x="1452880" y="587121"/>
              <a:ext cx="16166846" cy="10116185"/>
            </a:xfrm>
            <a:custGeom>
              <a:avLst/>
              <a:gdLst/>
              <a:ahLst/>
              <a:cxnLst/>
              <a:rect l="l" t="t" r="r" b="b"/>
              <a:pathLst>
                <a:path w="16166846" h="10116185">
                  <a:moveTo>
                    <a:pt x="16166846" y="0"/>
                  </a:moveTo>
                  <a:lnTo>
                    <a:pt x="16166846" y="10116185"/>
                  </a:lnTo>
                  <a:lnTo>
                    <a:pt x="0" y="10116185"/>
                  </a:lnTo>
                  <a:lnTo>
                    <a:pt x="0" y="0"/>
                  </a:lnTo>
                  <a:lnTo>
                    <a:pt x="16166846" y="0"/>
                  </a:lnTo>
                  <a:close/>
                </a:path>
              </a:pathLst>
            </a:custGeom>
            <a:blipFill>
              <a:blip r:embed="rId5"/>
              <a:stretch>
                <a:fillRect t="-13025" b="-13025"/>
              </a:stretch>
            </a:blip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6"/>
              <a:stretch>
                <a:fillRect l="-301" r="-301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7624996" y="-970153"/>
            <a:ext cx="3038008" cy="3107937"/>
          </a:xfrm>
          <a:custGeom>
            <a:avLst/>
            <a:gdLst/>
            <a:ahLst/>
            <a:cxnLst/>
            <a:rect l="l" t="t" r="r" b="b"/>
            <a:pathLst>
              <a:path w="3038008" h="3107937">
                <a:moveTo>
                  <a:pt x="0" y="0"/>
                </a:moveTo>
                <a:lnTo>
                  <a:pt x="3038008" y="0"/>
                </a:lnTo>
                <a:lnTo>
                  <a:pt x="3038008" y="3107937"/>
                </a:lnTo>
                <a:lnTo>
                  <a:pt x="0" y="31079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5727493" y="-741126"/>
            <a:ext cx="3402490" cy="3539652"/>
          </a:xfrm>
          <a:custGeom>
            <a:avLst/>
            <a:gdLst/>
            <a:ahLst/>
            <a:cxnLst/>
            <a:rect l="l" t="t" r="r" b="b"/>
            <a:pathLst>
              <a:path w="3402490" h="3539652">
                <a:moveTo>
                  <a:pt x="0" y="0"/>
                </a:moveTo>
                <a:lnTo>
                  <a:pt x="3402491" y="0"/>
                </a:lnTo>
                <a:lnTo>
                  <a:pt x="3402491" y="3539652"/>
                </a:lnTo>
                <a:lnTo>
                  <a:pt x="0" y="35396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-2744806" y="9258300"/>
            <a:ext cx="8539131" cy="1878609"/>
          </a:xfrm>
          <a:custGeom>
            <a:avLst/>
            <a:gdLst/>
            <a:ahLst/>
            <a:cxnLst/>
            <a:rect l="l" t="t" r="r" b="b"/>
            <a:pathLst>
              <a:path w="8539131" h="1878609">
                <a:moveTo>
                  <a:pt x="0" y="0"/>
                </a:moveTo>
                <a:lnTo>
                  <a:pt x="8539131" y="0"/>
                </a:lnTo>
                <a:lnTo>
                  <a:pt x="8539131" y="1878609"/>
                </a:lnTo>
                <a:lnTo>
                  <a:pt x="0" y="18786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3240120" y="9258300"/>
            <a:ext cx="6418127" cy="2061823"/>
          </a:xfrm>
          <a:custGeom>
            <a:avLst/>
            <a:gdLst/>
            <a:ahLst/>
            <a:cxnLst/>
            <a:rect l="l" t="t" r="r" b="b"/>
            <a:pathLst>
              <a:path w="6418127" h="2061823">
                <a:moveTo>
                  <a:pt x="0" y="0"/>
                </a:moveTo>
                <a:lnTo>
                  <a:pt x="6418127" y="0"/>
                </a:lnTo>
                <a:lnTo>
                  <a:pt x="6418127" y="2061823"/>
                </a:lnTo>
                <a:lnTo>
                  <a:pt x="0" y="2061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2" name="الوظائف job’s - وي كان we can 5">
            <a:hlinkClick r:id="" action="ppaction://media"/>
            <a:extLst>
              <a:ext uri="{FF2B5EF4-FFF2-40B4-BE49-F238E27FC236}">
                <a16:creationId xmlns:a16="http://schemas.microsoft.com/office/drawing/2014/main" id="{75E84C33-7395-64D4-9419-CC268C331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56083" y="3107059"/>
            <a:ext cx="7575834" cy="4261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685DEB2-5B69-FF92-2BE2-2CE7864EE57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741" y="505312"/>
            <a:ext cx="3991532" cy="141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111" b="-1511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flipH="1">
            <a:off x="-2971800" y="6172200"/>
            <a:ext cx="7010400" cy="8229600"/>
          </a:xfrm>
          <a:custGeom>
            <a:avLst/>
            <a:gdLst/>
            <a:ahLst/>
            <a:cxnLst/>
            <a:rect l="l" t="t" r="r" b="b"/>
            <a:pathLst>
              <a:path w="8484124" h="8229600">
                <a:moveTo>
                  <a:pt x="0" y="0"/>
                </a:moveTo>
                <a:lnTo>
                  <a:pt x="8484123" y="0"/>
                </a:lnTo>
                <a:lnTo>
                  <a:pt x="84841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5" name="Freeform 5"/>
          <p:cNvSpPr/>
          <p:nvPr/>
        </p:nvSpPr>
        <p:spPr>
          <a:xfrm flipH="1">
            <a:off x="-622873" y="-2340729"/>
            <a:ext cx="7010400" cy="6455529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6D4C7ED-023A-3088-9807-29835F609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7874" y="3359"/>
            <a:ext cx="10920588" cy="10283641"/>
          </a:xfrm>
          <a:prstGeom prst="rect">
            <a:avLst/>
          </a:prstGeom>
        </p:spPr>
      </p:pic>
      <p:pic>
        <p:nvPicPr>
          <p:cNvPr id="9" name="We Can 5 (2016) SB_CD 2_25">
            <a:hlinkClick r:id="" action="ppaction://media"/>
            <a:extLst>
              <a:ext uri="{FF2B5EF4-FFF2-40B4-BE49-F238E27FC236}">
                <a16:creationId xmlns:a16="http://schemas.microsoft.com/office/drawing/2014/main" id="{6E72EA90-C104-CB8D-669E-AB4C414C7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55318" y="7686637"/>
            <a:ext cx="1002400" cy="10024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74CFF80-0C20-D761-714C-1BE3D1404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747" y="4914743"/>
            <a:ext cx="6306430" cy="657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مخصص</PresentationFormat>
  <Paragraphs>45</Paragraphs>
  <Slides>30</Slides>
  <Notes>0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6" baseType="lpstr">
      <vt:lpstr>Cavolini</vt:lpstr>
      <vt:lpstr>Comic Sans MS</vt:lpstr>
      <vt:lpstr>Brittany</vt:lpstr>
      <vt:lpstr>Calibri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english teacher</cp:lastModifiedBy>
  <cp:revision>6</cp:revision>
  <dcterms:created xsi:type="dcterms:W3CDTF">2006-08-16T00:00:00Z</dcterms:created>
  <dcterms:modified xsi:type="dcterms:W3CDTF">2023-12-08T16:00:52Z</dcterms:modified>
  <dc:identifier>DAF2PXMMlKw</dc:identifier>
</cp:coreProperties>
</file>