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7340600" cy="9018588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545" y="1475959"/>
            <a:ext cx="6239510" cy="3139805"/>
          </a:xfrm>
        </p:spPr>
        <p:txBody>
          <a:bodyPr anchor="b"/>
          <a:lstStyle>
            <a:lvl1pPr algn="ctr">
              <a:defRPr sz="4817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7575" y="4736847"/>
            <a:ext cx="5505450" cy="2177404"/>
          </a:xfrm>
        </p:spPr>
        <p:txBody>
          <a:bodyPr/>
          <a:lstStyle>
            <a:lvl1pPr marL="0" indent="0" algn="ctr">
              <a:buNone/>
              <a:defRPr sz="1927"/>
            </a:lvl1pPr>
            <a:lvl2pPr marL="367040" indent="0" algn="ctr">
              <a:buNone/>
              <a:defRPr sz="1606"/>
            </a:lvl2pPr>
            <a:lvl3pPr marL="734080" indent="0" algn="ctr">
              <a:buNone/>
              <a:defRPr sz="1445"/>
            </a:lvl3pPr>
            <a:lvl4pPr marL="1101120" indent="0" algn="ctr">
              <a:buNone/>
              <a:defRPr sz="1284"/>
            </a:lvl4pPr>
            <a:lvl5pPr marL="1468161" indent="0" algn="ctr">
              <a:buNone/>
              <a:defRPr sz="1284"/>
            </a:lvl5pPr>
            <a:lvl6pPr marL="1835201" indent="0" algn="ctr">
              <a:buNone/>
              <a:defRPr sz="1284"/>
            </a:lvl6pPr>
            <a:lvl7pPr marL="2202241" indent="0" algn="ctr">
              <a:buNone/>
              <a:defRPr sz="1284"/>
            </a:lvl7pPr>
            <a:lvl8pPr marL="2569281" indent="0" algn="ctr">
              <a:buNone/>
              <a:defRPr sz="1284"/>
            </a:lvl8pPr>
            <a:lvl9pPr marL="2936321" indent="0" algn="ctr">
              <a:buNone/>
              <a:defRPr sz="1284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84F4-D870-4905-9C56-16CBF01A8A75}" type="datetimeFigureOut">
              <a:rPr lang="ar-SA" smtClean="0"/>
              <a:t>04/08/43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BB81-2BCB-47E1-907B-479EF44E8F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6601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84F4-D870-4905-9C56-16CBF01A8A75}" type="datetimeFigureOut">
              <a:rPr lang="ar-SA" smtClean="0"/>
              <a:t>04/08/43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BB81-2BCB-47E1-907B-479EF44E8F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2344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53117" y="480157"/>
            <a:ext cx="1582817" cy="7642836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667" y="480157"/>
            <a:ext cx="4656693" cy="7642836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84F4-D870-4905-9C56-16CBF01A8A75}" type="datetimeFigureOut">
              <a:rPr lang="ar-SA" smtClean="0"/>
              <a:t>04/08/43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BB81-2BCB-47E1-907B-479EF44E8F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1647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84F4-D870-4905-9C56-16CBF01A8A75}" type="datetimeFigureOut">
              <a:rPr lang="ar-SA" smtClean="0"/>
              <a:t>04/08/43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BB81-2BCB-47E1-907B-479EF44E8F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6535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843" y="2248387"/>
            <a:ext cx="6331268" cy="3751481"/>
          </a:xfrm>
        </p:spPr>
        <p:txBody>
          <a:bodyPr anchor="b"/>
          <a:lstStyle>
            <a:lvl1pPr>
              <a:defRPr sz="4817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843" y="6035359"/>
            <a:ext cx="6331268" cy="1972815"/>
          </a:xfrm>
        </p:spPr>
        <p:txBody>
          <a:bodyPr/>
          <a:lstStyle>
            <a:lvl1pPr marL="0" indent="0">
              <a:buNone/>
              <a:defRPr sz="1927">
                <a:solidFill>
                  <a:schemeClr val="tx1"/>
                </a:solidFill>
              </a:defRPr>
            </a:lvl1pPr>
            <a:lvl2pPr marL="367040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2pPr>
            <a:lvl3pPr marL="734080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3pPr>
            <a:lvl4pPr marL="1101120" indent="0">
              <a:buNone/>
              <a:defRPr sz="1284">
                <a:solidFill>
                  <a:schemeClr val="tx1">
                    <a:tint val="75000"/>
                  </a:schemeClr>
                </a:solidFill>
              </a:defRPr>
            </a:lvl4pPr>
            <a:lvl5pPr marL="1468161" indent="0">
              <a:buNone/>
              <a:defRPr sz="1284">
                <a:solidFill>
                  <a:schemeClr val="tx1">
                    <a:tint val="75000"/>
                  </a:schemeClr>
                </a:solidFill>
              </a:defRPr>
            </a:lvl5pPr>
            <a:lvl6pPr marL="1835201" indent="0">
              <a:buNone/>
              <a:defRPr sz="1284">
                <a:solidFill>
                  <a:schemeClr val="tx1">
                    <a:tint val="75000"/>
                  </a:schemeClr>
                </a:solidFill>
              </a:defRPr>
            </a:lvl6pPr>
            <a:lvl7pPr marL="2202241" indent="0">
              <a:buNone/>
              <a:defRPr sz="1284">
                <a:solidFill>
                  <a:schemeClr val="tx1">
                    <a:tint val="75000"/>
                  </a:schemeClr>
                </a:solidFill>
              </a:defRPr>
            </a:lvl7pPr>
            <a:lvl8pPr marL="2569281" indent="0">
              <a:buNone/>
              <a:defRPr sz="1284">
                <a:solidFill>
                  <a:schemeClr val="tx1">
                    <a:tint val="75000"/>
                  </a:schemeClr>
                </a:solidFill>
              </a:defRPr>
            </a:lvl8pPr>
            <a:lvl9pPr marL="2936321" indent="0">
              <a:buNone/>
              <a:defRPr sz="12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84F4-D870-4905-9C56-16CBF01A8A75}" type="datetimeFigureOut">
              <a:rPr lang="ar-SA" smtClean="0"/>
              <a:t>04/08/43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BB81-2BCB-47E1-907B-479EF44E8F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475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666" y="2400782"/>
            <a:ext cx="3119755" cy="5722211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6179" y="2400782"/>
            <a:ext cx="3119755" cy="5722211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84F4-D870-4905-9C56-16CBF01A8A75}" type="datetimeFigureOut">
              <a:rPr lang="ar-SA" smtClean="0"/>
              <a:t>04/08/43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BB81-2BCB-47E1-907B-479EF44E8F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6418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22" y="480158"/>
            <a:ext cx="6331268" cy="174317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623" y="2210808"/>
            <a:ext cx="3105417" cy="1083482"/>
          </a:xfrm>
        </p:spPr>
        <p:txBody>
          <a:bodyPr anchor="b"/>
          <a:lstStyle>
            <a:lvl1pPr marL="0" indent="0">
              <a:buNone/>
              <a:defRPr sz="1927" b="1"/>
            </a:lvl1pPr>
            <a:lvl2pPr marL="367040" indent="0">
              <a:buNone/>
              <a:defRPr sz="1606" b="1"/>
            </a:lvl2pPr>
            <a:lvl3pPr marL="734080" indent="0">
              <a:buNone/>
              <a:defRPr sz="1445" b="1"/>
            </a:lvl3pPr>
            <a:lvl4pPr marL="1101120" indent="0">
              <a:buNone/>
              <a:defRPr sz="1284" b="1"/>
            </a:lvl4pPr>
            <a:lvl5pPr marL="1468161" indent="0">
              <a:buNone/>
              <a:defRPr sz="1284" b="1"/>
            </a:lvl5pPr>
            <a:lvl6pPr marL="1835201" indent="0">
              <a:buNone/>
              <a:defRPr sz="1284" b="1"/>
            </a:lvl6pPr>
            <a:lvl7pPr marL="2202241" indent="0">
              <a:buNone/>
              <a:defRPr sz="1284" b="1"/>
            </a:lvl7pPr>
            <a:lvl8pPr marL="2569281" indent="0">
              <a:buNone/>
              <a:defRPr sz="1284" b="1"/>
            </a:lvl8pPr>
            <a:lvl9pPr marL="2936321" indent="0">
              <a:buNone/>
              <a:defRPr sz="1284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623" y="3294290"/>
            <a:ext cx="3105417" cy="4845404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179" y="2210808"/>
            <a:ext cx="3120711" cy="1083482"/>
          </a:xfrm>
        </p:spPr>
        <p:txBody>
          <a:bodyPr anchor="b"/>
          <a:lstStyle>
            <a:lvl1pPr marL="0" indent="0">
              <a:buNone/>
              <a:defRPr sz="1927" b="1"/>
            </a:lvl1pPr>
            <a:lvl2pPr marL="367040" indent="0">
              <a:buNone/>
              <a:defRPr sz="1606" b="1"/>
            </a:lvl2pPr>
            <a:lvl3pPr marL="734080" indent="0">
              <a:buNone/>
              <a:defRPr sz="1445" b="1"/>
            </a:lvl3pPr>
            <a:lvl4pPr marL="1101120" indent="0">
              <a:buNone/>
              <a:defRPr sz="1284" b="1"/>
            </a:lvl4pPr>
            <a:lvl5pPr marL="1468161" indent="0">
              <a:buNone/>
              <a:defRPr sz="1284" b="1"/>
            </a:lvl5pPr>
            <a:lvl6pPr marL="1835201" indent="0">
              <a:buNone/>
              <a:defRPr sz="1284" b="1"/>
            </a:lvl6pPr>
            <a:lvl7pPr marL="2202241" indent="0">
              <a:buNone/>
              <a:defRPr sz="1284" b="1"/>
            </a:lvl7pPr>
            <a:lvl8pPr marL="2569281" indent="0">
              <a:buNone/>
              <a:defRPr sz="1284" b="1"/>
            </a:lvl8pPr>
            <a:lvl9pPr marL="2936321" indent="0">
              <a:buNone/>
              <a:defRPr sz="1284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179" y="3294290"/>
            <a:ext cx="3120711" cy="4845404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84F4-D870-4905-9C56-16CBF01A8A75}" type="datetimeFigureOut">
              <a:rPr lang="ar-SA" smtClean="0"/>
              <a:t>04/08/43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BB81-2BCB-47E1-907B-479EF44E8F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0265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84F4-D870-4905-9C56-16CBF01A8A75}" type="datetimeFigureOut">
              <a:rPr lang="ar-SA" smtClean="0"/>
              <a:t>04/08/43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BB81-2BCB-47E1-907B-479EF44E8F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3222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84F4-D870-4905-9C56-16CBF01A8A75}" type="datetimeFigureOut">
              <a:rPr lang="ar-SA" smtClean="0"/>
              <a:t>04/08/43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BB81-2BCB-47E1-907B-479EF44E8F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1689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22" y="601239"/>
            <a:ext cx="2367535" cy="2104337"/>
          </a:xfrm>
        </p:spPr>
        <p:txBody>
          <a:bodyPr anchor="b"/>
          <a:lstStyle>
            <a:lvl1pPr>
              <a:defRPr sz="2569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0711" y="1298512"/>
            <a:ext cx="3716179" cy="6409043"/>
          </a:xfrm>
        </p:spPr>
        <p:txBody>
          <a:bodyPr/>
          <a:lstStyle>
            <a:lvl1pPr>
              <a:defRPr sz="2569"/>
            </a:lvl1pPr>
            <a:lvl2pPr>
              <a:defRPr sz="2248"/>
            </a:lvl2pPr>
            <a:lvl3pPr>
              <a:defRPr sz="1927"/>
            </a:lvl3pPr>
            <a:lvl4pPr>
              <a:defRPr sz="1606"/>
            </a:lvl4pPr>
            <a:lvl5pPr>
              <a:defRPr sz="1606"/>
            </a:lvl5pPr>
            <a:lvl6pPr>
              <a:defRPr sz="1606"/>
            </a:lvl6pPr>
            <a:lvl7pPr>
              <a:defRPr sz="1606"/>
            </a:lvl7pPr>
            <a:lvl8pPr>
              <a:defRPr sz="1606"/>
            </a:lvl8pPr>
            <a:lvl9pPr>
              <a:defRPr sz="1606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622" y="2705576"/>
            <a:ext cx="2367535" cy="5012415"/>
          </a:xfrm>
        </p:spPr>
        <p:txBody>
          <a:bodyPr/>
          <a:lstStyle>
            <a:lvl1pPr marL="0" indent="0">
              <a:buNone/>
              <a:defRPr sz="1284"/>
            </a:lvl1pPr>
            <a:lvl2pPr marL="367040" indent="0">
              <a:buNone/>
              <a:defRPr sz="1124"/>
            </a:lvl2pPr>
            <a:lvl3pPr marL="734080" indent="0">
              <a:buNone/>
              <a:defRPr sz="963"/>
            </a:lvl3pPr>
            <a:lvl4pPr marL="1101120" indent="0">
              <a:buNone/>
              <a:defRPr sz="803"/>
            </a:lvl4pPr>
            <a:lvl5pPr marL="1468161" indent="0">
              <a:buNone/>
              <a:defRPr sz="803"/>
            </a:lvl5pPr>
            <a:lvl6pPr marL="1835201" indent="0">
              <a:buNone/>
              <a:defRPr sz="803"/>
            </a:lvl6pPr>
            <a:lvl7pPr marL="2202241" indent="0">
              <a:buNone/>
              <a:defRPr sz="803"/>
            </a:lvl7pPr>
            <a:lvl8pPr marL="2569281" indent="0">
              <a:buNone/>
              <a:defRPr sz="803"/>
            </a:lvl8pPr>
            <a:lvl9pPr marL="2936321" indent="0">
              <a:buNone/>
              <a:defRPr sz="803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84F4-D870-4905-9C56-16CBF01A8A75}" type="datetimeFigureOut">
              <a:rPr lang="ar-SA" smtClean="0"/>
              <a:t>04/08/43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BB81-2BCB-47E1-907B-479EF44E8F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7010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22" y="601239"/>
            <a:ext cx="2367535" cy="2104337"/>
          </a:xfrm>
        </p:spPr>
        <p:txBody>
          <a:bodyPr anchor="b"/>
          <a:lstStyle>
            <a:lvl1pPr>
              <a:defRPr sz="2569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20711" y="1298512"/>
            <a:ext cx="3716179" cy="6409043"/>
          </a:xfrm>
        </p:spPr>
        <p:txBody>
          <a:bodyPr anchor="t"/>
          <a:lstStyle>
            <a:lvl1pPr marL="0" indent="0">
              <a:buNone/>
              <a:defRPr sz="2569"/>
            </a:lvl1pPr>
            <a:lvl2pPr marL="367040" indent="0">
              <a:buNone/>
              <a:defRPr sz="2248"/>
            </a:lvl2pPr>
            <a:lvl3pPr marL="734080" indent="0">
              <a:buNone/>
              <a:defRPr sz="1927"/>
            </a:lvl3pPr>
            <a:lvl4pPr marL="1101120" indent="0">
              <a:buNone/>
              <a:defRPr sz="1606"/>
            </a:lvl4pPr>
            <a:lvl5pPr marL="1468161" indent="0">
              <a:buNone/>
              <a:defRPr sz="1606"/>
            </a:lvl5pPr>
            <a:lvl6pPr marL="1835201" indent="0">
              <a:buNone/>
              <a:defRPr sz="1606"/>
            </a:lvl6pPr>
            <a:lvl7pPr marL="2202241" indent="0">
              <a:buNone/>
              <a:defRPr sz="1606"/>
            </a:lvl7pPr>
            <a:lvl8pPr marL="2569281" indent="0">
              <a:buNone/>
              <a:defRPr sz="1606"/>
            </a:lvl8pPr>
            <a:lvl9pPr marL="2936321" indent="0">
              <a:buNone/>
              <a:defRPr sz="1606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622" y="2705576"/>
            <a:ext cx="2367535" cy="5012415"/>
          </a:xfrm>
        </p:spPr>
        <p:txBody>
          <a:bodyPr/>
          <a:lstStyle>
            <a:lvl1pPr marL="0" indent="0">
              <a:buNone/>
              <a:defRPr sz="1284"/>
            </a:lvl1pPr>
            <a:lvl2pPr marL="367040" indent="0">
              <a:buNone/>
              <a:defRPr sz="1124"/>
            </a:lvl2pPr>
            <a:lvl3pPr marL="734080" indent="0">
              <a:buNone/>
              <a:defRPr sz="963"/>
            </a:lvl3pPr>
            <a:lvl4pPr marL="1101120" indent="0">
              <a:buNone/>
              <a:defRPr sz="803"/>
            </a:lvl4pPr>
            <a:lvl5pPr marL="1468161" indent="0">
              <a:buNone/>
              <a:defRPr sz="803"/>
            </a:lvl5pPr>
            <a:lvl6pPr marL="1835201" indent="0">
              <a:buNone/>
              <a:defRPr sz="803"/>
            </a:lvl6pPr>
            <a:lvl7pPr marL="2202241" indent="0">
              <a:buNone/>
              <a:defRPr sz="803"/>
            </a:lvl7pPr>
            <a:lvl8pPr marL="2569281" indent="0">
              <a:buNone/>
              <a:defRPr sz="803"/>
            </a:lvl8pPr>
            <a:lvl9pPr marL="2936321" indent="0">
              <a:buNone/>
              <a:defRPr sz="803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84F4-D870-4905-9C56-16CBF01A8A75}" type="datetimeFigureOut">
              <a:rPr lang="ar-SA" smtClean="0"/>
              <a:t>04/08/43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BB81-2BCB-47E1-907B-479EF44E8F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6100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666" y="480158"/>
            <a:ext cx="6331268" cy="1743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666" y="2400782"/>
            <a:ext cx="6331268" cy="5722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666" y="8358897"/>
            <a:ext cx="1651635" cy="480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684F4-D870-4905-9C56-16CBF01A8A75}" type="datetimeFigureOut">
              <a:rPr lang="ar-SA" smtClean="0"/>
              <a:t>04/08/43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1574" y="8358897"/>
            <a:ext cx="2477453" cy="480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84299" y="8358897"/>
            <a:ext cx="1651635" cy="480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3BB81-2BCB-47E1-907B-479EF44E8F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544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l" defTabSz="734080" rtl="1" eaLnBrk="1" latinLnBrk="0" hangingPunct="1">
        <a:lnSpc>
          <a:spcPct val="90000"/>
        </a:lnSpc>
        <a:spcBef>
          <a:spcPct val="0"/>
        </a:spcBef>
        <a:buNone/>
        <a:defRPr sz="35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3520" indent="-183520" algn="r" defTabSz="734080" rtl="1" eaLnBrk="1" latinLnBrk="0" hangingPunct="1">
        <a:lnSpc>
          <a:spcPct val="90000"/>
        </a:lnSpc>
        <a:spcBef>
          <a:spcPts val="803"/>
        </a:spcBef>
        <a:buFont typeface="Arial" panose="020B0604020202020204" pitchFamily="34" charset="0"/>
        <a:buChar char="•"/>
        <a:defRPr sz="2248" kern="1200">
          <a:solidFill>
            <a:schemeClr val="tx1"/>
          </a:solidFill>
          <a:latin typeface="+mn-lt"/>
          <a:ea typeface="+mn-ea"/>
          <a:cs typeface="+mn-cs"/>
        </a:defRPr>
      </a:lvl1pPr>
      <a:lvl2pPr marL="550560" indent="-183520" algn="r" defTabSz="734080" rtl="1" eaLnBrk="1" latinLnBrk="0" hangingPunct="1">
        <a:lnSpc>
          <a:spcPct val="90000"/>
        </a:lnSpc>
        <a:spcBef>
          <a:spcPts val="401"/>
        </a:spcBef>
        <a:buFont typeface="Arial" panose="020B0604020202020204" pitchFamily="34" charset="0"/>
        <a:buChar char="•"/>
        <a:defRPr sz="1927" kern="1200">
          <a:solidFill>
            <a:schemeClr val="tx1"/>
          </a:solidFill>
          <a:latin typeface="+mn-lt"/>
          <a:ea typeface="+mn-ea"/>
          <a:cs typeface="+mn-cs"/>
        </a:defRPr>
      </a:lvl2pPr>
      <a:lvl3pPr marL="917600" indent="-183520" algn="r" defTabSz="734080" rtl="1" eaLnBrk="1" latinLnBrk="0" hangingPunct="1">
        <a:lnSpc>
          <a:spcPct val="90000"/>
        </a:lnSpc>
        <a:spcBef>
          <a:spcPts val="401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3pPr>
      <a:lvl4pPr marL="1284641" indent="-183520" algn="r" defTabSz="734080" rtl="1" eaLnBrk="1" latinLnBrk="0" hangingPunct="1">
        <a:lnSpc>
          <a:spcPct val="90000"/>
        </a:lnSpc>
        <a:spcBef>
          <a:spcPts val="401"/>
        </a:spcBef>
        <a:buFont typeface="Arial" panose="020B0604020202020204" pitchFamily="34" charset="0"/>
        <a:buChar char="•"/>
        <a:defRPr sz="1445" kern="1200">
          <a:solidFill>
            <a:schemeClr val="tx1"/>
          </a:solidFill>
          <a:latin typeface="+mn-lt"/>
          <a:ea typeface="+mn-ea"/>
          <a:cs typeface="+mn-cs"/>
        </a:defRPr>
      </a:lvl4pPr>
      <a:lvl5pPr marL="1651681" indent="-183520" algn="r" defTabSz="734080" rtl="1" eaLnBrk="1" latinLnBrk="0" hangingPunct="1">
        <a:lnSpc>
          <a:spcPct val="90000"/>
        </a:lnSpc>
        <a:spcBef>
          <a:spcPts val="401"/>
        </a:spcBef>
        <a:buFont typeface="Arial" panose="020B0604020202020204" pitchFamily="34" charset="0"/>
        <a:buChar char="•"/>
        <a:defRPr sz="1445" kern="1200">
          <a:solidFill>
            <a:schemeClr val="tx1"/>
          </a:solidFill>
          <a:latin typeface="+mn-lt"/>
          <a:ea typeface="+mn-ea"/>
          <a:cs typeface="+mn-cs"/>
        </a:defRPr>
      </a:lvl5pPr>
      <a:lvl6pPr marL="2018721" indent="-183520" algn="r" defTabSz="734080" rtl="1" eaLnBrk="1" latinLnBrk="0" hangingPunct="1">
        <a:lnSpc>
          <a:spcPct val="90000"/>
        </a:lnSpc>
        <a:spcBef>
          <a:spcPts val="401"/>
        </a:spcBef>
        <a:buFont typeface="Arial" panose="020B0604020202020204" pitchFamily="34" charset="0"/>
        <a:buChar char="•"/>
        <a:defRPr sz="1445" kern="1200">
          <a:solidFill>
            <a:schemeClr val="tx1"/>
          </a:solidFill>
          <a:latin typeface="+mn-lt"/>
          <a:ea typeface="+mn-ea"/>
          <a:cs typeface="+mn-cs"/>
        </a:defRPr>
      </a:lvl6pPr>
      <a:lvl7pPr marL="2385761" indent="-183520" algn="r" defTabSz="734080" rtl="1" eaLnBrk="1" latinLnBrk="0" hangingPunct="1">
        <a:lnSpc>
          <a:spcPct val="90000"/>
        </a:lnSpc>
        <a:spcBef>
          <a:spcPts val="401"/>
        </a:spcBef>
        <a:buFont typeface="Arial" panose="020B0604020202020204" pitchFamily="34" charset="0"/>
        <a:buChar char="•"/>
        <a:defRPr sz="1445" kern="1200">
          <a:solidFill>
            <a:schemeClr val="tx1"/>
          </a:solidFill>
          <a:latin typeface="+mn-lt"/>
          <a:ea typeface="+mn-ea"/>
          <a:cs typeface="+mn-cs"/>
        </a:defRPr>
      </a:lvl7pPr>
      <a:lvl8pPr marL="2752801" indent="-183520" algn="r" defTabSz="734080" rtl="1" eaLnBrk="1" latinLnBrk="0" hangingPunct="1">
        <a:lnSpc>
          <a:spcPct val="90000"/>
        </a:lnSpc>
        <a:spcBef>
          <a:spcPts val="401"/>
        </a:spcBef>
        <a:buFont typeface="Arial" panose="020B0604020202020204" pitchFamily="34" charset="0"/>
        <a:buChar char="•"/>
        <a:defRPr sz="1445" kern="1200">
          <a:solidFill>
            <a:schemeClr val="tx1"/>
          </a:solidFill>
          <a:latin typeface="+mn-lt"/>
          <a:ea typeface="+mn-ea"/>
          <a:cs typeface="+mn-cs"/>
        </a:defRPr>
      </a:lvl8pPr>
      <a:lvl9pPr marL="3119841" indent="-183520" algn="r" defTabSz="734080" rtl="1" eaLnBrk="1" latinLnBrk="0" hangingPunct="1">
        <a:lnSpc>
          <a:spcPct val="90000"/>
        </a:lnSpc>
        <a:spcBef>
          <a:spcPts val="401"/>
        </a:spcBef>
        <a:buFont typeface="Arial" panose="020B0604020202020204" pitchFamily="34" charset="0"/>
        <a:buChar char="•"/>
        <a:defRPr sz="14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34080" rtl="1" eaLnBrk="1" latinLnBrk="0" hangingPunct="1">
        <a:defRPr sz="1445" kern="1200">
          <a:solidFill>
            <a:schemeClr val="tx1"/>
          </a:solidFill>
          <a:latin typeface="+mn-lt"/>
          <a:ea typeface="+mn-ea"/>
          <a:cs typeface="+mn-cs"/>
        </a:defRPr>
      </a:lvl1pPr>
      <a:lvl2pPr marL="367040" algn="r" defTabSz="734080" rtl="1" eaLnBrk="1" latinLnBrk="0" hangingPunct="1">
        <a:defRPr sz="1445" kern="1200">
          <a:solidFill>
            <a:schemeClr val="tx1"/>
          </a:solidFill>
          <a:latin typeface="+mn-lt"/>
          <a:ea typeface="+mn-ea"/>
          <a:cs typeface="+mn-cs"/>
        </a:defRPr>
      </a:lvl2pPr>
      <a:lvl3pPr marL="734080" algn="r" defTabSz="734080" rtl="1" eaLnBrk="1" latinLnBrk="0" hangingPunct="1">
        <a:defRPr sz="1445" kern="1200">
          <a:solidFill>
            <a:schemeClr val="tx1"/>
          </a:solidFill>
          <a:latin typeface="+mn-lt"/>
          <a:ea typeface="+mn-ea"/>
          <a:cs typeface="+mn-cs"/>
        </a:defRPr>
      </a:lvl3pPr>
      <a:lvl4pPr marL="1101120" algn="r" defTabSz="734080" rtl="1" eaLnBrk="1" latinLnBrk="0" hangingPunct="1">
        <a:defRPr sz="1445" kern="1200">
          <a:solidFill>
            <a:schemeClr val="tx1"/>
          </a:solidFill>
          <a:latin typeface="+mn-lt"/>
          <a:ea typeface="+mn-ea"/>
          <a:cs typeface="+mn-cs"/>
        </a:defRPr>
      </a:lvl4pPr>
      <a:lvl5pPr marL="1468161" algn="r" defTabSz="734080" rtl="1" eaLnBrk="1" latinLnBrk="0" hangingPunct="1">
        <a:defRPr sz="1445" kern="1200">
          <a:solidFill>
            <a:schemeClr val="tx1"/>
          </a:solidFill>
          <a:latin typeface="+mn-lt"/>
          <a:ea typeface="+mn-ea"/>
          <a:cs typeface="+mn-cs"/>
        </a:defRPr>
      </a:lvl5pPr>
      <a:lvl6pPr marL="1835201" algn="r" defTabSz="734080" rtl="1" eaLnBrk="1" latinLnBrk="0" hangingPunct="1">
        <a:defRPr sz="1445" kern="1200">
          <a:solidFill>
            <a:schemeClr val="tx1"/>
          </a:solidFill>
          <a:latin typeface="+mn-lt"/>
          <a:ea typeface="+mn-ea"/>
          <a:cs typeface="+mn-cs"/>
        </a:defRPr>
      </a:lvl6pPr>
      <a:lvl7pPr marL="2202241" algn="r" defTabSz="734080" rtl="1" eaLnBrk="1" latinLnBrk="0" hangingPunct="1">
        <a:defRPr sz="1445" kern="1200">
          <a:solidFill>
            <a:schemeClr val="tx1"/>
          </a:solidFill>
          <a:latin typeface="+mn-lt"/>
          <a:ea typeface="+mn-ea"/>
          <a:cs typeface="+mn-cs"/>
        </a:defRPr>
      </a:lvl7pPr>
      <a:lvl8pPr marL="2569281" algn="r" defTabSz="734080" rtl="1" eaLnBrk="1" latinLnBrk="0" hangingPunct="1">
        <a:defRPr sz="1445" kern="1200">
          <a:solidFill>
            <a:schemeClr val="tx1"/>
          </a:solidFill>
          <a:latin typeface="+mn-lt"/>
          <a:ea typeface="+mn-ea"/>
          <a:cs typeface="+mn-cs"/>
        </a:defRPr>
      </a:lvl8pPr>
      <a:lvl9pPr marL="2936321" algn="r" defTabSz="734080" rtl="1" eaLnBrk="1" latinLnBrk="0" hangingPunct="1">
        <a:defRPr sz="14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46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73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72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12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05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14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66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61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30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80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75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04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02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50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99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67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44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86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</TotalTime>
  <Words>0</Words>
  <Application>Microsoft Office PowerPoint</Application>
  <PresentationFormat>مخصص</PresentationFormat>
  <Paragraphs>0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dell</cp:lastModifiedBy>
  <cp:revision>39</cp:revision>
  <dcterms:created xsi:type="dcterms:W3CDTF">2022-02-23T15:09:32Z</dcterms:created>
  <dcterms:modified xsi:type="dcterms:W3CDTF">2022-03-07T14:44:45Z</dcterms:modified>
</cp:coreProperties>
</file>