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976" r:id="rId2"/>
    <p:sldId id="905" r:id="rId3"/>
    <p:sldId id="972" r:id="rId4"/>
    <p:sldId id="926" r:id="rId5"/>
    <p:sldId id="928" r:id="rId6"/>
    <p:sldId id="929" r:id="rId7"/>
    <p:sldId id="973" r:id="rId8"/>
    <p:sldId id="975" r:id="rId9"/>
    <p:sldId id="948" r:id="rId10"/>
    <p:sldId id="949" r:id="rId11"/>
    <p:sldId id="971" r:id="rId12"/>
    <p:sldId id="977" r:id="rId13"/>
    <p:sldId id="967" r:id="rId14"/>
    <p:sldId id="978" r:id="rId15"/>
    <p:sldId id="966" r:id="rId16"/>
    <p:sldId id="925" r:id="rId17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15" autoAdjust="0"/>
    <p:restoredTop sz="86933" autoAdjust="0"/>
  </p:normalViewPr>
  <p:slideViewPr>
    <p:cSldViewPr>
      <p:cViewPr varScale="1">
        <p:scale>
          <a:sx n="64" d="100"/>
          <a:sy n="64" d="100"/>
        </p:scale>
        <p:origin x="79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04/06/44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10.png"/><Relationship Id="rId18" Type="http://schemas.openxmlformats.org/officeDocument/2006/relationships/hyperlink" Target="https://wordwall.net/resource/735771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4.jpeg"/><Relationship Id="rId2" Type="http://schemas.openxmlformats.org/officeDocument/2006/relationships/image" Target="../media/image1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5.gif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0" y="1015122"/>
            <a:ext cx="9524981" cy="5767157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7104556" y="2577643"/>
            <a:ext cx="336807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5605899" y="2528113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4473546" y="2535354"/>
            <a:ext cx="10736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028947" y="2516368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649126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1704" y="1305015"/>
            <a:ext cx="7366301" cy="441836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6820" y="1247448"/>
            <a:ext cx="6629400" cy="37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7516" y="1795845"/>
            <a:ext cx="7523162" cy="13992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52794" y="3258399"/>
            <a:ext cx="6567650" cy="9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5138" y="1207327"/>
            <a:ext cx="6691262" cy="38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7574" y="1350263"/>
            <a:ext cx="5717771" cy="371399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401913" y="2411073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واجب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69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1026" name="Picture 2" descr="WORDWALL — Teach A Cla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94000" y="1525418"/>
            <a:ext cx="2520451" cy="2285991"/>
          </a:xfrm>
          <a:prstGeom prst="rect">
            <a:avLst/>
          </a:prstGeom>
          <a:noFill/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>
            <a:hlinkClick r:id="rId18"/>
          </p:cNvPr>
          <p:cNvSpPr/>
          <p:nvPr/>
        </p:nvSpPr>
        <p:spPr>
          <a:xfrm>
            <a:off x="4219733" y="4013013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https://wordwall.net/resource/7357711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8297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684738" y="3359220"/>
            <a:ext cx="535435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طرح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6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0" y="194481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نشاهد هذا المقطع</a:t>
            </a:r>
          </a:p>
          <a:p>
            <a:pPr algn="ctr">
              <a:defRPr/>
            </a:pPr>
            <a:r>
              <a:rPr lang="ar-S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لنتعرف </a:t>
            </a:r>
            <a:r>
              <a:rPr lang="ar-S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على </a:t>
            </a:r>
            <a:r>
              <a:rPr lang="ar-S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درسنا</a:t>
            </a:r>
            <a:endParaRPr lang="ar-S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94481"/>
            <a:ext cx="2308307" cy="4582669"/>
          </a:xfrm>
          <a:prstGeom prst="rect">
            <a:avLst/>
          </a:prstGeom>
        </p:spPr>
      </p:pic>
      <p:pic>
        <p:nvPicPr>
          <p:cNvPr id="2" name="IMG_63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6979" y="1847936"/>
            <a:ext cx="8801442" cy="46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529923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4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6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طرح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طرح العشرات</a:t>
            </a:r>
            <a:endParaRPr lang="ar-SA" sz="3600" b="1" cap="all" dirty="0" smtClean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منه : </a:t>
            </a:r>
            <a:endParaRPr lang="ar-SA" sz="36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21803" y="121297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38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72" y="2109472"/>
            <a:ext cx="1580544" cy="9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08587" y="2600325"/>
            <a:ext cx="1701670" cy="20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7600</TotalTime>
  <Words>97</Words>
  <Application>Microsoft Office PowerPoint</Application>
  <PresentationFormat>شاشة عريضة</PresentationFormat>
  <Paragraphs>26</Paragraphs>
  <Slides>16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405</cp:revision>
  <dcterms:created xsi:type="dcterms:W3CDTF">2011-10-11T14:23:14Z</dcterms:created>
  <dcterms:modified xsi:type="dcterms:W3CDTF">2022-12-27T19:24:54Z</dcterms:modified>
</cp:coreProperties>
</file>