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3" r:id="rId2"/>
    <p:sldMasterId id="2147483744" r:id="rId3"/>
  </p:sldMasterIdLst>
  <p:sldIdLst>
    <p:sldId id="257" r:id="rId4"/>
    <p:sldId id="262" r:id="rId5"/>
    <p:sldId id="293" r:id="rId6"/>
    <p:sldId id="269" r:id="rId7"/>
    <p:sldId id="265" r:id="rId8"/>
    <p:sldId id="261" r:id="rId9"/>
    <p:sldId id="272" r:id="rId10"/>
    <p:sldId id="263" r:id="rId11"/>
    <p:sldId id="268" r:id="rId12"/>
    <p:sldId id="264" r:id="rId13"/>
    <p:sldId id="271" r:id="rId14"/>
    <p:sldId id="266" r:id="rId15"/>
    <p:sldId id="371" r:id="rId16"/>
    <p:sldId id="259" r:id="rId17"/>
    <p:sldId id="281" r:id="rId18"/>
    <p:sldId id="282" r:id="rId19"/>
    <p:sldId id="278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23138"/>
      </p:ext>
    </p:extLst>
  </p:cSld>
  <p:clrMapOvr>
    <a:masterClrMapping/>
  </p:clrMapOvr>
  <p:transition spd="slow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12904"/>
      </p:ext>
    </p:extLst>
  </p:cSld>
  <p:clrMapOvr>
    <a:masterClrMapping/>
  </p:clrMapOvr>
  <p:transition spd="slow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16578"/>
      </p:ext>
    </p:extLst>
  </p:cSld>
  <p:clrMapOvr>
    <a:masterClrMapping/>
  </p:clrMapOvr>
  <p:transition spd="slow">
    <p:push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26081"/>
      </p:ext>
    </p:extLst>
  </p:cSld>
  <p:clrMapOvr>
    <a:masterClrMapping/>
  </p:clrMapOvr>
  <p:transition spd="slow">
    <p:push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14335"/>
      </p:ext>
    </p:extLst>
  </p:cSld>
  <p:clrMapOvr>
    <a:masterClrMapping/>
  </p:clrMapOvr>
  <p:transition spd="slow">
    <p:push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20547"/>
      </p:ext>
    </p:extLst>
  </p:cSld>
  <p:clrMapOvr>
    <a:masterClrMapping/>
  </p:clrMapOvr>
  <p:transition spd="slow">
    <p:push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7107"/>
      </p:ext>
    </p:extLst>
  </p:cSld>
  <p:clrMapOvr>
    <a:masterClrMapping/>
  </p:clrMapOvr>
  <p:transition spd="slow">
    <p:push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8597"/>
      </p:ext>
    </p:extLst>
  </p:cSld>
  <p:clrMapOvr>
    <a:masterClrMapping/>
  </p:clrMapOvr>
  <p:transition spd="slow">
    <p:push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56949"/>
      </p:ext>
    </p:extLst>
  </p:cSld>
  <p:clrMapOvr>
    <a:masterClrMapping/>
  </p:clrMapOvr>
  <p:transition spd="slow">
    <p:push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956"/>
      </p:ext>
    </p:extLst>
  </p:cSld>
  <p:clrMapOvr>
    <a:masterClrMapping/>
  </p:clrMapOvr>
  <p:transition spd="slow">
    <p:push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79714"/>
      </p:ext>
    </p:extLst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22303"/>
      </p:ext>
    </p:extLst>
  </p:cSld>
  <p:clrMapOvr>
    <a:masterClrMapping/>
  </p:clrMapOvr>
  <p:transition spd="slow">
    <p:push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86538"/>
      </p:ext>
    </p:extLst>
  </p:cSld>
  <p:clrMapOvr>
    <a:masterClrMapping/>
  </p:clrMapOvr>
  <p:transition spd="slow">
    <p:push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5193"/>
      </p:ext>
    </p:extLst>
  </p:cSld>
  <p:clrMapOvr>
    <a:masterClrMapping/>
  </p:clrMapOvr>
  <p:transition spd="slow">
    <p:push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15209"/>
      </p:ext>
    </p:extLst>
  </p:cSld>
  <p:clrMapOvr>
    <a:masterClrMapping/>
  </p:clrMapOvr>
  <p:transition spd="slow">
    <p:push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38652"/>
      </p:ext>
    </p:extLst>
  </p:cSld>
  <p:clrMapOvr>
    <a:masterClrMapping/>
  </p:clrMapOvr>
  <p:transition spd="slow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28750"/>
      </p:ext>
    </p:extLst>
  </p:cSld>
  <p:clrMapOvr>
    <a:masterClrMapping/>
  </p:clrMapOvr>
  <p:transition spd="slow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12469"/>
      </p:ext>
    </p:extLst>
  </p:cSld>
  <p:clrMapOvr>
    <a:masterClrMapping/>
  </p:clrMapOvr>
  <p:transition spd="slow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7486"/>
      </p:ext>
    </p:extLst>
  </p:cSld>
  <p:clrMapOvr>
    <a:masterClrMapping/>
  </p:clrMapOvr>
  <p:transition spd="slow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9089"/>
      </p:ext>
    </p:extLst>
  </p:cSld>
  <p:clrMapOvr>
    <a:masterClrMapping/>
  </p:clrMapOvr>
  <p:transition spd="slow">
    <p:push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31034"/>
      </p:ext>
    </p:extLst>
  </p:cSld>
  <p:clrMapOvr>
    <a:masterClrMapping/>
  </p:clrMapOvr>
  <p:transition spd="slow">
    <p:push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1213"/>
      </p:ext>
    </p:extLst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49773"/>
      </p:ext>
    </p:extLst>
  </p:cSld>
  <p:clrMapOvr>
    <a:masterClrMapping/>
  </p:clrMapOvr>
  <p:transition spd="slow">
    <p:push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67750"/>
      </p:ext>
    </p:extLst>
  </p:cSld>
  <p:clrMapOvr>
    <a:masterClrMapping/>
  </p:clrMapOvr>
  <p:transition spd="slow">
    <p:push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7105"/>
      </p:ext>
    </p:extLst>
  </p:cSld>
  <p:clrMapOvr>
    <a:masterClrMapping/>
  </p:clrMapOvr>
  <p:transition spd="slow">
    <p:push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93244"/>
      </p:ext>
    </p:extLst>
  </p:cSld>
  <p:clrMapOvr>
    <a:masterClrMapping/>
  </p:clrMapOvr>
  <p:transition spd="slow">
    <p:push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35173"/>
      </p:ext>
    </p:extLst>
  </p:cSld>
  <p:clrMapOvr>
    <a:masterClrMapping/>
  </p:clrMapOvr>
  <p:transition spd="slow">
    <p:push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1940"/>
      </p:ext>
    </p:extLst>
  </p:cSld>
  <p:clrMapOvr>
    <a:masterClrMapping/>
  </p:clrMapOvr>
  <p:transition spd="slow">
    <p:push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8383"/>
      </p:ext>
    </p:extLst>
  </p:cSld>
  <p:clrMapOvr>
    <a:masterClrMapping/>
  </p:clrMapOvr>
  <p:transition spd="slow">
    <p:push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10332"/>
      </p:ext>
    </p:extLst>
  </p:cSld>
  <p:clrMapOvr>
    <a:masterClrMapping/>
  </p:clrMapOvr>
  <p:transition spd="slow">
    <p:push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A127-2AB6-404E-A124-E6283BFE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48F7-5221-4F8F-B6AC-DC09012B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51043-2CD4-4FDB-8C67-5A3363A1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6B792-BEC4-4C0A-96DC-9F699B93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9EB1B-FCD1-4997-829F-574A6E14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63971"/>
      </p:ext>
    </p:extLst>
  </p:cSld>
  <p:clrMapOvr>
    <a:masterClrMapping/>
  </p:clrMapOvr>
  <p:transition spd="slow">
    <p:push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9F62F-1FFF-4888-B8C8-E4E13805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1A67A-8E6E-4D7F-80E7-557D2471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86858-4405-4DDE-9681-785E5543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7A94C-63D1-466F-9758-4E174969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B6D8-5D58-46AA-8A78-7649A07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0264"/>
      </p:ext>
    </p:extLst>
  </p:cSld>
  <p:clrMapOvr>
    <a:masterClrMapping/>
  </p:clrMapOvr>
  <p:transition spd="slow">
    <p:push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47CE-A414-4E0D-A4D6-0FA1D08D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D7F80-08E1-4938-9508-D6A577E8B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316AE-96B2-40AE-921B-1295E44FA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1123F-96B6-4FC0-B443-20F154F7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63F10-964B-4F41-8470-47F6CE0D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CC7F7-1206-4AF8-8413-EBF3A9A3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04179"/>
      </p:ext>
    </p:extLst>
  </p:cSld>
  <p:clrMapOvr>
    <a:masterClrMapping/>
  </p:clrMapOvr>
  <p:transition spd="slow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332"/>
      </p:ext>
    </p:extLst>
  </p:cSld>
  <p:clrMapOvr>
    <a:masterClrMapping/>
  </p:clrMapOvr>
  <p:transition spd="slow">
    <p:push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EB44-538F-43B9-A9A6-478F1173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17EB7-33A8-4D99-9D33-8B78BE7AB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F971B-771F-4C40-BFBB-80370CB75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F2059-6AC3-4B60-9FEB-B77B5176F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18CC2-4A8A-4A66-90F4-E17DC3077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9094F-1DE8-4987-9F78-D6D4B055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20837-920D-42A7-8459-1EA20848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F5605-165F-4A33-B448-A212BF01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90985"/>
      </p:ext>
    </p:extLst>
  </p:cSld>
  <p:clrMapOvr>
    <a:masterClrMapping/>
  </p:clrMapOvr>
  <p:transition spd="slow">
    <p:push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F97B-58B0-4032-84A1-3F981FBF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4B278-29EF-450B-A027-2A43DF1A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2581D-5941-47CB-AE6E-9BF89D4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B15AB-7820-4FBF-A4F9-5D2C615E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3257"/>
      </p:ext>
    </p:extLst>
  </p:cSld>
  <p:clrMapOvr>
    <a:masterClrMapping/>
  </p:clrMapOvr>
  <p:transition spd="slow">
    <p:push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16991"/>
      </p:ext>
    </p:extLst>
  </p:cSld>
  <p:clrMapOvr>
    <a:masterClrMapping/>
  </p:clrMapOvr>
  <p:transition spd="slow">
    <p:push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49043"/>
      </p:ext>
    </p:extLst>
  </p:cSld>
  <p:clrMapOvr>
    <a:masterClrMapping/>
  </p:clrMapOvr>
  <p:transition spd="slow">
    <p:push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10612"/>
      </p:ext>
    </p:extLst>
  </p:cSld>
  <p:clrMapOvr>
    <a:masterClrMapping/>
  </p:clrMapOvr>
  <p:transition spd="slow">
    <p:push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5499"/>
      </p:ext>
    </p:extLst>
  </p:cSld>
  <p:clrMapOvr>
    <a:masterClrMapping/>
  </p:clrMapOvr>
  <p:transition spd="slow">
    <p:push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75704"/>
      </p:ext>
    </p:extLst>
  </p:cSld>
  <p:clrMapOvr>
    <a:masterClrMapping/>
  </p:clrMapOvr>
  <p:transition spd="slow">
    <p:push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41924"/>
      </p:ext>
    </p:extLst>
  </p:cSld>
  <p:clrMapOvr>
    <a:masterClrMapping/>
  </p:clrMapOvr>
  <p:transition spd="slow">
    <p:push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0473"/>
      </p:ext>
    </p:extLst>
  </p:cSld>
  <p:clrMapOvr>
    <a:masterClrMapping/>
  </p:clrMapOvr>
  <p:transition spd="slow">
    <p:push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99449"/>
      </p:ext>
    </p:extLst>
  </p:cSld>
  <p:clrMapOvr>
    <a:masterClrMapping/>
  </p:clrMapOvr>
  <p:transition spd="slow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317"/>
      </p:ext>
    </p:extLst>
  </p:cSld>
  <p:clrMapOvr>
    <a:masterClrMapping/>
  </p:clrMapOvr>
  <p:transition spd="slow">
    <p:push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1442"/>
      </p:ext>
    </p:extLst>
  </p:cSld>
  <p:clrMapOvr>
    <a:masterClrMapping/>
  </p:clrMapOvr>
  <p:transition spd="slow">
    <p:push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65588"/>
      </p:ext>
    </p:extLst>
  </p:cSld>
  <p:clrMapOvr>
    <a:masterClrMapping/>
  </p:clrMapOvr>
  <p:transition spd="slow">
    <p:push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4558"/>
      </p:ext>
    </p:extLst>
  </p:cSld>
  <p:clrMapOvr>
    <a:masterClrMapping/>
  </p:clrMapOvr>
  <p:transition spd="slow">
    <p:push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59886"/>
      </p:ext>
    </p:extLst>
  </p:cSld>
  <p:clrMapOvr>
    <a:masterClrMapping/>
  </p:clrMapOvr>
  <p:transition spd="slow">
    <p:push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002"/>
      </p:ext>
    </p:extLst>
  </p:cSld>
  <p:clrMapOvr>
    <a:masterClrMapping/>
  </p:clrMapOvr>
  <p:transition spd="slow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8879"/>
      </p:ext>
    </p:extLst>
  </p:cSld>
  <p:clrMapOvr>
    <a:masterClrMapping/>
  </p:clrMapOvr>
  <p:transition spd="slow">
    <p:push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4533"/>
      </p:ext>
    </p:extLst>
  </p:cSld>
  <p:clrMapOvr>
    <a:masterClrMapping/>
  </p:clrMapOvr>
  <p:transition spd="slow">
    <p:push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62549"/>
      </p:ext>
    </p:extLst>
  </p:cSld>
  <p:clrMapOvr>
    <a:masterClrMapping/>
  </p:clrMapOvr>
  <p:transition spd="slow">
    <p:push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28241"/>
      </p:ext>
    </p:extLst>
  </p:cSld>
  <p:clrMapOvr>
    <a:masterClrMapping/>
  </p:clrMapOvr>
  <p:transition spd="slow">
    <p:push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08659"/>
      </p:ext>
    </p:extLst>
  </p:cSld>
  <p:clrMapOvr>
    <a:masterClrMapping/>
  </p:clrMapOvr>
  <p:transition spd="slow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17023"/>
      </p:ext>
    </p:extLst>
  </p:cSld>
  <p:clrMapOvr>
    <a:masterClrMapping/>
  </p:clrMapOvr>
  <p:transition spd="slow">
    <p:push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1533"/>
      </p:ext>
    </p:extLst>
  </p:cSld>
  <p:clrMapOvr>
    <a:masterClrMapping/>
  </p:clrMapOvr>
  <p:transition spd="slow">
    <p:push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30071"/>
      </p:ext>
    </p:extLst>
  </p:cSld>
  <p:clrMapOvr>
    <a:masterClrMapping/>
  </p:clrMapOvr>
  <p:transition spd="slow">
    <p:push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16815"/>
      </p:ext>
    </p:extLst>
  </p:cSld>
  <p:clrMapOvr>
    <a:masterClrMapping/>
  </p:clrMapOvr>
  <p:transition spd="slow">
    <p:push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22178"/>
      </p:ext>
    </p:extLst>
  </p:cSld>
  <p:clrMapOvr>
    <a:masterClrMapping/>
  </p:clrMapOvr>
  <p:transition spd="slow">
    <p:push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9112"/>
      </p:ext>
    </p:extLst>
  </p:cSld>
  <p:clrMapOvr>
    <a:masterClrMapping/>
  </p:clrMapOvr>
  <p:transition spd="slow">
    <p:push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57826"/>
      </p:ext>
    </p:extLst>
  </p:cSld>
  <p:clrMapOvr>
    <a:masterClrMapping/>
  </p:clrMapOvr>
  <p:transition spd="slow">
    <p:push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96236"/>
      </p:ext>
    </p:extLst>
  </p:cSld>
  <p:clrMapOvr>
    <a:masterClrMapping/>
  </p:clrMapOvr>
  <p:transition spd="slow">
    <p:push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66188"/>
      </p:ext>
    </p:extLst>
  </p:cSld>
  <p:clrMapOvr>
    <a:masterClrMapping/>
  </p:clrMapOvr>
  <p:transition spd="slow">
    <p:push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D94E-B798-46FA-950B-29DFA3FD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444BC-0C9D-41DE-9533-D59DEC71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0D361-8CFC-4F4F-B671-9B051DFD2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00910-6CD5-4A2D-BF21-0EFFA81A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41D4B-0B47-42B9-8E50-E2D4CA1F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66364-2666-44E3-A1F7-6AAD748C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49188"/>
      </p:ext>
    </p:extLst>
  </p:cSld>
  <p:clrMapOvr>
    <a:masterClrMapping/>
  </p:clrMapOvr>
  <p:transition spd="slow">
    <p:push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258F-5DBB-4D5C-9383-A9117E96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A77F1-FC7F-4A27-8390-F781869C8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499C5-188A-4F5F-8269-F623FCC5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A4391-FA6E-4491-B2F3-DD8222F1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819B0-9E7E-4033-8E65-9C977056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E9F54-3F8F-449B-9F05-060E3B34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06507"/>
      </p:ext>
    </p:extLst>
  </p:cSld>
  <p:clrMapOvr>
    <a:masterClrMapping/>
  </p:clrMapOvr>
  <p:transition spd="slow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898"/>
      </p:ext>
    </p:extLst>
  </p:cSld>
  <p:clrMapOvr>
    <a:masterClrMapping/>
  </p:clrMapOvr>
  <p:transition spd="slow">
    <p:push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9837-DD87-4986-A385-BAC13FEE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699AB-8727-4A94-839C-7F784A7ED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63852-1B28-4DBB-B30F-C28A3489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0FE2-A747-4A99-8428-48AD8782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3EFEA-DDFC-4A7F-9BFA-66876B6B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24037"/>
      </p:ext>
    </p:extLst>
  </p:cSld>
  <p:clrMapOvr>
    <a:masterClrMapping/>
  </p:clrMapOvr>
  <p:transition spd="slow">
    <p:push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5F630-188D-4875-8B96-EE58CACB9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A5793-EB48-416C-A67F-87953290E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22129-DC9A-4816-8E1F-455D7EEA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88274-1D0F-43C0-BB0C-0AB6203A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0B03E-8351-47CE-AF09-B1BE56E5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46206"/>
      </p:ext>
    </p:extLst>
  </p:cSld>
  <p:clrMapOvr>
    <a:masterClrMapping/>
  </p:clrMapOvr>
  <p:transition spd="slow">
    <p:push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477917"/>
      </p:ext>
    </p:extLst>
  </p:cSld>
  <p:clrMapOvr>
    <a:masterClrMapping/>
  </p:clrMapOvr>
  <p:transition spd="slow">
    <p:push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77608"/>
      </p:ext>
    </p:extLst>
  </p:cSld>
  <p:clrMapOvr>
    <a:masterClrMapping/>
  </p:clrMapOvr>
  <p:transition spd="slow">
    <p:push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691095"/>
      </p:ext>
    </p:extLst>
  </p:cSld>
  <p:clrMapOvr>
    <a:masterClrMapping/>
  </p:clrMapOvr>
  <p:transition spd="slow">
    <p:push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8576"/>
      </p:ext>
    </p:extLst>
  </p:cSld>
  <p:clrMapOvr>
    <a:masterClrMapping/>
  </p:clrMapOvr>
  <p:transition spd="slow">
    <p:push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558745"/>
      </p:ext>
    </p:extLst>
  </p:cSld>
  <p:clrMapOvr>
    <a:masterClrMapping/>
  </p:clrMapOvr>
  <p:transition spd="slow">
    <p:push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145252"/>
      </p:ext>
    </p:extLst>
  </p:cSld>
  <p:clrMapOvr>
    <a:masterClrMapping/>
  </p:clrMapOvr>
  <p:transition spd="slow">
    <p:push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15219"/>
      </p:ext>
    </p:extLst>
  </p:cSld>
  <p:clrMapOvr>
    <a:masterClrMapping/>
  </p:clrMapOvr>
  <p:transition spd="slow">
    <p:push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69875"/>
      </p:ext>
    </p:extLst>
  </p:cSld>
  <p:clrMapOvr>
    <a:masterClrMapping/>
  </p:clrMapOvr>
  <p:transition spd="slow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414"/>
      </p:ext>
    </p:extLst>
  </p:cSld>
  <p:clrMapOvr>
    <a:masterClrMapping/>
  </p:clrMapOvr>
  <p:transition spd="slow">
    <p:push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41768"/>
      </p:ext>
    </p:extLst>
  </p:cSld>
  <p:clrMapOvr>
    <a:masterClrMapping/>
  </p:clrMapOvr>
  <p:transition spd="slow">
    <p:push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8960"/>
      </p:ext>
    </p:extLst>
  </p:cSld>
  <p:clrMapOvr>
    <a:masterClrMapping/>
  </p:clrMapOvr>
  <p:transition spd="slow">
    <p:push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380685"/>
      </p:ext>
    </p:extLst>
  </p:cSld>
  <p:clrMapOvr>
    <a:masterClrMapping/>
  </p:clrMapOvr>
  <p:transition spd="slow">
    <p:push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9413"/>
      </p:ext>
    </p:extLst>
  </p:cSld>
  <p:clrMapOvr>
    <a:masterClrMapping/>
  </p:clrMapOvr>
  <p:transition spd="slow">
    <p:push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36457"/>
      </p:ext>
    </p:extLst>
  </p:cSld>
  <p:clrMapOvr>
    <a:masterClrMapping/>
  </p:clrMapOvr>
  <p:transition spd="slow">
    <p:push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236356"/>
      </p:ext>
    </p:extLst>
  </p:cSld>
  <p:clrMapOvr>
    <a:masterClrMapping/>
  </p:clrMapOvr>
  <p:transition spd="slow">
    <p:push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815381"/>
      </p:ext>
    </p:extLst>
  </p:cSld>
  <p:clrMapOvr>
    <a:masterClrMapping/>
  </p:clrMapOvr>
  <p:transition spd="slow">
    <p:push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070837"/>
      </p:ext>
    </p:extLst>
  </p:cSld>
  <p:clrMapOvr>
    <a:masterClrMapping/>
  </p:clrMapOvr>
  <p:transition spd="slow">
    <p:push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467379"/>
      </p:ext>
    </p:extLst>
  </p:cSld>
  <p:clrMapOvr>
    <a:masterClrMapping/>
  </p:clrMapOvr>
  <p:transition spd="slow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8412"/>
      </p:ext>
    </p:extLst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d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A75F2-5022-42BE-9392-1615785A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F7DD-5AB8-461E-B376-7ECD0961F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D9CB0-35C4-4518-8E81-72B866E42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4D46-B92B-42AE-9A9C-A2EB07E44CBF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75DE7-3EB7-4E55-B840-98218BA29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4C015-4C87-4B1A-8A7E-670F6A327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9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  <p:sldLayoutId id="2147483739" r:id="rId56"/>
    <p:sldLayoutId id="2147483740" r:id="rId57"/>
    <p:sldLayoutId id="2147483741" r:id="rId58"/>
    <p:sldLayoutId id="2147483742" r:id="rId59"/>
    <p:sldLayoutId id="2147483743" r:id="rId60"/>
  </p:sldLayoutIdLst>
  <p:transition spd="slow">
    <p:push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617D02-7BDE-4F05-BD9F-67F62F930C2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ransition spd="slow">
    <p:push dir="d"/>
  </p:transition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image" Target="../media/image25.png"/><Relationship Id="rId3" Type="http://schemas.openxmlformats.org/officeDocument/2006/relationships/image" Target="../media/image48.svg"/><Relationship Id="rId7" Type="http://schemas.openxmlformats.org/officeDocument/2006/relationships/image" Target="../media/image58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image" Target="../media/image47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93.sv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100.png"/><Relationship Id="rId5" Type="http://schemas.openxmlformats.org/officeDocument/2006/relationships/image" Target="../media/image59.png"/><Relationship Id="rId15" Type="http://schemas.openxmlformats.org/officeDocument/2006/relationships/image" Target="../media/image25.png"/><Relationship Id="rId10" Type="http://schemas.openxmlformats.org/officeDocument/2006/relationships/image" Target="../media/image99.png"/><Relationship Id="rId4" Type="http://schemas.openxmlformats.org/officeDocument/2006/relationships/image" Target="../media/image48.svg"/><Relationship Id="rId9" Type="http://schemas.openxmlformats.org/officeDocument/2006/relationships/image" Target="../media/image98.png"/><Relationship Id="rId14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60.svg"/><Relationship Id="rId3" Type="http://schemas.openxmlformats.org/officeDocument/2006/relationships/audio" Target="../media/audio4.wav"/><Relationship Id="rId7" Type="http://schemas.openxmlformats.org/officeDocument/2006/relationships/image" Target="../media/image81.png"/><Relationship Id="rId12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58.svg"/><Relationship Id="rId5" Type="http://schemas.openxmlformats.org/officeDocument/2006/relationships/image" Target="../media/image27.svg"/><Relationship Id="rId10" Type="http://schemas.openxmlformats.org/officeDocument/2006/relationships/image" Target="../media/image57.png"/><Relationship Id="rId4" Type="http://schemas.openxmlformats.org/officeDocument/2006/relationships/image" Target="../media/image26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7.png"/><Relationship Id="rId3" Type="http://schemas.openxmlformats.org/officeDocument/2006/relationships/audio" Target="../media/audio4.wav"/><Relationship Id="rId7" Type="http://schemas.openxmlformats.org/officeDocument/2006/relationships/image" Target="../media/image58.svg"/><Relationship Id="rId12" Type="http://schemas.openxmlformats.org/officeDocument/2006/relationships/image" Target="../media/image10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05.png"/><Relationship Id="rId5" Type="http://schemas.openxmlformats.org/officeDocument/2006/relationships/image" Target="../media/image27.svg"/><Relationship Id="rId10" Type="http://schemas.openxmlformats.org/officeDocument/2006/relationships/image" Target="../media/image104.png"/><Relationship Id="rId4" Type="http://schemas.openxmlformats.org/officeDocument/2006/relationships/image" Target="../media/image26.png"/><Relationship Id="rId9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18" Type="http://schemas.openxmlformats.org/officeDocument/2006/relationships/image" Target="../media/image121.png"/><Relationship Id="rId3" Type="http://schemas.openxmlformats.org/officeDocument/2006/relationships/image" Target="../media/image6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17" Type="http://schemas.openxmlformats.org/officeDocument/2006/relationships/hyperlink" Target="https://wordwall.net/play/6200/138/8334" TargetMode="External"/><Relationship Id="rId2" Type="http://schemas.openxmlformats.org/officeDocument/2006/relationships/image" Target="../media/image66.png"/><Relationship Id="rId16" Type="http://schemas.openxmlformats.org/officeDocument/2006/relationships/image" Target="../media/image120.png"/><Relationship Id="rId20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5" Type="http://schemas.openxmlformats.org/officeDocument/2006/relationships/image" Target="../media/image119.svg"/><Relationship Id="rId10" Type="http://schemas.openxmlformats.org/officeDocument/2006/relationships/image" Target="../media/image114.png"/><Relationship Id="rId19" Type="http://schemas.openxmlformats.org/officeDocument/2006/relationships/image" Target="../media/image122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Relationship Id="rId1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6.png"/><Relationship Id="rId4" Type="http://schemas.openxmlformats.org/officeDocument/2006/relationships/hyperlink" Target="https://www.starfall.com/h/abcs/letter-y/?mg=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9.png"/><Relationship Id="rId4" Type="http://schemas.openxmlformats.org/officeDocument/2006/relationships/hyperlink" Target="https://www.starfall.com/h/abcs/letter-z/?mg=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sv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6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27.sv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5" Type="http://schemas.openxmlformats.org/officeDocument/2006/relationships/image" Target="../media/image67.svg"/><Relationship Id="rId10" Type="http://schemas.microsoft.com/office/2007/relationships/hdphoto" Target="../media/hdphoto1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7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svg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63" b="57777"/>
          <a:stretch>
            <a:fillRect/>
          </a:stretch>
        </p:blipFill>
        <p:spPr>
          <a:xfrm>
            <a:off x="0" y="5737694"/>
            <a:ext cx="12192000" cy="1448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73930" y="5263977"/>
            <a:ext cx="2414211" cy="2396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42467" y="3695226"/>
            <a:ext cx="943557" cy="9364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86044" y="-128470"/>
            <a:ext cx="7419912" cy="60286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37478" y="685800"/>
            <a:ext cx="943557" cy="936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6913" y="3407990"/>
            <a:ext cx="2419752" cy="35650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07806">
            <a:off x="9478716" y="2176937"/>
            <a:ext cx="1307432" cy="13714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4551" y="885137"/>
            <a:ext cx="1277643" cy="1235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04432" y="3653042"/>
            <a:ext cx="2983137" cy="338293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74141" y="811638"/>
            <a:ext cx="7750779" cy="2641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10287"/>
              </a:lnSpc>
            </a:pPr>
            <a:r>
              <a:rPr lang="en-US" sz="10287" dirty="0">
                <a:solidFill>
                  <a:srgbClr val="FF0000"/>
                </a:solidFill>
                <a:latin typeface="王漢宗疊圓體"/>
              </a:rPr>
              <a:t>We Can 1</a:t>
            </a:r>
          </a:p>
          <a:p>
            <a:pPr algn="ctr" defTabSz="609630" rtl="0">
              <a:lnSpc>
                <a:spcPts val="10287"/>
              </a:lnSpc>
            </a:pPr>
            <a:r>
              <a:rPr lang="en-US" sz="10287" dirty="0">
                <a:solidFill>
                  <a:srgbClr val="FF0000"/>
                </a:solidFill>
                <a:latin typeface="王漢宗疊圓體"/>
              </a:rPr>
              <a:t>Unit 4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697489">
            <a:off x="9277990" y="4708812"/>
            <a:ext cx="883405" cy="5541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547632" y="2617759"/>
            <a:ext cx="473837" cy="4897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11500654" y="1964343"/>
            <a:ext cx="473837" cy="48978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4A6B0F9-FC48-9506-7AB0-8246F140D3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1" y="3407991"/>
            <a:ext cx="3164972" cy="23751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8994" y="106443"/>
            <a:ext cx="6661769" cy="6645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9226" y="106443"/>
            <a:ext cx="6661769" cy="66451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72114">
            <a:off x="-802326" y="332480"/>
            <a:ext cx="2021119" cy="20895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30066" y="2210465"/>
            <a:ext cx="8331869" cy="24370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873147">
            <a:off x="440569" y="1293936"/>
            <a:ext cx="2981025" cy="29810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31081" y="3306627"/>
            <a:ext cx="8329838" cy="75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5789"/>
              </a:lnSpc>
            </a:pPr>
            <a:r>
              <a:rPr lang="en-US" sz="5789" dirty="0">
                <a:solidFill>
                  <a:srgbClr val="9381C7"/>
                </a:solidFill>
                <a:latin typeface="Londrina Solid Black"/>
              </a:rPr>
              <a:t>Let’s play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32612" y="1908030"/>
            <a:ext cx="3326777" cy="604869"/>
          </a:xfrm>
          <a:prstGeom prst="rect">
            <a:avLst/>
          </a:prstGeom>
        </p:spPr>
      </p:pic>
      <p:pic>
        <p:nvPicPr>
          <p:cNvPr id="9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98506" y="4274433"/>
            <a:ext cx="1994989" cy="8524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68939">
            <a:off x="2061882" y="5576630"/>
            <a:ext cx="2021119" cy="20895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68939">
            <a:off x="10838764" y="-760478"/>
            <a:ext cx="2021119" cy="20895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68939">
            <a:off x="5009016" y="-760478"/>
            <a:ext cx="2021119" cy="20895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871">
            <a:off x="9402631" y="5062870"/>
            <a:ext cx="2592187" cy="20219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76184">
            <a:off x="9072364" y="1373872"/>
            <a:ext cx="1968713" cy="19687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DFB694C-F72D-66E8-479C-59E2E3DE87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9" y="4907632"/>
            <a:ext cx="2716845" cy="203881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3844" y="-225555"/>
            <a:ext cx="6661769" cy="66451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" y="0"/>
            <a:ext cx="1644567" cy="1474131"/>
          </a:xfrm>
          <a:prstGeom prst="rect">
            <a:avLst/>
          </a:prstGeom>
        </p:spPr>
      </p:pic>
      <p:grpSp>
        <p:nvGrpSpPr>
          <p:cNvPr id="35" name="how">
            <a:extLst>
              <a:ext uri="{FF2B5EF4-FFF2-40B4-BE49-F238E27FC236}">
                <a16:creationId xmlns:a16="http://schemas.microsoft.com/office/drawing/2014/main" id="{F43B6F81-0BCF-96D7-B383-9335F95DC927}"/>
              </a:ext>
            </a:extLst>
          </p:cNvPr>
          <p:cNvGrpSpPr/>
          <p:nvPr/>
        </p:nvGrpSpPr>
        <p:grpSpPr>
          <a:xfrm>
            <a:off x="10108912" y="2335466"/>
            <a:ext cx="2056526" cy="2140809"/>
            <a:chOff x="14874649" y="-318947"/>
            <a:chExt cx="3084789" cy="3211214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DFEACF1A-5123-9153-CA3F-BDE5EE26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4649" y="-318947"/>
              <a:ext cx="3084789" cy="3211214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06838B2D-821E-C29E-091F-566DB9E751CE}"/>
                </a:ext>
              </a:extLst>
            </p:cNvPr>
            <p:cNvSpPr txBox="1"/>
            <p:nvPr/>
          </p:nvSpPr>
          <p:spPr>
            <a:xfrm>
              <a:off x="15005018" y="648346"/>
              <a:ext cx="2824050" cy="1661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09630" rtl="0"/>
              <a:r>
                <a:rPr lang="en-US" sz="6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How</a:t>
              </a:r>
              <a:endParaRPr lang="ar-SA" sz="1000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4" name="you">
            <a:extLst>
              <a:ext uri="{FF2B5EF4-FFF2-40B4-BE49-F238E27FC236}">
                <a16:creationId xmlns:a16="http://schemas.microsoft.com/office/drawing/2014/main" id="{42CF65DA-11BC-4264-7EC5-A5CACB473F27}"/>
              </a:ext>
            </a:extLst>
          </p:cNvPr>
          <p:cNvGrpSpPr/>
          <p:nvPr/>
        </p:nvGrpSpPr>
        <p:grpSpPr>
          <a:xfrm>
            <a:off x="7973646" y="1686832"/>
            <a:ext cx="2089961" cy="2162541"/>
            <a:chOff x="9483963" y="4586694"/>
            <a:chExt cx="3134942" cy="3243812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D62FD20-0B87-5419-C483-29AF1C09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963" y="4586694"/>
              <a:ext cx="3134942" cy="3243812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3D970706-B005-0DC0-9333-AF6CB86137C7}"/>
                </a:ext>
              </a:extLst>
            </p:cNvPr>
            <p:cNvSpPr txBox="1"/>
            <p:nvPr/>
          </p:nvSpPr>
          <p:spPr>
            <a:xfrm>
              <a:off x="9800105" y="5328117"/>
              <a:ext cx="2429795" cy="1661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 rtl="0"/>
              <a:r>
                <a:rPr lang="en-US" sz="6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you</a:t>
              </a:r>
              <a:endParaRPr lang="ar-SA" sz="1000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3" name="old">
            <a:extLst>
              <a:ext uri="{FF2B5EF4-FFF2-40B4-BE49-F238E27FC236}">
                <a16:creationId xmlns:a16="http://schemas.microsoft.com/office/drawing/2014/main" id="{253E2E4D-52C8-47C6-7D4A-2DDBB0172BBA}"/>
              </a:ext>
            </a:extLst>
          </p:cNvPr>
          <p:cNvGrpSpPr/>
          <p:nvPr/>
        </p:nvGrpSpPr>
        <p:grpSpPr>
          <a:xfrm>
            <a:off x="9914914" y="4568675"/>
            <a:ext cx="2089961" cy="2247137"/>
            <a:chOff x="9353252" y="5117415"/>
            <a:chExt cx="3134941" cy="3370706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A000D32-405F-B942-E7C2-7F8D02DD8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252" y="5117415"/>
              <a:ext cx="3134941" cy="3370706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F40CFBE3-A2BF-1552-EB9A-F2B6467F8D08}"/>
                </a:ext>
              </a:extLst>
            </p:cNvPr>
            <p:cNvSpPr txBox="1"/>
            <p:nvPr/>
          </p:nvSpPr>
          <p:spPr>
            <a:xfrm>
              <a:off x="9943877" y="6053882"/>
              <a:ext cx="2096413" cy="1661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09630" rtl="0"/>
              <a:r>
                <a:rPr lang="en-US" sz="6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old</a:t>
              </a:r>
              <a:endParaRPr lang="ar-SA" sz="1000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2" name="?">
            <a:extLst>
              <a:ext uri="{FF2B5EF4-FFF2-40B4-BE49-F238E27FC236}">
                <a16:creationId xmlns:a16="http://schemas.microsoft.com/office/drawing/2014/main" id="{5A4E65F7-FD64-B9D7-51E8-97F311BB18A5}"/>
              </a:ext>
            </a:extLst>
          </p:cNvPr>
          <p:cNvGrpSpPr/>
          <p:nvPr/>
        </p:nvGrpSpPr>
        <p:grpSpPr>
          <a:xfrm>
            <a:off x="9931630" y="478868"/>
            <a:ext cx="2056526" cy="2290809"/>
            <a:chOff x="6088913" y="2427906"/>
            <a:chExt cx="3084789" cy="3436214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53DF7505-A44C-861F-493F-599ADDF69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913" y="2427906"/>
              <a:ext cx="3084789" cy="3436214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A4BE37A9-1FAB-A442-D9D5-2E4BA4BC0597}"/>
                </a:ext>
              </a:extLst>
            </p:cNvPr>
            <p:cNvSpPr txBox="1"/>
            <p:nvPr/>
          </p:nvSpPr>
          <p:spPr>
            <a:xfrm>
              <a:off x="7105469" y="3595878"/>
              <a:ext cx="1894254" cy="1892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09630" rtl="0"/>
              <a:r>
                <a:rPr lang="en-US" sz="7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?</a:t>
              </a:r>
              <a:endParaRPr lang="ar-SA" sz="1067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1" name="are">
            <a:extLst>
              <a:ext uri="{FF2B5EF4-FFF2-40B4-BE49-F238E27FC236}">
                <a16:creationId xmlns:a16="http://schemas.microsoft.com/office/drawing/2014/main" id="{6677C3E1-2C8A-CF8C-AA94-3FE3E4DF756C}"/>
              </a:ext>
            </a:extLst>
          </p:cNvPr>
          <p:cNvGrpSpPr/>
          <p:nvPr/>
        </p:nvGrpSpPr>
        <p:grpSpPr>
          <a:xfrm>
            <a:off x="7920667" y="3616314"/>
            <a:ext cx="2091757" cy="2290809"/>
            <a:chOff x="2520118" y="-427916"/>
            <a:chExt cx="3137636" cy="343621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3BFCB63-93D1-0C65-C07C-604212ED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118" y="-427916"/>
              <a:ext cx="3137636" cy="3436214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64DED75-54A7-DDD5-160E-6D107480AD60}"/>
                </a:ext>
              </a:extLst>
            </p:cNvPr>
            <p:cNvSpPr txBox="1"/>
            <p:nvPr/>
          </p:nvSpPr>
          <p:spPr>
            <a:xfrm>
              <a:off x="2915728" y="531715"/>
              <a:ext cx="2161881" cy="1661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09630" rtl="0"/>
              <a:r>
                <a:rPr lang="en-US" sz="6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are</a:t>
              </a:r>
              <a:endParaRPr lang="ar-SA" sz="1000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0">
            <a:extLst>
              <a:ext uri="{FF2B5EF4-FFF2-40B4-BE49-F238E27FC236}">
                <a16:creationId xmlns:a16="http://schemas.microsoft.com/office/drawing/2014/main" id="{290EC27E-7FBF-691D-5073-9D4548CB075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341" r="1341" b="6362"/>
          <a:stretch>
            <a:fillRect/>
          </a:stretch>
        </p:blipFill>
        <p:spPr>
          <a:xfrm flipH="1">
            <a:off x="26562" y="3195557"/>
            <a:ext cx="1191037" cy="3211595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F6557DF0-73F6-5C48-6533-BC65BD5D31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2283" y="2942158"/>
            <a:ext cx="2099143" cy="747984"/>
          </a:xfrm>
          <a:prstGeom prst="rect">
            <a:avLst/>
          </a:prstGeom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740719B-D420-97CF-8BB0-144E5F479F26}"/>
              </a:ext>
            </a:extLst>
          </p:cNvPr>
          <p:cNvSpPr/>
          <p:nvPr/>
        </p:nvSpPr>
        <p:spPr>
          <a:xfrm>
            <a:off x="900976" y="2942159"/>
            <a:ext cx="203324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 rtl="0"/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Rearrange</a:t>
            </a:r>
            <a:endParaRPr lang="ar-SA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1D64B6-0457-F555-B0C5-3388DEDFCB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5" y="5231714"/>
            <a:ext cx="2716845" cy="20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8529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56745 -0.3817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-1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4857 -0.511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-2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8946 -0.1942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-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38932 0.2812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14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60494E-6 L -0.55304 0.641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320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327496" y="-442321"/>
            <a:ext cx="7742641" cy="7742641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C2ADF4B-8B96-76E0-D9A0-089E01E48671}"/>
              </a:ext>
            </a:extLst>
          </p:cNvPr>
          <p:cNvGrpSpPr/>
          <p:nvPr/>
        </p:nvGrpSpPr>
        <p:grpSpPr>
          <a:xfrm>
            <a:off x="999328" y="1620653"/>
            <a:ext cx="4505325" cy="5019675"/>
            <a:chOff x="1524000" y="2476500"/>
            <a:chExt cx="6757988" cy="7529513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DD092572-5A34-85BE-5DDC-2AB8252E1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476500"/>
              <a:ext cx="6757988" cy="7529513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686E9842-3FBB-5A77-332F-D0204B28B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010938" y="7200900"/>
              <a:ext cx="1784111" cy="2443987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C2A56D42-AA23-0F29-90B2-C1F93D0F2CD4}"/>
              </a:ext>
            </a:extLst>
          </p:cNvPr>
          <p:cNvGrpSpPr/>
          <p:nvPr/>
        </p:nvGrpSpPr>
        <p:grpSpPr>
          <a:xfrm>
            <a:off x="6908800" y="1651000"/>
            <a:ext cx="4533900" cy="4991100"/>
            <a:chOff x="10363200" y="2476500"/>
            <a:chExt cx="6800850" cy="748665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827061C-7C4E-5AC0-0818-EA7D4E49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2476500"/>
              <a:ext cx="6800850" cy="748665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B987876E-59C3-04C7-FA6C-88960C9C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2730005" y="7014350"/>
              <a:ext cx="2295926" cy="2630538"/>
            </a:xfrm>
            <a:prstGeom prst="rect">
              <a:avLst/>
            </a:prstGeom>
          </p:spPr>
        </p:pic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31B06E9B-201F-1A4F-8FB3-509EA3A11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49150" y="217673"/>
            <a:ext cx="6709513" cy="128972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C43276C-16A1-9EA7-C850-E7092CB78921}"/>
              </a:ext>
            </a:extLst>
          </p:cNvPr>
          <p:cNvSpPr/>
          <p:nvPr/>
        </p:nvSpPr>
        <p:spPr>
          <a:xfrm>
            <a:off x="2818982" y="554759"/>
            <a:ext cx="5371343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 rtl="0"/>
            <a:r>
              <a:rPr lang="en-US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I’m five years old.</a:t>
            </a:r>
            <a:endParaRPr lang="ar-SA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rial" panose="020B0604020202020204" pitchFamily="34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1CB07F2E-48C7-A517-1DB4-EBFF8C61BB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001435" y="-132726"/>
            <a:ext cx="1644567" cy="147413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327496" y="-442321"/>
            <a:ext cx="7742641" cy="774264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1B06E9B-201F-1A4F-8FB3-509EA3A11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49150" y="217673"/>
            <a:ext cx="6709513" cy="128972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C43276C-16A1-9EA7-C850-E7092CB78921}"/>
              </a:ext>
            </a:extLst>
          </p:cNvPr>
          <p:cNvSpPr/>
          <p:nvPr/>
        </p:nvSpPr>
        <p:spPr>
          <a:xfrm>
            <a:off x="2629828" y="554759"/>
            <a:ext cx="5749652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 rtl="0"/>
            <a:r>
              <a:rPr lang="en-US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I’m eight years old.</a:t>
            </a:r>
            <a:endParaRPr lang="ar-SA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rial" panose="020B0604020202020204" pitchFamily="34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1CB07F2E-48C7-A517-1DB4-EBFF8C61B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104008" y="1"/>
            <a:ext cx="1438843" cy="1289727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55B574E-EF81-939F-3B60-D41158FEF456}"/>
              </a:ext>
            </a:extLst>
          </p:cNvPr>
          <p:cNvGrpSpPr/>
          <p:nvPr/>
        </p:nvGrpSpPr>
        <p:grpSpPr>
          <a:xfrm>
            <a:off x="554704" y="1639703"/>
            <a:ext cx="4533900" cy="5000625"/>
            <a:chOff x="832056" y="2459554"/>
            <a:chExt cx="6800850" cy="7500938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9C09F3C-F90D-22CC-1A02-512121DF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56" y="2459554"/>
              <a:ext cx="6800850" cy="7500938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C3C6CFFD-29EA-089E-362C-1C36B8702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346"/>
            <a:stretch>
              <a:fillRect/>
            </a:stretch>
          </p:blipFill>
          <p:spPr>
            <a:xfrm>
              <a:off x="3114860" y="6989845"/>
              <a:ext cx="2190447" cy="2706576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0C398C9-FA71-1442-7D1C-5D4AE8F015C6}"/>
              </a:ext>
            </a:extLst>
          </p:cNvPr>
          <p:cNvGrpSpPr/>
          <p:nvPr/>
        </p:nvGrpSpPr>
        <p:grpSpPr>
          <a:xfrm>
            <a:off x="6761045" y="1651001"/>
            <a:ext cx="4524375" cy="5000625"/>
            <a:chOff x="10141566" y="2476501"/>
            <a:chExt cx="6786563" cy="7500938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5E2E2E7-D68B-23F5-C8C5-7FE6D3708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1566" y="2476501"/>
              <a:ext cx="6786563" cy="750093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E45433-10F9-FFB7-1056-198B0F44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570228" y="6938685"/>
              <a:ext cx="1929238" cy="2726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01391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8994" y="106443"/>
            <a:ext cx="6661769" cy="6645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9226" y="106443"/>
            <a:ext cx="6661769" cy="66451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9054" y="877687"/>
            <a:ext cx="8593893" cy="56825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61431" y="877687"/>
            <a:ext cx="6591735" cy="72430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683623" y="4597400"/>
            <a:ext cx="2376645" cy="1815293"/>
            <a:chOff x="0" y="0"/>
            <a:chExt cx="4753289" cy="363058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118" y="76695"/>
              <a:ext cx="4676171" cy="35538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676171" cy="3553890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 rot="-238802">
            <a:off x="303321" y="121004"/>
            <a:ext cx="3586309" cy="2866771"/>
            <a:chOff x="0" y="0"/>
            <a:chExt cx="7172618" cy="573354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33497">
              <a:off x="357342" y="682879"/>
              <a:ext cx="6457933" cy="44970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633497">
              <a:off x="357342" y="553592"/>
              <a:ext cx="6457933" cy="4497070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F3A2047B-BBF5-CA65-6D74-FB2B0B3E68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2596" y="2184400"/>
            <a:ext cx="7337802" cy="3746701"/>
          </a:xfrm>
          <a:prstGeom prst="rect">
            <a:avLst/>
          </a:prstGeom>
        </p:spPr>
      </p:pic>
      <p:pic>
        <p:nvPicPr>
          <p:cNvPr id="19" name="Picture 6" descr="مشاهدة صورة المصدر">
            <a:hlinkClick r:id="rId17"/>
            <a:extLst>
              <a:ext uri="{FF2B5EF4-FFF2-40B4-BE49-F238E27FC236}">
                <a16:creationId xmlns:a16="http://schemas.microsoft.com/office/drawing/2014/main" id="{DD08F27C-6DCD-375B-657A-16E44F5B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489" y="4991186"/>
            <a:ext cx="1928911" cy="106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2368BB9-E94F-04CF-1ABB-6455B2F9AA4E}"/>
              </a:ext>
            </a:extLst>
          </p:cNvPr>
          <p:cNvSpPr txBox="1"/>
          <p:nvPr/>
        </p:nvSpPr>
        <p:spPr>
          <a:xfrm>
            <a:off x="3661431" y="1085952"/>
            <a:ext cx="6800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09630" rtl="0"/>
            <a:r>
              <a:rPr lang="en-US" sz="1600" dirty="0">
                <a:solidFill>
                  <a:prstClr val="black"/>
                </a:solidFill>
                <a:latin typeface="Calibri"/>
                <a:hlinkClick r:id="rId17"/>
              </a:rPr>
              <a:t>How old are you- numbers - Teaching resource (wordwall.net)</a:t>
            </a:r>
            <a:endParaRPr lang="ar-SA" sz="1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18825" flipH="1">
            <a:off x="8223253" y="5398919"/>
            <a:ext cx="1658306" cy="1774452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382" y="292979"/>
            <a:ext cx="11653237" cy="6272043"/>
            <a:chOff x="0" y="0"/>
            <a:chExt cx="25762857" cy="138661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5618078" cy="13721390"/>
            </a:xfrm>
            <a:custGeom>
              <a:avLst/>
              <a:gdLst/>
              <a:ahLst/>
              <a:cxnLst/>
              <a:rect l="l" t="t" r="r" b="b"/>
              <a:pathLst>
                <a:path w="25618078" h="13721390">
                  <a:moveTo>
                    <a:pt x="0" y="0"/>
                  </a:moveTo>
                  <a:lnTo>
                    <a:pt x="25618078" y="0"/>
                  </a:lnTo>
                  <a:lnTo>
                    <a:pt x="25618078" y="13721390"/>
                  </a:lnTo>
                  <a:lnTo>
                    <a:pt x="0" y="13721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762857" cy="13866171"/>
            </a:xfrm>
            <a:custGeom>
              <a:avLst/>
              <a:gdLst/>
              <a:ahLst/>
              <a:cxnLst/>
              <a:rect l="l" t="t" r="r" b="b"/>
              <a:pathLst>
                <a:path w="25762857" h="13866171">
                  <a:moveTo>
                    <a:pt x="25618077" y="13721390"/>
                  </a:moveTo>
                  <a:lnTo>
                    <a:pt x="25762857" y="13721390"/>
                  </a:lnTo>
                  <a:lnTo>
                    <a:pt x="25762857" y="13866171"/>
                  </a:lnTo>
                  <a:lnTo>
                    <a:pt x="25618077" y="13866171"/>
                  </a:lnTo>
                  <a:lnTo>
                    <a:pt x="25618077" y="137213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721390"/>
                  </a:lnTo>
                  <a:lnTo>
                    <a:pt x="0" y="13721390"/>
                  </a:lnTo>
                  <a:lnTo>
                    <a:pt x="0" y="144780"/>
                  </a:lnTo>
                  <a:close/>
                  <a:moveTo>
                    <a:pt x="0" y="13721390"/>
                  </a:moveTo>
                  <a:lnTo>
                    <a:pt x="144780" y="13721390"/>
                  </a:lnTo>
                  <a:lnTo>
                    <a:pt x="144780" y="13866171"/>
                  </a:lnTo>
                  <a:lnTo>
                    <a:pt x="0" y="13866171"/>
                  </a:lnTo>
                  <a:lnTo>
                    <a:pt x="0" y="13721390"/>
                  </a:lnTo>
                  <a:close/>
                  <a:moveTo>
                    <a:pt x="25618077" y="144780"/>
                  </a:moveTo>
                  <a:lnTo>
                    <a:pt x="25762857" y="144780"/>
                  </a:lnTo>
                  <a:lnTo>
                    <a:pt x="25762857" y="13721390"/>
                  </a:lnTo>
                  <a:lnTo>
                    <a:pt x="25618077" y="13721390"/>
                  </a:lnTo>
                  <a:lnTo>
                    <a:pt x="25618077" y="144780"/>
                  </a:lnTo>
                  <a:close/>
                  <a:moveTo>
                    <a:pt x="144780" y="13721390"/>
                  </a:moveTo>
                  <a:lnTo>
                    <a:pt x="25618078" y="13721390"/>
                  </a:lnTo>
                  <a:lnTo>
                    <a:pt x="25618078" y="13866171"/>
                  </a:lnTo>
                  <a:lnTo>
                    <a:pt x="144780" y="13866171"/>
                  </a:lnTo>
                  <a:lnTo>
                    <a:pt x="144780" y="13721390"/>
                  </a:lnTo>
                  <a:close/>
                  <a:moveTo>
                    <a:pt x="25618077" y="0"/>
                  </a:moveTo>
                  <a:lnTo>
                    <a:pt x="25762857" y="0"/>
                  </a:lnTo>
                  <a:lnTo>
                    <a:pt x="25762857" y="144780"/>
                  </a:lnTo>
                  <a:lnTo>
                    <a:pt x="25618077" y="144780"/>
                  </a:lnTo>
                  <a:lnTo>
                    <a:pt x="256180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5618078" y="0"/>
                  </a:lnTo>
                  <a:lnTo>
                    <a:pt x="2561807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266234" y="3583007"/>
            <a:ext cx="3879273" cy="2513639"/>
            <a:chOff x="0" y="0"/>
            <a:chExt cx="39265147" cy="1561516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9120368" cy="15470388"/>
            </a:xfrm>
            <a:custGeom>
              <a:avLst/>
              <a:gdLst/>
              <a:ahLst/>
              <a:cxnLst/>
              <a:rect l="l" t="t" r="r" b="b"/>
              <a:pathLst>
                <a:path w="39120368" h="15470388">
                  <a:moveTo>
                    <a:pt x="0" y="0"/>
                  </a:moveTo>
                  <a:lnTo>
                    <a:pt x="39120368" y="0"/>
                  </a:lnTo>
                  <a:lnTo>
                    <a:pt x="39120368" y="15470388"/>
                  </a:lnTo>
                  <a:lnTo>
                    <a:pt x="0" y="1547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E3E5">
                <a:alpha val="4000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9265147" cy="15615169"/>
            </a:xfrm>
            <a:custGeom>
              <a:avLst/>
              <a:gdLst/>
              <a:ahLst/>
              <a:cxnLst/>
              <a:rect l="l" t="t" r="r" b="b"/>
              <a:pathLst>
                <a:path w="39265147" h="15615169">
                  <a:moveTo>
                    <a:pt x="39120366" y="15470389"/>
                  </a:moveTo>
                  <a:lnTo>
                    <a:pt x="39265147" y="15470389"/>
                  </a:lnTo>
                  <a:lnTo>
                    <a:pt x="39265147" y="15615169"/>
                  </a:lnTo>
                  <a:lnTo>
                    <a:pt x="39120366" y="15615169"/>
                  </a:lnTo>
                  <a:lnTo>
                    <a:pt x="39120366" y="1547038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5470389"/>
                  </a:lnTo>
                  <a:lnTo>
                    <a:pt x="0" y="15470389"/>
                  </a:lnTo>
                  <a:lnTo>
                    <a:pt x="0" y="144780"/>
                  </a:lnTo>
                  <a:close/>
                  <a:moveTo>
                    <a:pt x="0" y="15470389"/>
                  </a:moveTo>
                  <a:lnTo>
                    <a:pt x="144780" y="15470389"/>
                  </a:lnTo>
                  <a:lnTo>
                    <a:pt x="144780" y="15615169"/>
                  </a:lnTo>
                  <a:lnTo>
                    <a:pt x="0" y="15615169"/>
                  </a:lnTo>
                  <a:lnTo>
                    <a:pt x="0" y="15470389"/>
                  </a:lnTo>
                  <a:close/>
                  <a:moveTo>
                    <a:pt x="39120366" y="144780"/>
                  </a:moveTo>
                  <a:lnTo>
                    <a:pt x="39265147" y="144780"/>
                  </a:lnTo>
                  <a:lnTo>
                    <a:pt x="39265147" y="15470389"/>
                  </a:lnTo>
                  <a:lnTo>
                    <a:pt x="39120366" y="15470389"/>
                  </a:lnTo>
                  <a:lnTo>
                    <a:pt x="39120366" y="144780"/>
                  </a:lnTo>
                  <a:close/>
                  <a:moveTo>
                    <a:pt x="144780" y="15470389"/>
                  </a:moveTo>
                  <a:lnTo>
                    <a:pt x="39120369" y="15470389"/>
                  </a:lnTo>
                  <a:lnTo>
                    <a:pt x="39120369" y="15615169"/>
                  </a:lnTo>
                  <a:lnTo>
                    <a:pt x="144780" y="15615169"/>
                  </a:lnTo>
                  <a:lnTo>
                    <a:pt x="144780" y="15470389"/>
                  </a:lnTo>
                  <a:close/>
                  <a:moveTo>
                    <a:pt x="39120366" y="0"/>
                  </a:moveTo>
                  <a:lnTo>
                    <a:pt x="39265147" y="0"/>
                  </a:lnTo>
                  <a:lnTo>
                    <a:pt x="39265147" y="144780"/>
                  </a:lnTo>
                  <a:lnTo>
                    <a:pt x="39120366" y="144780"/>
                  </a:lnTo>
                  <a:lnTo>
                    <a:pt x="3912036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9120369" y="0"/>
                  </a:lnTo>
                  <a:lnTo>
                    <a:pt x="39120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</p:sp>
      </p:grpSp>
      <p:sp>
        <p:nvSpPr>
          <p:cNvPr id="9" name="AutoShape 9"/>
          <p:cNvSpPr/>
          <p:nvPr/>
        </p:nvSpPr>
        <p:spPr>
          <a:xfrm rot="2857">
            <a:off x="5161885" y="1314511"/>
            <a:ext cx="632061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2817">
            <a:off x="5161838" y="1954365"/>
            <a:ext cx="6320712" cy="0"/>
          </a:xfrm>
          <a:prstGeom prst="line">
            <a:avLst/>
          </a:prstGeom>
          <a:ln w="47625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14331">
            <a:off x="5161848" y="2604766"/>
            <a:ext cx="6320693" cy="0"/>
          </a:xfrm>
          <a:prstGeom prst="line">
            <a:avLst/>
          </a:prstGeom>
          <a:ln w="47625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4236">
            <a:off x="5161883" y="3256471"/>
            <a:ext cx="6320622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2032" y="1088564"/>
            <a:ext cx="3879273" cy="4680872"/>
          </a:xfrm>
          <a:prstGeom prst="rect">
            <a:avLst/>
          </a:prstGeom>
        </p:spPr>
      </p:pic>
      <p:pic>
        <p:nvPicPr>
          <p:cNvPr id="15" name="Google Shape;80;p13">
            <a:hlinkClick r:id="rId4"/>
            <a:extLst>
              <a:ext uri="{FF2B5EF4-FFF2-40B4-BE49-F238E27FC236}">
                <a16:creationId xmlns:a16="http://schemas.microsoft.com/office/drawing/2014/main" id="{18F422EC-046F-8E11-092B-A382411D7A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3386" y="3594661"/>
            <a:ext cx="3864969" cy="249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869058E-EB0C-7862-FD1E-A6A9AAD9A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9" y="4907632"/>
            <a:ext cx="2716845" cy="203881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114" y="292978"/>
            <a:ext cx="11653237" cy="6272043"/>
            <a:chOff x="0" y="0"/>
            <a:chExt cx="25762857" cy="138661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5618078" cy="13721390"/>
            </a:xfrm>
            <a:custGeom>
              <a:avLst/>
              <a:gdLst/>
              <a:ahLst/>
              <a:cxnLst/>
              <a:rect l="l" t="t" r="r" b="b"/>
              <a:pathLst>
                <a:path w="25618078" h="13721390">
                  <a:moveTo>
                    <a:pt x="0" y="0"/>
                  </a:moveTo>
                  <a:lnTo>
                    <a:pt x="25618078" y="0"/>
                  </a:lnTo>
                  <a:lnTo>
                    <a:pt x="25618078" y="13721390"/>
                  </a:lnTo>
                  <a:lnTo>
                    <a:pt x="0" y="13721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762857" cy="13866171"/>
            </a:xfrm>
            <a:custGeom>
              <a:avLst/>
              <a:gdLst/>
              <a:ahLst/>
              <a:cxnLst/>
              <a:rect l="l" t="t" r="r" b="b"/>
              <a:pathLst>
                <a:path w="25762857" h="13866171">
                  <a:moveTo>
                    <a:pt x="25618077" y="13721390"/>
                  </a:moveTo>
                  <a:lnTo>
                    <a:pt x="25762857" y="13721390"/>
                  </a:lnTo>
                  <a:lnTo>
                    <a:pt x="25762857" y="13866171"/>
                  </a:lnTo>
                  <a:lnTo>
                    <a:pt x="25618077" y="13866171"/>
                  </a:lnTo>
                  <a:lnTo>
                    <a:pt x="25618077" y="137213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721390"/>
                  </a:lnTo>
                  <a:lnTo>
                    <a:pt x="0" y="13721390"/>
                  </a:lnTo>
                  <a:lnTo>
                    <a:pt x="0" y="144780"/>
                  </a:lnTo>
                  <a:close/>
                  <a:moveTo>
                    <a:pt x="0" y="13721390"/>
                  </a:moveTo>
                  <a:lnTo>
                    <a:pt x="144780" y="13721390"/>
                  </a:lnTo>
                  <a:lnTo>
                    <a:pt x="144780" y="13866171"/>
                  </a:lnTo>
                  <a:lnTo>
                    <a:pt x="0" y="13866171"/>
                  </a:lnTo>
                  <a:lnTo>
                    <a:pt x="0" y="13721390"/>
                  </a:lnTo>
                  <a:close/>
                  <a:moveTo>
                    <a:pt x="25618077" y="144780"/>
                  </a:moveTo>
                  <a:lnTo>
                    <a:pt x="25762857" y="144780"/>
                  </a:lnTo>
                  <a:lnTo>
                    <a:pt x="25762857" y="13721390"/>
                  </a:lnTo>
                  <a:lnTo>
                    <a:pt x="25618077" y="13721390"/>
                  </a:lnTo>
                  <a:lnTo>
                    <a:pt x="25618077" y="144780"/>
                  </a:lnTo>
                  <a:close/>
                  <a:moveTo>
                    <a:pt x="144780" y="13721390"/>
                  </a:moveTo>
                  <a:lnTo>
                    <a:pt x="25618078" y="13721390"/>
                  </a:lnTo>
                  <a:lnTo>
                    <a:pt x="25618078" y="13866171"/>
                  </a:lnTo>
                  <a:lnTo>
                    <a:pt x="144780" y="13866171"/>
                  </a:lnTo>
                  <a:lnTo>
                    <a:pt x="144780" y="13721390"/>
                  </a:lnTo>
                  <a:close/>
                  <a:moveTo>
                    <a:pt x="25618077" y="0"/>
                  </a:moveTo>
                  <a:lnTo>
                    <a:pt x="25762857" y="0"/>
                  </a:lnTo>
                  <a:lnTo>
                    <a:pt x="25762857" y="144780"/>
                  </a:lnTo>
                  <a:lnTo>
                    <a:pt x="25618077" y="144780"/>
                  </a:lnTo>
                  <a:lnTo>
                    <a:pt x="256180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5618078" y="0"/>
                  </a:lnTo>
                  <a:lnTo>
                    <a:pt x="2561807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096000" y="3658561"/>
            <a:ext cx="3189402" cy="2513639"/>
            <a:chOff x="0" y="0"/>
            <a:chExt cx="39265147" cy="1561516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9120368" cy="15470388"/>
            </a:xfrm>
            <a:custGeom>
              <a:avLst/>
              <a:gdLst/>
              <a:ahLst/>
              <a:cxnLst/>
              <a:rect l="l" t="t" r="r" b="b"/>
              <a:pathLst>
                <a:path w="39120368" h="15470388">
                  <a:moveTo>
                    <a:pt x="0" y="0"/>
                  </a:moveTo>
                  <a:lnTo>
                    <a:pt x="39120368" y="0"/>
                  </a:lnTo>
                  <a:lnTo>
                    <a:pt x="39120368" y="15470388"/>
                  </a:lnTo>
                  <a:lnTo>
                    <a:pt x="0" y="1547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1DB">
                <a:alpha val="4000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9265147" cy="15615169"/>
            </a:xfrm>
            <a:custGeom>
              <a:avLst/>
              <a:gdLst/>
              <a:ahLst/>
              <a:cxnLst/>
              <a:rect l="l" t="t" r="r" b="b"/>
              <a:pathLst>
                <a:path w="39265147" h="15615169">
                  <a:moveTo>
                    <a:pt x="39120366" y="15470389"/>
                  </a:moveTo>
                  <a:lnTo>
                    <a:pt x="39265147" y="15470389"/>
                  </a:lnTo>
                  <a:lnTo>
                    <a:pt x="39265147" y="15615169"/>
                  </a:lnTo>
                  <a:lnTo>
                    <a:pt x="39120366" y="15615169"/>
                  </a:lnTo>
                  <a:lnTo>
                    <a:pt x="39120366" y="1547038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5470389"/>
                  </a:lnTo>
                  <a:lnTo>
                    <a:pt x="0" y="15470389"/>
                  </a:lnTo>
                  <a:lnTo>
                    <a:pt x="0" y="144780"/>
                  </a:lnTo>
                  <a:close/>
                  <a:moveTo>
                    <a:pt x="0" y="15470389"/>
                  </a:moveTo>
                  <a:lnTo>
                    <a:pt x="144780" y="15470389"/>
                  </a:lnTo>
                  <a:lnTo>
                    <a:pt x="144780" y="15615169"/>
                  </a:lnTo>
                  <a:lnTo>
                    <a:pt x="0" y="15615169"/>
                  </a:lnTo>
                  <a:lnTo>
                    <a:pt x="0" y="15470389"/>
                  </a:lnTo>
                  <a:close/>
                  <a:moveTo>
                    <a:pt x="39120366" y="144780"/>
                  </a:moveTo>
                  <a:lnTo>
                    <a:pt x="39265147" y="144780"/>
                  </a:lnTo>
                  <a:lnTo>
                    <a:pt x="39265147" y="15470389"/>
                  </a:lnTo>
                  <a:lnTo>
                    <a:pt x="39120366" y="15470389"/>
                  </a:lnTo>
                  <a:lnTo>
                    <a:pt x="39120366" y="144780"/>
                  </a:lnTo>
                  <a:close/>
                  <a:moveTo>
                    <a:pt x="144780" y="15470389"/>
                  </a:moveTo>
                  <a:lnTo>
                    <a:pt x="39120369" y="15470389"/>
                  </a:lnTo>
                  <a:lnTo>
                    <a:pt x="39120369" y="15615169"/>
                  </a:lnTo>
                  <a:lnTo>
                    <a:pt x="144780" y="15615169"/>
                  </a:lnTo>
                  <a:lnTo>
                    <a:pt x="144780" y="15470389"/>
                  </a:lnTo>
                  <a:close/>
                  <a:moveTo>
                    <a:pt x="39120366" y="0"/>
                  </a:moveTo>
                  <a:lnTo>
                    <a:pt x="39265147" y="0"/>
                  </a:lnTo>
                  <a:lnTo>
                    <a:pt x="39265147" y="144780"/>
                  </a:lnTo>
                  <a:lnTo>
                    <a:pt x="39120366" y="144780"/>
                  </a:lnTo>
                  <a:lnTo>
                    <a:pt x="3912036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9120369" y="0"/>
                  </a:lnTo>
                  <a:lnTo>
                    <a:pt x="39120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</p:sp>
      </p:grpSp>
      <p:sp>
        <p:nvSpPr>
          <p:cNvPr id="9" name="AutoShape 9"/>
          <p:cNvSpPr/>
          <p:nvPr/>
        </p:nvSpPr>
        <p:spPr>
          <a:xfrm rot="2857">
            <a:off x="5161885" y="1314511"/>
            <a:ext cx="632061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2817">
            <a:off x="5161838" y="1954365"/>
            <a:ext cx="6320712" cy="0"/>
          </a:xfrm>
          <a:prstGeom prst="line">
            <a:avLst/>
          </a:prstGeom>
          <a:ln w="47625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14331">
            <a:off x="5161848" y="2604766"/>
            <a:ext cx="6320693" cy="0"/>
          </a:xfrm>
          <a:prstGeom prst="line">
            <a:avLst/>
          </a:prstGeom>
          <a:ln w="47625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4236">
            <a:off x="5161883" y="3256471"/>
            <a:ext cx="6320622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6615" y="970737"/>
            <a:ext cx="3108112" cy="4647644"/>
          </a:xfrm>
          <a:prstGeom prst="rect">
            <a:avLst/>
          </a:prstGeom>
        </p:spPr>
      </p:pic>
      <p:pic>
        <p:nvPicPr>
          <p:cNvPr id="15" name="Google Shape;81;p13">
            <a:hlinkClick r:id="rId4"/>
            <a:extLst>
              <a:ext uri="{FF2B5EF4-FFF2-40B4-BE49-F238E27FC236}">
                <a16:creationId xmlns:a16="http://schemas.microsoft.com/office/drawing/2014/main" id="{41EE8ED0-DC53-9F45-1FB0-CC066AB238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3670213"/>
            <a:ext cx="3189402" cy="24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27DB218-90B1-84A6-204B-1D3FBCF4A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62" y="4871507"/>
            <a:ext cx="2716845" cy="203881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90" y="976141"/>
            <a:ext cx="5107139" cy="5416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976142"/>
            <a:ext cx="5514109" cy="541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8572" y="145145"/>
            <a:ext cx="7189897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60000"/>
                    <a:lumOff val="4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Homework:</a:t>
            </a:r>
          </a:p>
        </p:txBody>
      </p:sp>
    </p:spTree>
    <p:extLst>
      <p:ext uri="{BB962C8B-B14F-4D97-AF65-F5344CB8AC3E}">
        <p14:creationId xmlns:p14="http://schemas.microsoft.com/office/powerpoint/2010/main" val="2976897665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327496" y="-433177"/>
            <a:ext cx="7742641" cy="7742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1590" y="902512"/>
            <a:ext cx="7524610" cy="49066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5157" y="685800"/>
            <a:ext cx="4215384" cy="5486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7709" y="1507088"/>
            <a:ext cx="4506973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9158"/>
              </a:lnSpc>
            </a:pPr>
            <a:r>
              <a:rPr lang="en-US" sz="9158" dirty="0">
                <a:solidFill>
                  <a:srgbClr val="9381C7"/>
                </a:solidFill>
                <a:latin typeface="Londrina Solid Black"/>
              </a:rPr>
              <a:t>How old are you?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7C24E4E8-2606-FB6E-5124-7538A37F4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02123" y="456443"/>
            <a:ext cx="8507505" cy="4456215"/>
          </a:xfrm>
          <a:prstGeom prst="rect">
            <a:avLst/>
          </a:prstGeom>
        </p:spPr>
      </p:pic>
      <p:pic>
        <p:nvPicPr>
          <p:cNvPr id="5" name="الجرس">
            <a:extLst>
              <a:ext uri="{FF2B5EF4-FFF2-40B4-BE49-F238E27FC236}">
                <a16:creationId xmlns:a16="http://schemas.microsoft.com/office/drawing/2014/main" id="{3E5436CF-EC67-BD6D-EABC-2214079E4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9807" y="5018830"/>
            <a:ext cx="1852385" cy="1382727"/>
          </a:xfrm>
          <a:prstGeom prst="rect">
            <a:avLst/>
          </a:prstGeom>
        </p:spPr>
      </p:pic>
      <p:pic>
        <p:nvPicPr>
          <p:cNvPr id="4" name="COLORS1">
            <a:hlinkClick r:id="" action="ppaction://media"/>
            <a:extLst>
              <a:ext uri="{FF2B5EF4-FFF2-40B4-BE49-F238E27FC236}">
                <a16:creationId xmlns:a16="http://schemas.microsoft.com/office/drawing/2014/main" id="{C50F9F97-6BDD-8702-F53B-3A839EF70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4169" y="670966"/>
            <a:ext cx="8023411" cy="3738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رسم 5" descr="مشاركة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A6A3148-5514-385B-72DD-C2B5161D43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75818" y="5487157"/>
            <a:ext cx="914400" cy="9144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4615ED0-8BDB-FF6C-C8DF-FEEE999D4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862">
            <a:off x="0" y="757469"/>
            <a:ext cx="2154387" cy="1699572"/>
          </a:xfrm>
          <a:prstGeom prst="ellipse">
            <a:avLst/>
          </a:prstGeom>
          <a:ln w="76200" cap="rnd">
            <a:solidFill>
              <a:srgbClr val="7030A0"/>
            </a:solidFill>
            <a:prstDash val="sysDash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5437312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655" t="13964" r="3983" b="80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4800" y="128536"/>
            <a:ext cx="10173738" cy="6683785"/>
            <a:chOff x="0" y="0"/>
            <a:chExt cx="1771355" cy="11948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1355" cy="1194805"/>
            </a:xfrm>
            <a:custGeom>
              <a:avLst/>
              <a:gdLst/>
              <a:ahLst/>
              <a:cxnLst/>
              <a:rect l="l" t="t" r="r" b="b"/>
              <a:pathLst>
                <a:path w="1771355" h="1194805">
                  <a:moveTo>
                    <a:pt x="58707" y="0"/>
                  </a:moveTo>
                  <a:lnTo>
                    <a:pt x="1712649" y="0"/>
                  </a:lnTo>
                  <a:cubicBezTo>
                    <a:pt x="1745072" y="0"/>
                    <a:pt x="1771355" y="26284"/>
                    <a:pt x="1771355" y="58707"/>
                  </a:cubicBezTo>
                  <a:lnTo>
                    <a:pt x="1771355" y="1136099"/>
                  </a:lnTo>
                  <a:cubicBezTo>
                    <a:pt x="1771355" y="1168522"/>
                    <a:pt x="1745072" y="1194805"/>
                    <a:pt x="1712649" y="1194805"/>
                  </a:cubicBezTo>
                  <a:lnTo>
                    <a:pt x="58707" y="1194805"/>
                  </a:lnTo>
                  <a:cubicBezTo>
                    <a:pt x="26284" y="1194805"/>
                    <a:pt x="0" y="1168522"/>
                    <a:pt x="0" y="1136099"/>
                  </a:cubicBezTo>
                  <a:lnTo>
                    <a:pt x="0" y="58707"/>
                  </a:lnTo>
                  <a:cubicBezTo>
                    <a:pt x="0" y="26284"/>
                    <a:pt x="26284" y="0"/>
                    <a:pt x="58707" y="0"/>
                  </a:cubicBezTo>
                  <a:close/>
                </a:path>
              </a:pathLst>
            </a:custGeom>
            <a:solidFill>
              <a:srgbClr val="FFF9F5"/>
            </a:solidFill>
            <a:ln w="38100">
              <a:solidFill>
                <a:srgbClr val="000000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 rtl="0">
                <a:lnSpc>
                  <a:spcPts val="168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4810" y="1555555"/>
            <a:ext cx="501100" cy="5011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74078">
            <a:off x="-815177" y="-1060381"/>
            <a:ext cx="2781445" cy="2743200"/>
          </a:xfrm>
          <a:prstGeom prst="rect">
            <a:avLst/>
          </a:prstGeom>
        </p:spPr>
      </p:pic>
      <p:pic>
        <p:nvPicPr>
          <p:cNvPr id="39" name="Age- How old are you- ESL Video Lesson">
            <a:hlinkClick r:id="" action="ppaction://media"/>
            <a:extLst>
              <a:ext uri="{FF2B5EF4-FFF2-40B4-BE49-F238E27FC236}">
                <a16:creationId xmlns:a16="http://schemas.microsoft.com/office/drawing/2014/main" id="{77EC9825-D4B1-57DF-719F-F4F31125F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401" y="279401"/>
            <a:ext cx="9885207" cy="645006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235513" y="-36551"/>
            <a:ext cx="2956487" cy="261246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59CEE51-E6C4-32EC-B376-85748EC83D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3" y="5703158"/>
            <a:ext cx="1533236" cy="115059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8994" y="106443"/>
            <a:ext cx="6661769" cy="6645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9226" y="106443"/>
            <a:ext cx="6661769" cy="66451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32686" y="1715185"/>
            <a:ext cx="5774339" cy="3428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0167" y="824607"/>
            <a:ext cx="5189251" cy="52087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07605" y="3924216"/>
            <a:ext cx="5009416" cy="920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07606" y="3891460"/>
            <a:ext cx="5009415" cy="920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86632" y="2495510"/>
            <a:ext cx="5543484" cy="12838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06966" y="481945"/>
            <a:ext cx="1644567" cy="1474131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31498" y="1861367"/>
            <a:ext cx="3943803" cy="4073159"/>
            <a:chOff x="0" y="0"/>
            <a:chExt cx="6350000" cy="6558280"/>
          </a:xfrm>
        </p:grpSpPr>
        <p:sp>
          <p:nvSpPr>
            <p:cNvPr id="11" name="Freeform 1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6"/>
              <a:stretch>
                <a:fillRect l="-27495" r="-2749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CF2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586632" y="2829671"/>
            <a:ext cx="56088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609630" rtl="0">
              <a:lnSpc>
                <a:spcPts val="4812"/>
              </a:lnSpc>
            </a:pPr>
            <a:r>
              <a:rPr lang="en-US" sz="4812" dirty="0">
                <a:solidFill>
                  <a:srgbClr val="9381C7"/>
                </a:solidFill>
                <a:latin typeface="Londrina Solid Black"/>
              </a:rPr>
              <a:t>Hi my name is Jana.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2E95C97C-60CF-5074-535E-F77B21A3BCCA}"/>
              </a:ext>
            </a:extLst>
          </p:cNvPr>
          <p:cNvSpPr txBox="1"/>
          <p:nvPr/>
        </p:nvSpPr>
        <p:spPr>
          <a:xfrm>
            <a:off x="6516312" y="4086724"/>
            <a:ext cx="450715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609630" rtl="0">
              <a:lnSpc>
                <a:spcPts val="4812"/>
              </a:lnSpc>
            </a:pPr>
            <a:r>
              <a:rPr lang="en-US" sz="4812" dirty="0">
                <a:solidFill>
                  <a:srgbClr val="9381C7"/>
                </a:solidFill>
                <a:latin typeface="Londrina Solid Black"/>
              </a:rPr>
              <a:t>I’m 7 years old.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4327496" y="-442321"/>
            <a:ext cx="7742641" cy="7742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43212" y="1447800"/>
            <a:ext cx="8412238" cy="49032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44800" y="375209"/>
            <a:ext cx="5716277" cy="10503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4000" y="375209"/>
            <a:ext cx="3057075" cy="627613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CEF05B8-A228-220C-6D98-7E5B44784D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2331" y="2599463"/>
            <a:ext cx="7874000" cy="3450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954F1F65-8041-19E4-1B54-4C75957E53A5}"/>
              </a:ext>
            </a:extLst>
          </p:cNvPr>
          <p:cNvSpPr/>
          <p:nvPr/>
        </p:nvSpPr>
        <p:spPr>
          <a:xfrm>
            <a:off x="3216639" y="513358"/>
            <a:ext cx="3697936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 rtl="0"/>
            <a:r>
              <a:rPr lang="en-US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Objectives</a:t>
            </a:r>
            <a:endParaRPr lang="ar-SA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08994" y="106443"/>
            <a:ext cx="6661769" cy="6645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39226" y="106443"/>
            <a:ext cx="6661769" cy="66451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60267" y="1600390"/>
            <a:ext cx="1830041" cy="164038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BE1D5BB-7547-764B-4CFB-FEB04CD87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930" y="1237661"/>
            <a:ext cx="8550111" cy="53340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We Can 1 (2016) SB_CD 1_33">
            <a:hlinkClick r:id="" action="ppaction://media"/>
            <a:extLst>
              <a:ext uri="{FF2B5EF4-FFF2-40B4-BE49-F238E27FC236}">
                <a16:creationId xmlns:a16="http://schemas.microsoft.com/office/drawing/2014/main" id="{74C8867E-C676-62A5-C904-B671F2E14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7245" y="2185346"/>
            <a:ext cx="1055427" cy="105542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130A9BE-B71C-8D1E-2276-66012A1E9D70}"/>
              </a:ext>
            </a:extLst>
          </p:cNvPr>
          <p:cNvSpPr txBox="1"/>
          <p:nvPr/>
        </p:nvSpPr>
        <p:spPr>
          <a:xfrm>
            <a:off x="2078308" y="286298"/>
            <a:ext cx="6226705" cy="9310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 and say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8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327496" y="-442321"/>
            <a:ext cx="7742641" cy="774264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63CBBC0-5AA8-942C-A8CE-F4C2DE0F7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655" y="1527142"/>
            <a:ext cx="8840302" cy="50671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We Can 1 (2016) SB_CD 1_34">
            <a:hlinkClick r:id="" action="ppaction://media"/>
            <a:extLst>
              <a:ext uri="{FF2B5EF4-FFF2-40B4-BE49-F238E27FC236}">
                <a16:creationId xmlns:a16="http://schemas.microsoft.com/office/drawing/2014/main" id="{46417A1A-49D3-1C09-10CD-A49CB69C4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12960" y="2050439"/>
            <a:ext cx="1041779" cy="104177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24202AA-984A-5772-8EB9-613F883A5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" y="230517"/>
            <a:ext cx="4876800" cy="1181100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2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F5316DF-21BB-0A36-FBF5-4C55550F3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290" y="1406768"/>
            <a:ext cx="4828695" cy="14323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68370">
            <a:off x="916687" y="770826"/>
            <a:ext cx="632357" cy="75607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BD20FDA-23CD-E393-C7BC-17A99CF75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79" y="3733721"/>
            <a:ext cx="3976700" cy="31242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BEF1AE-C986-C5E1-9630-5D5B680D2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71" y="343766"/>
            <a:ext cx="5840383" cy="25607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AAA9C74-A448-E011-189D-CF81AC439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41" y="77723"/>
            <a:ext cx="2644588" cy="374020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1A8066-4497-87D2-745A-FDF87F56A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76" y="4122540"/>
            <a:ext cx="4822778" cy="254665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406868-8BB6-9F72-2E44-1C49F2E3F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12" y="3539532"/>
            <a:ext cx="4903595" cy="2965446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3FA8268-9E48-02C5-B6E2-BFD058CCF68D}"/>
              </a:ext>
            </a:extLst>
          </p:cNvPr>
          <p:cNvSpPr/>
          <p:nvPr/>
        </p:nvSpPr>
        <p:spPr>
          <a:xfrm>
            <a:off x="9457803" y="1864904"/>
            <a:ext cx="2326263" cy="16746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Grammar box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4505FB6-47DA-E25A-4B7A-8FDA4EC4D5D5}"/>
              </a:ext>
            </a:extLst>
          </p:cNvPr>
          <p:cNvSpPr/>
          <p:nvPr/>
        </p:nvSpPr>
        <p:spPr>
          <a:xfrm>
            <a:off x="2029467" y="4465570"/>
            <a:ext cx="23559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It‘s     years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1FC6143-37E2-3AD5-DF28-9E3E646E2C79}"/>
              </a:ext>
            </a:extLst>
          </p:cNvPr>
          <p:cNvSpPr/>
          <p:nvPr/>
        </p:nvSpPr>
        <p:spPr>
          <a:xfrm>
            <a:off x="8798872" y="5326713"/>
            <a:ext cx="31443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It‘s     years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5D5E6C8-962D-6CBA-A1EA-B09693687BB8}"/>
              </a:ext>
            </a:extLst>
          </p:cNvPr>
          <p:cNvSpPr/>
          <p:nvPr/>
        </p:nvSpPr>
        <p:spPr>
          <a:xfrm>
            <a:off x="5667153" y="4851067"/>
            <a:ext cx="24601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It‘s      years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0F67976-B912-72C7-DD17-95F76FDE0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794071" y="4493628"/>
            <a:ext cx="413379" cy="566273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FF88FF9-339A-2FEB-E0ED-B6FCDE483F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9544" y="4776764"/>
            <a:ext cx="543399" cy="703429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CC99EAD-5C39-D610-0472-5944ECED99A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853126" y="5286258"/>
            <a:ext cx="618814" cy="75928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78</Words>
  <Application>Microsoft Office PowerPoint</Application>
  <PresentationFormat>شاشة عريضة</PresentationFormat>
  <Paragraphs>25</Paragraphs>
  <Slides>17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17</vt:i4>
      </vt:variant>
    </vt:vector>
  </HeadingPairs>
  <TitlesOfParts>
    <vt:vector size="29" baseType="lpstr">
      <vt:lpstr>Aharoni</vt:lpstr>
      <vt:lpstr>Arial</vt:lpstr>
      <vt:lpstr>Arial Black</vt:lpstr>
      <vt:lpstr>Calibri</vt:lpstr>
      <vt:lpstr>Calibri Light</vt:lpstr>
      <vt:lpstr>Century Gothic</vt:lpstr>
      <vt:lpstr>Garamond</vt:lpstr>
      <vt:lpstr>Londrina Solid Black</vt:lpstr>
      <vt:lpstr>王漢宗疊圓體</vt:lpstr>
      <vt:lpstr>Office Theme</vt:lpstr>
      <vt:lpstr>1_Office Theme</vt:lpstr>
      <vt:lpstr>عضوي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صالحه العمري</dc:creator>
  <cp:lastModifiedBy>صالحه العمري</cp:lastModifiedBy>
  <cp:revision>3</cp:revision>
  <dcterms:created xsi:type="dcterms:W3CDTF">2022-12-02T12:16:51Z</dcterms:created>
  <dcterms:modified xsi:type="dcterms:W3CDTF">2022-12-03T20:02:51Z</dcterms:modified>
</cp:coreProperties>
</file>