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256" r:id="rId2"/>
    <p:sldId id="266" r:id="rId3"/>
    <p:sldId id="258" r:id="rId4"/>
    <p:sldId id="257" r:id="rId5"/>
    <p:sldId id="264" r:id="rId6"/>
    <p:sldId id="259" r:id="rId7"/>
    <p:sldId id="265" r:id="rId8"/>
    <p:sldId id="291" r:id="rId9"/>
    <p:sldId id="292" r:id="rId10"/>
    <p:sldId id="275" r:id="rId11"/>
    <p:sldId id="300" r:id="rId12"/>
    <p:sldId id="301" r:id="rId13"/>
    <p:sldId id="260" r:id="rId14"/>
    <p:sldId id="276" r:id="rId15"/>
    <p:sldId id="302" r:id="rId16"/>
    <p:sldId id="270" r:id="rId17"/>
    <p:sldId id="281" r:id="rId18"/>
    <p:sldId id="298" r:id="rId19"/>
    <p:sldId id="269" r:id="rId20"/>
    <p:sldId id="299" r:id="rId21"/>
    <p:sldId id="285" r:id="rId22"/>
    <p:sldId id="290" r:id="rId2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Gabriola" panose="04040605051002020D02" pitchFamily="82" charset="0"/>
      <p:regular r:id="rId31"/>
    </p:embeddedFont>
    <p:embeddedFont>
      <p:font typeface="Playfair Display" panose="00000500000000000000" pitchFamily="2" charset="0"/>
      <p:regular r:id="rId32"/>
      <p:bold r:id="rId33"/>
      <p:italic r:id="rId34"/>
      <p:boldItalic r:id="rId35"/>
    </p:embeddedFont>
    <p:embeddedFont>
      <p:font typeface="Playfair Display Regular" panose="00000500000000000000" charset="0"/>
      <p:bold r:id="rId36"/>
      <p:boldItalic r:id="rId37"/>
    </p:embeddedFont>
    <p:embeddedFont>
      <p:font typeface="Raleway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7"/>
    <a:srgbClr val="E2F6E2"/>
    <a:srgbClr val="339933"/>
    <a:srgbClr val="336600"/>
    <a:srgbClr val="FFD9D9"/>
    <a:srgbClr val="F67B00"/>
    <a:srgbClr val="FFE0C1"/>
    <a:srgbClr val="FF3399"/>
    <a:srgbClr val="CC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1A3ED-7FE6-47F5-9EF4-93E61E9D296B}">
  <a:tblStyle styleId="{E071A3ED-7FE6-47F5-9EF4-93E61E9D29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752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9fa06a16b_0_3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9fa06a16b_0_3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087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559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9fa06a16b_0_3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9fa06a16b_0_3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9fa06a16b_0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9fa06a16b_0_3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9fa06a16b_0_3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9fa06a16b_0_3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43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89fa06a16b_0_3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89fa06a16b_0_3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89fa06a16b_0_3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89fa06a16b_0_3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9fa06a16b_0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9fa06a16b_0_3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7864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89fa06a16b_0_3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89fa06a16b_0_3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89fa06a16b_0_3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89fa06a16b_0_3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89fa06a16b_0_3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89fa06a16b_0_3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051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9fa06a16b_0_3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9fa06a16b_0_3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89fa06a16b_0_3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89fa06a16b_0_3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89fa06a16b_0_3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89fa06a16b_0_3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9fa06a16b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9fa06a16b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9fa06a16b_0_3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9fa06a16b_0_3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9fa06a16b_0_3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9fa06a16b_0_3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89fa06a16b_0_3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89fa06a16b_0_3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230503" y="2412745"/>
            <a:ext cx="2136077" cy="2046733"/>
            <a:chOff x="6230503" y="2412745"/>
            <a:chExt cx="2136077" cy="2046733"/>
          </a:xfrm>
        </p:grpSpPr>
        <p:sp>
          <p:nvSpPr>
            <p:cNvPr id="10" name="Google Shape;10;p2"/>
            <p:cNvSpPr/>
            <p:nvPr/>
          </p:nvSpPr>
          <p:spPr>
            <a:xfrm>
              <a:off x="6230503" y="2412745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71450" dist="57150" dir="30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230550" y="2412749"/>
              <a:ext cx="2136000" cy="265200"/>
            </a:xfrm>
            <a:prstGeom prst="rect">
              <a:avLst/>
            </a:prstGeom>
            <a:solidFill>
              <a:srgbClr val="C6C7C8">
                <a:alpha val="10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255406" y="-230350"/>
            <a:ext cx="4266200" cy="56042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010150" y="358711"/>
            <a:ext cx="1354500" cy="20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5900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80350" y="1648500"/>
            <a:ext cx="5193900" cy="19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226942" y="2811606"/>
            <a:ext cx="21396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389275" y="173722"/>
            <a:ext cx="1354500" cy="20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4888" y="3853362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27" name="Google Shape;127;p16"/>
          <p:cNvSpPr txBox="1">
            <a:spLocks noGrp="1"/>
          </p:cNvSpPr>
          <p:nvPr>
            <p:ph type="subTitle" idx="1"/>
          </p:nvPr>
        </p:nvSpPr>
        <p:spPr>
          <a:xfrm>
            <a:off x="2224013" y="1690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2"/>
          </p:nvPr>
        </p:nvSpPr>
        <p:spPr>
          <a:xfrm>
            <a:off x="2224013" y="1967284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ubTitle" idx="3"/>
          </p:nvPr>
        </p:nvSpPr>
        <p:spPr>
          <a:xfrm>
            <a:off x="4989863" y="1690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4"/>
          </p:nvPr>
        </p:nvSpPr>
        <p:spPr>
          <a:xfrm>
            <a:off x="4989863" y="1967284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5"/>
          </p:nvPr>
        </p:nvSpPr>
        <p:spPr>
          <a:xfrm>
            <a:off x="2224838" y="315374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6"/>
          </p:nvPr>
        </p:nvSpPr>
        <p:spPr>
          <a:xfrm>
            <a:off x="2224838" y="343082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7"/>
          </p:nvPr>
        </p:nvSpPr>
        <p:spPr>
          <a:xfrm>
            <a:off x="4990688" y="315374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8"/>
          </p:nvPr>
        </p:nvSpPr>
        <p:spPr>
          <a:xfrm>
            <a:off x="4990688" y="343082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99999">
            <a:off x="8089736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00000">
            <a:off x="-201677" y="703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237" y="-12989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49" name="Google Shape;149;p18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143502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2"/>
          </p:nvPr>
        </p:nvSpPr>
        <p:spPr>
          <a:xfrm>
            <a:off x="1435025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3"/>
          </p:nvPr>
        </p:nvSpPr>
        <p:spPr>
          <a:xfrm>
            <a:off x="3607350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3607350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5"/>
          </p:nvPr>
        </p:nvSpPr>
        <p:spPr>
          <a:xfrm>
            <a:off x="577967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6"/>
          </p:nvPr>
        </p:nvSpPr>
        <p:spPr>
          <a:xfrm>
            <a:off x="5779675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493228">
            <a:off x="3894751" y="3734584"/>
            <a:ext cx="1354500" cy="208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99999">
            <a:off x="383500" y="-361266"/>
            <a:ext cx="1354500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 flipH="1">
            <a:off x="6541528" y="1281006"/>
            <a:ext cx="2770082" cy="29678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62" name="Google Shape;162;p19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399995">
            <a:off x="2977308" y="3536370"/>
            <a:ext cx="3189383" cy="4189686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sp>
        <p:nvSpPr>
          <p:cNvPr id="185" name="Google Shape;185;p21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5571" flipH="1">
            <a:off x="-227076" y="51573"/>
            <a:ext cx="1354501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957061" y="-581504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89" name="Google Shape;189;p21"/>
          <p:cNvSpPr txBox="1">
            <a:spLocks noGrp="1"/>
          </p:cNvSpPr>
          <p:nvPr>
            <p:ph type="subTitle" idx="1"/>
          </p:nvPr>
        </p:nvSpPr>
        <p:spPr>
          <a:xfrm>
            <a:off x="1025598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2"/>
          </p:nvPr>
        </p:nvSpPr>
        <p:spPr>
          <a:xfrm>
            <a:off x="1025598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3"/>
          </p:nvPr>
        </p:nvSpPr>
        <p:spPr>
          <a:xfrm>
            <a:off x="6582113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4"/>
          </p:nvPr>
        </p:nvSpPr>
        <p:spPr>
          <a:xfrm>
            <a:off x="6582113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subTitle" idx="5"/>
          </p:nvPr>
        </p:nvSpPr>
        <p:spPr>
          <a:xfrm>
            <a:off x="2877769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6"/>
          </p:nvPr>
        </p:nvSpPr>
        <p:spPr>
          <a:xfrm>
            <a:off x="2877769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7"/>
          </p:nvPr>
        </p:nvSpPr>
        <p:spPr>
          <a:xfrm>
            <a:off x="4729941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8"/>
          </p:nvPr>
        </p:nvSpPr>
        <p:spPr>
          <a:xfrm>
            <a:off x="4729941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186967" y="4572134"/>
            <a:ext cx="2770070" cy="29678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/>
          <p:nvPr/>
        </p:nvSpPr>
        <p:spPr>
          <a:xfrm>
            <a:off x="720000" y="53955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58492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201" name="Google Shape;2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6726647" y="-206342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202" name="Google Shape;202;p22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ver">
  <p:cSld name="CUSTOM_2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599999">
            <a:off x="-1054264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grpSp>
        <p:nvGrpSpPr>
          <p:cNvPr id="313" name="Google Shape;313;p30"/>
          <p:cNvGrpSpPr/>
          <p:nvPr/>
        </p:nvGrpSpPr>
        <p:grpSpPr>
          <a:xfrm flipH="1">
            <a:off x="1276421" y="1312165"/>
            <a:ext cx="6591157" cy="2519171"/>
            <a:chOff x="1276421" y="1312165"/>
            <a:chExt cx="6591157" cy="2519171"/>
          </a:xfrm>
        </p:grpSpPr>
        <p:sp>
          <p:nvSpPr>
            <p:cNvPr id="314" name="Google Shape;314;p30"/>
            <p:cNvSpPr/>
            <p:nvPr/>
          </p:nvSpPr>
          <p:spPr>
            <a:xfrm>
              <a:off x="1695533" y="1548383"/>
              <a:ext cx="5752935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 rot="-1799972">
              <a:off x="1275693" y="15805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 rot="-1799972">
              <a:off x="6712643" y="32562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30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8" name="Google Shape;318;p30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19" name="Google Shape;3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08721">
            <a:off x="7599851" y="122410"/>
            <a:ext cx="1354499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0000">
            <a:off x="1768951" y="2655275"/>
            <a:ext cx="897698" cy="460350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21" name="Google Shape;32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5837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9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/>
          <p:nvPr/>
        </p:nvSpPr>
        <p:spPr>
          <a:xfrm rot="-5400000">
            <a:off x="295537" y="1409681"/>
            <a:ext cx="3158367" cy="2324137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E7"/>
          </a:solidFill>
          <a:ln>
            <a:noFill/>
          </a:ln>
          <a:effectLst>
            <a:outerShdw blurRad="157163" dist="57150" dir="30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09242" y="1362076"/>
            <a:ext cx="2419348" cy="2419348"/>
          </a:xfrm>
          <a:prstGeom prst="rect">
            <a:avLst/>
          </a:prstGeom>
          <a:noFill/>
          <a:ln>
            <a:noFill/>
          </a:ln>
          <a:effectLst>
            <a:outerShdw blurRad="185738" dist="66675" dir="3240000" algn="bl" rotWithShape="0">
              <a:srgbClr val="000000">
                <a:alpha val="12000"/>
              </a:srgbClr>
            </a:outerShdw>
          </a:effectLst>
        </p:spPr>
      </p:pic>
      <p:cxnSp>
        <p:nvCxnSpPr>
          <p:cNvPr id="341" name="Google Shape;341;p33"/>
          <p:cNvCxnSpPr/>
          <p:nvPr/>
        </p:nvCxnSpPr>
        <p:spPr>
          <a:xfrm>
            <a:off x="3631650" y="3034008"/>
            <a:ext cx="347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" name="Google Shape;342;p33"/>
          <p:cNvSpPr txBox="1"/>
          <p:nvPr/>
        </p:nvSpPr>
        <p:spPr>
          <a:xfrm>
            <a:off x="3535550" y="3206473"/>
            <a:ext cx="36696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43" name="Google Shape;343;p33"/>
          <p:cNvGrpSpPr/>
          <p:nvPr/>
        </p:nvGrpSpPr>
        <p:grpSpPr>
          <a:xfrm rot="10800000">
            <a:off x="7704237" y="1669240"/>
            <a:ext cx="1833216" cy="519649"/>
            <a:chOff x="825850" y="1826738"/>
            <a:chExt cx="1371859" cy="396407"/>
          </a:xfrm>
        </p:grpSpPr>
        <p:sp>
          <p:nvSpPr>
            <p:cNvPr id="344" name="Google Shape;344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3"/>
          <p:cNvGrpSpPr/>
          <p:nvPr/>
        </p:nvGrpSpPr>
        <p:grpSpPr>
          <a:xfrm rot="10800000">
            <a:off x="7704237" y="2311927"/>
            <a:ext cx="1833216" cy="519649"/>
            <a:chOff x="825850" y="1826738"/>
            <a:chExt cx="1371859" cy="396407"/>
          </a:xfrm>
        </p:grpSpPr>
        <p:sp>
          <p:nvSpPr>
            <p:cNvPr id="347" name="Google Shape;347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3"/>
          <p:cNvGrpSpPr/>
          <p:nvPr/>
        </p:nvGrpSpPr>
        <p:grpSpPr>
          <a:xfrm rot="10800000">
            <a:off x="7704237" y="2954615"/>
            <a:ext cx="1833216" cy="519649"/>
            <a:chOff x="825850" y="1826738"/>
            <a:chExt cx="1371859" cy="396407"/>
          </a:xfrm>
        </p:grpSpPr>
        <p:sp>
          <p:nvSpPr>
            <p:cNvPr id="350" name="Google Shape;350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3"/>
          <p:cNvSpPr txBox="1">
            <a:spLocks noGrp="1"/>
          </p:cNvSpPr>
          <p:nvPr>
            <p:ph type="title"/>
          </p:nvPr>
        </p:nvSpPr>
        <p:spPr>
          <a:xfrm>
            <a:off x="3535550" y="692025"/>
            <a:ext cx="4440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3"/>
          <p:cNvSpPr txBox="1">
            <a:spLocks noGrp="1"/>
          </p:cNvSpPr>
          <p:nvPr>
            <p:ph type="subTitle" idx="1"/>
          </p:nvPr>
        </p:nvSpPr>
        <p:spPr>
          <a:xfrm>
            <a:off x="3535550" y="1628743"/>
            <a:ext cx="3666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4" name="Google Shape;354;p33"/>
          <p:cNvSpPr txBox="1">
            <a:spLocks noGrp="1"/>
          </p:cNvSpPr>
          <p:nvPr>
            <p:ph type="subTitle" idx="2"/>
          </p:nvPr>
        </p:nvSpPr>
        <p:spPr>
          <a:xfrm>
            <a:off x="3535550" y="2059898"/>
            <a:ext cx="36666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121641" flipH="1">
            <a:off x="548989" y="3030460"/>
            <a:ext cx="1354501" cy="208387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360" name="Google Shape;3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8146544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2">
  <p:cSld name="CUSTOM_20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-393620" y="1669240"/>
            <a:ext cx="1833216" cy="519649"/>
            <a:chOff x="825850" y="1826738"/>
            <a:chExt cx="1371859" cy="396407"/>
          </a:xfrm>
        </p:grpSpPr>
        <p:sp>
          <p:nvSpPr>
            <p:cNvPr id="375" name="Google Shape;375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36"/>
          <p:cNvGrpSpPr/>
          <p:nvPr/>
        </p:nvGrpSpPr>
        <p:grpSpPr>
          <a:xfrm>
            <a:off x="-393620" y="2954615"/>
            <a:ext cx="1833216" cy="519649"/>
            <a:chOff x="825850" y="1826738"/>
            <a:chExt cx="1371859" cy="396407"/>
          </a:xfrm>
        </p:grpSpPr>
        <p:sp>
          <p:nvSpPr>
            <p:cNvPr id="378" name="Google Shape;378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>
            <a:off x="-393620" y="2311927"/>
            <a:ext cx="1833216" cy="519649"/>
            <a:chOff x="825850" y="1826738"/>
            <a:chExt cx="1371859" cy="396407"/>
          </a:xfrm>
        </p:grpSpPr>
        <p:sp>
          <p:nvSpPr>
            <p:cNvPr id="381" name="Google Shape;381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36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13975" y="185675"/>
            <a:ext cx="1574350" cy="1337025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85" name="Google Shape;385;p36"/>
          <p:cNvPicPr preferRelativeResize="0"/>
          <p:nvPr/>
        </p:nvPicPr>
        <p:blipFill rotWithShape="1">
          <a:blip r:embed="rId3">
            <a:alphaModFix/>
          </a:blip>
          <a:srcRect b="44539"/>
          <a:stretch/>
        </p:blipFill>
        <p:spPr>
          <a:xfrm rot="2700003">
            <a:off x="6815750" y="3417754"/>
            <a:ext cx="897698" cy="255310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386" name="Google Shape;386;p36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6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8" name="Google Shape;388;p36"/>
          <p:cNvSpPr txBox="1">
            <a:spLocks noGrp="1"/>
          </p:cNvSpPr>
          <p:nvPr>
            <p:ph type="body" idx="1"/>
          </p:nvPr>
        </p:nvSpPr>
        <p:spPr>
          <a:xfrm>
            <a:off x="2456550" y="1981475"/>
            <a:ext cx="4233600" cy="20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440084" y="-276132"/>
            <a:ext cx="1354500" cy="208388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/>
          <p:nvPr/>
        </p:nvSpPr>
        <p:spPr>
          <a:xfrm rot="-5400000">
            <a:off x="2538173" y="-187192"/>
            <a:ext cx="4067653" cy="5517887"/>
          </a:xfrm>
          <a:custGeom>
            <a:avLst/>
            <a:gdLst/>
            <a:ahLst/>
            <a:cxnLst/>
            <a:rect l="l" t="t" r="r" b="b"/>
            <a:pathLst>
              <a:path w="106115" h="137861" extrusionOk="0">
                <a:moveTo>
                  <a:pt x="4715" y="3870"/>
                </a:moveTo>
                <a:cubicBezTo>
                  <a:pt x="5644" y="3870"/>
                  <a:pt x="6538" y="4593"/>
                  <a:pt x="6538" y="5684"/>
                </a:cubicBezTo>
                <a:cubicBezTo>
                  <a:pt x="6492" y="6654"/>
                  <a:pt x="5683" y="7440"/>
                  <a:pt x="4713" y="7440"/>
                </a:cubicBezTo>
                <a:lnTo>
                  <a:pt x="4713" y="7509"/>
                </a:lnTo>
                <a:cubicBezTo>
                  <a:pt x="3096" y="7509"/>
                  <a:pt x="2287" y="5545"/>
                  <a:pt x="3442" y="4413"/>
                </a:cubicBezTo>
                <a:cubicBezTo>
                  <a:pt x="3811" y="4038"/>
                  <a:pt x="4267" y="3870"/>
                  <a:pt x="4715" y="3870"/>
                </a:cubicBezTo>
                <a:close/>
                <a:moveTo>
                  <a:pt x="4701" y="10516"/>
                </a:moveTo>
                <a:cubicBezTo>
                  <a:pt x="5635" y="10516"/>
                  <a:pt x="6538" y="11241"/>
                  <a:pt x="6538" y="12338"/>
                </a:cubicBezTo>
                <a:cubicBezTo>
                  <a:pt x="6492" y="13308"/>
                  <a:pt x="5683" y="14071"/>
                  <a:pt x="4713" y="14071"/>
                </a:cubicBezTo>
                <a:lnTo>
                  <a:pt x="4713" y="14140"/>
                </a:lnTo>
                <a:cubicBezTo>
                  <a:pt x="3096" y="14140"/>
                  <a:pt x="2287" y="12199"/>
                  <a:pt x="3442" y="11044"/>
                </a:cubicBezTo>
                <a:cubicBezTo>
                  <a:pt x="3807" y="10680"/>
                  <a:pt x="4257" y="10516"/>
                  <a:pt x="4701" y="10516"/>
                </a:cubicBezTo>
                <a:close/>
                <a:moveTo>
                  <a:pt x="4707" y="17165"/>
                </a:moveTo>
                <a:cubicBezTo>
                  <a:pt x="5622" y="17165"/>
                  <a:pt x="6507" y="17858"/>
                  <a:pt x="6538" y="18923"/>
                </a:cubicBezTo>
                <a:cubicBezTo>
                  <a:pt x="6515" y="19916"/>
                  <a:pt x="5707" y="20725"/>
                  <a:pt x="4713" y="20725"/>
                </a:cubicBezTo>
                <a:lnTo>
                  <a:pt x="4713" y="20794"/>
                </a:lnTo>
                <a:cubicBezTo>
                  <a:pt x="3119" y="20794"/>
                  <a:pt x="2310" y="18853"/>
                  <a:pt x="3419" y="17721"/>
                </a:cubicBezTo>
                <a:cubicBezTo>
                  <a:pt x="3788" y="17337"/>
                  <a:pt x="4251" y="17165"/>
                  <a:pt x="4707" y="17165"/>
                </a:cubicBezTo>
                <a:close/>
                <a:moveTo>
                  <a:pt x="4704" y="23797"/>
                </a:moveTo>
                <a:cubicBezTo>
                  <a:pt x="5620" y="23797"/>
                  <a:pt x="6507" y="24496"/>
                  <a:pt x="6538" y="25576"/>
                </a:cubicBezTo>
                <a:cubicBezTo>
                  <a:pt x="6515" y="26570"/>
                  <a:pt x="5707" y="27378"/>
                  <a:pt x="4713" y="27378"/>
                </a:cubicBezTo>
                <a:lnTo>
                  <a:pt x="4713" y="27425"/>
                </a:lnTo>
                <a:cubicBezTo>
                  <a:pt x="3119" y="27425"/>
                  <a:pt x="2310" y="25507"/>
                  <a:pt x="3419" y="24352"/>
                </a:cubicBezTo>
                <a:cubicBezTo>
                  <a:pt x="3787" y="23969"/>
                  <a:pt x="4249" y="23797"/>
                  <a:pt x="4704" y="23797"/>
                </a:cubicBezTo>
                <a:close/>
                <a:moveTo>
                  <a:pt x="4707" y="30450"/>
                </a:moveTo>
                <a:cubicBezTo>
                  <a:pt x="5622" y="30450"/>
                  <a:pt x="6507" y="31143"/>
                  <a:pt x="6538" y="32207"/>
                </a:cubicBezTo>
                <a:cubicBezTo>
                  <a:pt x="6515" y="33201"/>
                  <a:pt x="5707" y="34009"/>
                  <a:pt x="4713" y="34009"/>
                </a:cubicBezTo>
                <a:lnTo>
                  <a:pt x="4713" y="34078"/>
                </a:lnTo>
                <a:cubicBezTo>
                  <a:pt x="3119" y="34078"/>
                  <a:pt x="2310" y="32138"/>
                  <a:pt x="3419" y="31006"/>
                </a:cubicBezTo>
                <a:cubicBezTo>
                  <a:pt x="3788" y="30622"/>
                  <a:pt x="4251" y="30450"/>
                  <a:pt x="4707" y="30450"/>
                </a:cubicBezTo>
                <a:close/>
                <a:moveTo>
                  <a:pt x="4704" y="37081"/>
                </a:moveTo>
                <a:cubicBezTo>
                  <a:pt x="5620" y="37081"/>
                  <a:pt x="6507" y="37780"/>
                  <a:pt x="6538" y="38861"/>
                </a:cubicBezTo>
                <a:cubicBezTo>
                  <a:pt x="6515" y="39854"/>
                  <a:pt x="5707" y="40663"/>
                  <a:pt x="4713" y="40663"/>
                </a:cubicBezTo>
                <a:lnTo>
                  <a:pt x="4713" y="40709"/>
                </a:lnTo>
                <a:cubicBezTo>
                  <a:pt x="3119" y="40709"/>
                  <a:pt x="2287" y="38792"/>
                  <a:pt x="3419" y="37636"/>
                </a:cubicBezTo>
                <a:cubicBezTo>
                  <a:pt x="3787" y="37253"/>
                  <a:pt x="4249" y="37081"/>
                  <a:pt x="4704" y="37081"/>
                </a:cubicBezTo>
                <a:close/>
                <a:moveTo>
                  <a:pt x="4704" y="43712"/>
                </a:moveTo>
                <a:cubicBezTo>
                  <a:pt x="5620" y="43712"/>
                  <a:pt x="6507" y="44411"/>
                  <a:pt x="6538" y="45492"/>
                </a:cubicBezTo>
                <a:cubicBezTo>
                  <a:pt x="6538" y="46485"/>
                  <a:pt x="5707" y="47294"/>
                  <a:pt x="4713" y="47317"/>
                </a:cubicBezTo>
                <a:lnTo>
                  <a:pt x="4713" y="47363"/>
                </a:lnTo>
                <a:cubicBezTo>
                  <a:pt x="3119" y="47363"/>
                  <a:pt x="2287" y="45422"/>
                  <a:pt x="3419" y="44267"/>
                </a:cubicBezTo>
                <a:cubicBezTo>
                  <a:pt x="3787" y="43884"/>
                  <a:pt x="4249" y="43712"/>
                  <a:pt x="4704" y="43712"/>
                </a:cubicBezTo>
                <a:close/>
                <a:moveTo>
                  <a:pt x="4704" y="50366"/>
                </a:moveTo>
                <a:cubicBezTo>
                  <a:pt x="5620" y="50366"/>
                  <a:pt x="6507" y="51065"/>
                  <a:pt x="6538" y="52146"/>
                </a:cubicBezTo>
                <a:cubicBezTo>
                  <a:pt x="6538" y="53139"/>
                  <a:pt x="5707" y="53948"/>
                  <a:pt x="4713" y="53948"/>
                </a:cubicBezTo>
                <a:lnTo>
                  <a:pt x="4713" y="53994"/>
                </a:lnTo>
                <a:cubicBezTo>
                  <a:pt x="3119" y="53994"/>
                  <a:pt x="2287" y="52076"/>
                  <a:pt x="3419" y="50921"/>
                </a:cubicBezTo>
                <a:cubicBezTo>
                  <a:pt x="3787" y="50538"/>
                  <a:pt x="4249" y="50366"/>
                  <a:pt x="4704" y="50366"/>
                </a:cubicBezTo>
                <a:close/>
                <a:moveTo>
                  <a:pt x="4704" y="56996"/>
                </a:moveTo>
                <a:cubicBezTo>
                  <a:pt x="5620" y="56996"/>
                  <a:pt x="6507" y="57695"/>
                  <a:pt x="6538" y="58776"/>
                </a:cubicBezTo>
                <a:cubicBezTo>
                  <a:pt x="6538" y="59770"/>
                  <a:pt x="5730" y="60601"/>
                  <a:pt x="4713" y="60601"/>
                </a:cubicBezTo>
                <a:lnTo>
                  <a:pt x="4713" y="60648"/>
                </a:lnTo>
                <a:cubicBezTo>
                  <a:pt x="3119" y="60648"/>
                  <a:pt x="2287" y="58707"/>
                  <a:pt x="3419" y="57552"/>
                </a:cubicBezTo>
                <a:cubicBezTo>
                  <a:pt x="3787" y="57169"/>
                  <a:pt x="4249" y="56996"/>
                  <a:pt x="4704" y="56996"/>
                </a:cubicBezTo>
                <a:close/>
                <a:moveTo>
                  <a:pt x="4704" y="63650"/>
                </a:moveTo>
                <a:cubicBezTo>
                  <a:pt x="5620" y="63650"/>
                  <a:pt x="6507" y="64349"/>
                  <a:pt x="6538" y="65430"/>
                </a:cubicBezTo>
                <a:cubicBezTo>
                  <a:pt x="6538" y="66424"/>
                  <a:pt x="5730" y="67232"/>
                  <a:pt x="4713" y="67232"/>
                </a:cubicBezTo>
                <a:lnTo>
                  <a:pt x="4713" y="67278"/>
                </a:lnTo>
                <a:cubicBezTo>
                  <a:pt x="3119" y="67278"/>
                  <a:pt x="2287" y="65361"/>
                  <a:pt x="3419" y="64206"/>
                </a:cubicBezTo>
                <a:cubicBezTo>
                  <a:pt x="3787" y="63822"/>
                  <a:pt x="4249" y="63650"/>
                  <a:pt x="4704" y="63650"/>
                </a:cubicBezTo>
                <a:close/>
                <a:moveTo>
                  <a:pt x="4704" y="70281"/>
                </a:moveTo>
                <a:cubicBezTo>
                  <a:pt x="5620" y="70281"/>
                  <a:pt x="6507" y="70980"/>
                  <a:pt x="6538" y="72061"/>
                </a:cubicBezTo>
                <a:cubicBezTo>
                  <a:pt x="6538" y="73077"/>
                  <a:pt x="5730" y="73886"/>
                  <a:pt x="4713" y="73886"/>
                </a:cubicBezTo>
                <a:lnTo>
                  <a:pt x="4713" y="73932"/>
                </a:lnTo>
                <a:cubicBezTo>
                  <a:pt x="3119" y="73932"/>
                  <a:pt x="2287" y="71992"/>
                  <a:pt x="3419" y="70836"/>
                </a:cubicBezTo>
                <a:cubicBezTo>
                  <a:pt x="3787" y="70453"/>
                  <a:pt x="4249" y="70281"/>
                  <a:pt x="4704" y="70281"/>
                </a:cubicBezTo>
                <a:close/>
                <a:moveTo>
                  <a:pt x="4704" y="76935"/>
                </a:moveTo>
                <a:cubicBezTo>
                  <a:pt x="5620" y="76935"/>
                  <a:pt x="6507" y="77634"/>
                  <a:pt x="6538" y="78715"/>
                </a:cubicBezTo>
                <a:cubicBezTo>
                  <a:pt x="6538" y="79708"/>
                  <a:pt x="5730" y="80540"/>
                  <a:pt x="4713" y="80540"/>
                </a:cubicBezTo>
                <a:lnTo>
                  <a:pt x="4713" y="80563"/>
                </a:lnTo>
                <a:cubicBezTo>
                  <a:pt x="3119" y="80563"/>
                  <a:pt x="2287" y="78645"/>
                  <a:pt x="3419" y="77490"/>
                </a:cubicBezTo>
                <a:cubicBezTo>
                  <a:pt x="3787" y="77107"/>
                  <a:pt x="4249" y="76935"/>
                  <a:pt x="4704" y="76935"/>
                </a:cubicBezTo>
                <a:close/>
                <a:moveTo>
                  <a:pt x="4708" y="83577"/>
                </a:moveTo>
                <a:cubicBezTo>
                  <a:pt x="5644" y="83577"/>
                  <a:pt x="6538" y="84300"/>
                  <a:pt x="6538" y="85392"/>
                </a:cubicBezTo>
                <a:cubicBezTo>
                  <a:pt x="6515" y="86385"/>
                  <a:pt x="5707" y="87171"/>
                  <a:pt x="4713" y="87171"/>
                </a:cubicBezTo>
                <a:lnTo>
                  <a:pt x="4713" y="87217"/>
                </a:lnTo>
                <a:cubicBezTo>
                  <a:pt x="3096" y="87217"/>
                  <a:pt x="2287" y="85253"/>
                  <a:pt x="3419" y="84121"/>
                </a:cubicBezTo>
                <a:cubicBezTo>
                  <a:pt x="3795" y="83745"/>
                  <a:pt x="4256" y="83577"/>
                  <a:pt x="4708" y="83577"/>
                </a:cubicBezTo>
                <a:close/>
                <a:moveTo>
                  <a:pt x="4694" y="90214"/>
                </a:moveTo>
                <a:cubicBezTo>
                  <a:pt x="5636" y="90214"/>
                  <a:pt x="6538" y="90949"/>
                  <a:pt x="6538" y="92046"/>
                </a:cubicBezTo>
                <a:cubicBezTo>
                  <a:pt x="6515" y="93039"/>
                  <a:pt x="5707" y="93825"/>
                  <a:pt x="4713" y="93825"/>
                </a:cubicBezTo>
                <a:lnTo>
                  <a:pt x="4713" y="93848"/>
                </a:lnTo>
                <a:cubicBezTo>
                  <a:pt x="3096" y="93848"/>
                  <a:pt x="2287" y="91907"/>
                  <a:pt x="3419" y="90752"/>
                </a:cubicBezTo>
                <a:cubicBezTo>
                  <a:pt x="3791" y="90380"/>
                  <a:pt x="4247" y="90214"/>
                  <a:pt x="4694" y="90214"/>
                </a:cubicBezTo>
                <a:close/>
                <a:moveTo>
                  <a:pt x="4708" y="96862"/>
                </a:moveTo>
                <a:cubicBezTo>
                  <a:pt x="5644" y="96862"/>
                  <a:pt x="6538" y="97585"/>
                  <a:pt x="6538" y="98676"/>
                </a:cubicBezTo>
                <a:cubicBezTo>
                  <a:pt x="6515" y="99670"/>
                  <a:pt x="5707" y="100478"/>
                  <a:pt x="4713" y="100478"/>
                </a:cubicBezTo>
                <a:lnTo>
                  <a:pt x="4713" y="100501"/>
                </a:lnTo>
                <a:cubicBezTo>
                  <a:pt x="3096" y="100501"/>
                  <a:pt x="2287" y="98538"/>
                  <a:pt x="3419" y="97406"/>
                </a:cubicBezTo>
                <a:cubicBezTo>
                  <a:pt x="3795" y="97030"/>
                  <a:pt x="4256" y="96862"/>
                  <a:pt x="4708" y="96862"/>
                </a:cubicBezTo>
                <a:close/>
                <a:moveTo>
                  <a:pt x="4694" y="103498"/>
                </a:moveTo>
                <a:cubicBezTo>
                  <a:pt x="5636" y="103498"/>
                  <a:pt x="6538" y="104234"/>
                  <a:pt x="6538" y="105330"/>
                </a:cubicBezTo>
                <a:cubicBezTo>
                  <a:pt x="6515" y="106324"/>
                  <a:pt x="5707" y="107109"/>
                  <a:pt x="4713" y="107109"/>
                </a:cubicBezTo>
                <a:lnTo>
                  <a:pt x="4713" y="107132"/>
                </a:lnTo>
                <a:cubicBezTo>
                  <a:pt x="3096" y="107132"/>
                  <a:pt x="2287" y="105191"/>
                  <a:pt x="3419" y="104036"/>
                </a:cubicBezTo>
                <a:cubicBezTo>
                  <a:pt x="3791" y="103664"/>
                  <a:pt x="4247" y="103498"/>
                  <a:pt x="4694" y="103498"/>
                </a:cubicBezTo>
                <a:close/>
                <a:moveTo>
                  <a:pt x="4708" y="110146"/>
                </a:moveTo>
                <a:cubicBezTo>
                  <a:pt x="5644" y="110146"/>
                  <a:pt x="6538" y="110870"/>
                  <a:pt x="6538" y="111961"/>
                </a:cubicBezTo>
                <a:cubicBezTo>
                  <a:pt x="6515" y="112954"/>
                  <a:pt x="5707" y="113763"/>
                  <a:pt x="4713" y="113763"/>
                </a:cubicBezTo>
                <a:lnTo>
                  <a:pt x="4713" y="113786"/>
                </a:lnTo>
                <a:cubicBezTo>
                  <a:pt x="3096" y="113786"/>
                  <a:pt x="2287" y="111822"/>
                  <a:pt x="3419" y="110690"/>
                </a:cubicBezTo>
                <a:cubicBezTo>
                  <a:pt x="3795" y="110314"/>
                  <a:pt x="4256" y="110146"/>
                  <a:pt x="4708" y="110146"/>
                </a:cubicBezTo>
                <a:close/>
                <a:moveTo>
                  <a:pt x="4694" y="116783"/>
                </a:moveTo>
                <a:cubicBezTo>
                  <a:pt x="5636" y="116783"/>
                  <a:pt x="6538" y="117518"/>
                  <a:pt x="6538" y="118615"/>
                </a:cubicBezTo>
                <a:cubicBezTo>
                  <a:pt x="6515" y="119608"/>
                  <a:pt x="5707" y="120394"/>
                  <a:pt x="4713" y="120394"/>
                </a:cubicBezTo>
                <a:lnTo>
                  <a:pt x="4713" y="120417"/>
                </a:lnTo>
                <a:cubicBezTo>
                  <a:pt x="3096" y="120417"/>
                  <a:pt x="2287" y="118476"/>
                  <a:pt x="3419" y="117321"/>
                </a:cubicBezTo>
                <a:cubicBezTo>
                  <a:pt x="3791" y="116949"/>
                  <a:pt x="4247" y="116783"/>
                  <a:pt x="4694" y="116783"/>
                </a:cubicBezTo>
                <a:close/>
                <a:moveTo>
                  <a:pt x="4708" y="123431"/>
                </a:moveTo>
                <a:cubicBezTo>
                  <a:pt x="5644" y="123431"/>
                  <a:pt x="6538" y="124154"/>
                  <a:pt x="6538" y="125245"/>
                </a:cubicBezTo>
                <a:cubicBezTo>
                  <a:pt x="6515" y="126239"/>
                  <a:pt x="5707" y="127048"/>
                  <a:pt x="4713" y="127048"/>
                </a:cubicBezTo>
                <a:lnTo>
                  <a:pt x="4713" y="127071"/>
                </a:lnTo>
                <a:cubicBezTo>
                  <a:pt x="3096" y="127071"/>
                  <a:pt x="2287" y="125107"/>
                  <a:pt x="3419" y="123975"/>
                </a:cubicBezTo>
                <a:cubicBezTo>
                  <a:pt x="3795" y="123599"/>
                  <a:pt x="4256" y="123431"/>
                  <a:pt x="4708" y="123431"/>
                </a:cubicBezTo>
                <a:close/>
                <a:moveTo>
                  <a:pt x="4694" y="130068"/>
                </a:moveTo>
                <a:cubicBezTo>
                  <a:pt x="5636" y="130068"/>
                  <a:pt x="6538" y="130803"/>
                  <a:pt x="6538" y="131899"/>
                </a:cubicBezTo>
                <a:cubicBezTo>
                  <a:pt x="6515" y="132893"/>
                  <a:pt x="5707" y="133701"/>
                  <a:pt x="4713" y="133701"/>
                </a:cubicBezTo>
                <a:cubicBezTo>
                  <a:pt x="3096" y="133701"/>
                  <a:pt x="2287" y="131761"/>
                  <a:pt x="3419" y="130605"/>
                </a:cubicBezTo>
                <a:cubicBezTo>
                  <a:pt x="3791" y="130233"/>
                  <a:pt x="4247" y="130068"/>
                  <a:pt x="4694" y="130068"/>
                </a:cubicBezTo>
                <a:close/>
                <a:moveTo>
                  <a:pt x="0" y="1"/>
                </a:moveTo>
                <a:lnTo>
                  <a:pt x="0" y="137860"/>
                </a:lnTo>
                <a:lnTo>
                  <a:pt x="106115" y="137860"/>
                </a:lnTo>
                <a:lnTo>
                  <a:pt x="1061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3575" y="1266775"/>
            <a:ext cx="1195850" cy="5143274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99">
            <a:off x="-243094" y="33766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2111100" y="2178400"/>
            <a:ext cx="4921800" cy="10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 rot="5400000">
            <a:off x="5733166" y="1163911"/>
            <a:ext cx="2479147" cy="2815677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682826" y="119200"/>
            <a:ext cx="3734000" cy="49051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186939" y="-581504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69" name="Google Shape;6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5837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grpSp>
        <p:nvGrpSpPr>
          <p:cNvPr id="70" name="Google Shape;70;p8"/>
          <p:cNvGrpSpPr/>
          <p:nvPr/>
        </p:nvGrpSpPr>
        <p:grpSpPr>
          <a:xfrm>
            <a:off x="1845809" y="1774743"/>
            <a:ext cx="3408032" cy="1884583"/>
            <a:chOff x="1974703" y="1772859"/>
            <a:chExt cx="3408032" cy="1884583"/>
          </a:xfrm>
        </p:grpSpPr>
        <p:sp>
          <p:nvSpPr>
            <p:cNvPr id="71" name="Google Shape;71;p8"/>
            <p:cNvSpPr/>
            <p:nvPr/>
          </p:nvSpPr>
          <p:spPr>
            <a:xfrm rot="-1799972">
              <a:off x="4227800" y="3082336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-1799972">
              <a:off x="1973975" y="2041223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623950" y="1854376"/>
            <a:ext cx="38520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ubTitle" idx="1"/>
          </p:nvPr>
        </p:nvSpPr>
        <p:spPr>
          <a:xfrm>
            <a:off x="6153912" y="1545336"/>
            <a:ext cx="1856100" cy="20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7245624" y="2997637"/>
            <a:ext cx="1265936" cy="1947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9"/>
          <p:cNvGrpSpPr/>
          <p:nvPr/>
        </p:nvGrpSpPr>
        <p:grpSpPr>
          <a:xfrm>
            <a:off x="5927851" y="1473899"/>
            <a:ext cx="2136077" cy="2195705"/>
            <a:chOff x="2138588" y="1672099"/>
            <a:chExt cx="2136077" cy="2195705"/>
          </a:xfrm>
        </p:grpSpPr>
        <p:sp>
          <p:nvSpPr>
            <p:cNvPr id="78" name="Google Shape;78;p9"/>
            <p:cNvSpPr/>
            <p:nvPr/>
          </p:nvSpPr>
          <p:spPr>
            <a:xfrm>
              <a:off x="2138588" y="1821070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0" dist="76200" dir="2112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2587437" y="1672099"/>
              <a:ext cx="1155647" cy="306737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1075125" y="3683950"/>
            <a:ext cx="45210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4">
            <a:off x="1712414" y="117328"/>
            <a:ext cx="3248325" cy="426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57903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6173289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83800" y="3195211"/>
            <a:ext cx="1354500" cy="20838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/>
          <p:nvPr/>
        </p:nvSpPr>
        <p:spPr>
          <a:xfrm rot="5400000">
            <a:off x="5733166" y="1163911"/>
            <a:ext cx="2479147" cy="2815677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82826" y="119200"/>
            <a:ext cx="3734000" cy="49051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91" name="Google Shape;9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92312">
            <a:off x="8224227" y="565154"/>
            <a:ext cx="1333796" cy="2667593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92" name="Google Shape;9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00000">
            <a:off x="1054876" y="3754825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93" name="Google Shape;93;p11"/>
          <p:cNvSpPr/>
          <p:nvPr/>
        </p:nvSpPr>
        <p:spPr>
          <a:xfrm>
            <a:off x="1638973" y="1456598"/>
            <a:ext cx="3841346" cy="2423510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57150" dir="342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639573" y="1776694"/>
            <a:ext cx="3840600" cy="17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subTitle" idx="1"/>
          </p:nvPr>
        </p:nvSpPr>
        <p:spPr>
          <a:xfrm>
            <a:off x="6152375" y="1544250"/>
            <a:ext cx="18561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440084" y="-276132"/>
            <a:ext cx="1354500" cy="208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/>
          </a:blip>
          <a:srcRect b="47182"/>
          <a:stretch/>
        </p:blipFill>
        <p:spPr>
          <a:xfrm>
            <a:off x="7629325" y="2426900"/>
            <a:ext cx="1195850" cy="2716600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llo!">
  <p:cSld name="CUSTOM_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000">
            <a:off x="8037501" y="2328475"/>
            <a:ext cx="897698" cy="460350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05" name="Google Shape;105;p14"/>
          <p:cNvSpPr/>
          <p:nvPr/>
        </p:nvSpPr>
        <p:spPr>
          <a:xfrm rot="5400000">
            <a:off x="2538173" y="-187192"/>
            <a:ext cx="4067653" cy="5517887"/>
          </a:xfrm>
          <a:custGeom>
            <a:avLst/>
            <a:gdLst/>
            <a:ahLst/>
            <a:cxnLst/>
            <a:rect l="l" t="t" r="r" b="b"/>
            <a:pathLst>
              <a:path w="106115" h="137861" extrusionOk="0">
                <a:moveTo>
                  <a:pt x="4715" y="3870"/>
                </a:moveTo>
                <a:cubicBezTo>
                  <a:pt x="5644" y="3870"/>
                  <a:pt x="6538" y="4593"/>
                  <a:pt x="6538" y="5684"/>
                </a:cubicBezTo>
                <a:cubicBezTo>
                  <a:pt x="6492" y="6654"/>
                  <a:pt x="5683" y="7440"/>
                  <a:pt x="4713" y="7440"/>
                </a:cubicBezTo>
                <a:lnTo>
                  <a:pt x="4713" y="7509"/>
                </a:lnTo>
                <a:cubicBezTo>
                  <a:pt x="3096" y="7509"/>
                  <a:pt x="2287" y="5545"/>
                  <a:pt x="3442" y="4413"/>
                </a:cubicBezTo>
                <a:cubicBezTo>
                  <a:pt x="3811" y="4038"/>
                  <a:pt x="4267" y="3870"/>
                  <a:pt x="4715" y="3870"/>
                </a:cubicBezTo>
                <a:close/>
                <a:moveTo>
                  <a:pt x="4701" y="10516"/>
                </a:moveTo>
                <a:cubicBezTo>
                  <a:pt x="5635" y="10516"/>
                  <a:pt x="6538" y="11241"/>
                  <a:pt x="6538" y="12338"/>
                </a:cubicBezTo>
                <a:cubicBezTo>
                  <a:pt x="6492" y="13308"/>
                  <a:pt x="5683" y="14071"/>
                  <a:pt x="4713" y="14071"/>
                </a:cubicBezTo>
                <a:lnTo>
                  <a:pt x="4713" y="14140"/>
                </a:lnTo>
                <a:cubicBezTo>
                  <a:pt x="3096" y="14140"/>
                  <a:pt x="2287" y="12199"/>
                  <a:pt x="3442" y="11044"/>
                </a:cubicBezTo>
                <a:cubicBezTo>
                  <a:pt x="3807" y="10680"/>
                  <a:pt x="4257" y="10516"/>
                  <a:pt x="4701" y="10516"/>
                </a:cubicBezTo>
                <a:close/>
                <a:moveTo>
                  <a:pt x="4707" y="17165"/>
                </a:moveTo>
                <a:cubicBezTo>
                  <a:pt x="5622" y="17165"/>
                  <a:pt x="6507" y="17858"/>
                  <a:pt x="6538" y="18923"/>
                </a:cubicBezTo>
                <a:cubicBezTo>
                  <a:pt x="6515" y="19916"/>
                  <a:pt x="5707" y="20725"/>
                  <a:pt x="4713" y="20725"/>
                </a:cubicBezTo>
                <a:lnTo>
                  <a:pt x="4713" y="20794"/>
                </a:lnTo>
                <a:cubicBezTo>
                  <a:pt x="3119" y="20794"/>
                  <a:pt x="2310" y="18853"/>
                  <a:pt x="3419" y="17721"/>
                </a:cubicBezTo>
                <a:cubicBezTo>
                  <a:pt x="3788" y="17337"/>
                  <a:pt x="4251" y="17165"/>
                  <a:pt x="4707" y="17165"/>
                </a:cubicBezTo>
                <a:close/>
                <a:moveTo>
                  <a:pt x="4704" y="23797"/>
                </a:moveTo>
                <a:cubicBezTo>
                  <a:pt x="5620" y="23797"/>
                  <a:pt x="6507" y="24496"/>
                  <a:pt x="6538" y="25576"/>
                </a:cubicBezTo>
                <a:cubicBezTo>
                  <a:pt x="6515" y="26570"/>
                  <a:pt x="5707" y="27378"/>
                  <a:pt x="4713" y="27378"/>
                </a:cubicBezTo>
                <a:lnTo>
                  <a:pt x="4713" y="27425"/>
                </a:lnTo>
                <a:cubicBezTo>
                  <a:pt x="3119" y="27425"/>
                  <a:pt x="2310" y="25507"/>
                  <a:pt x="3419" y="24352"/>
                </a:cubicBezTo>
                <a:cubicBezTo>
                  <a:pt x="3787" y="23969"/>
                  <a:pt x="4249" y="23797"/>
                  <a:pt x="4704" y="23797"/>
                </a:cubicBezTo>
                <a:close/>
                <a:moveTo>
                  <a:pt x="4707" y="30450"/>
                </a:moveTo>
                <a:cubicBezTo>
                  <a:pt x="5622" y="30450"/>
                  <a:pt x="6507" y="31143"/>
                  <a:pt x="6538" y="32207"/>
                </a:cubicBezTo>
                <a:cubicBezTo>
                  <a:pt x="6515" y="33201"/>
                  <a:pt x="5707" y="34009"/>
                  <a:pt x="4713" y="34009"/>
                </a:cubicBezTo>
                <a:lnTo>
                  <a:pt x="4713" y="34078"/>
                </a:lnTo>
                <a:cubicBezTo>
                  <a:pt x="3119" y="34078"/>
                  <a:pt x="2310" y="32138"/>
                  <a:pt x="3419" y="31006"/>
                </a:cubicBezTo>
                <a:cubicBezTo>
                  <a:pt x="3788" y="30622"/>
                  <a:pt x="4251" y="30450"/>
                  <a:pt x="4707" y="30450"/>
                </a:cubicBezTo>
                <a:close/>
                <a:moveTo>
                  <a:pt x="4704" y="37081"/>
                </a:moveTo>
                <a:cubicBezTo>
                  <a:pt x="5620" y="37081"/>
                  <a:pt x="6507" y="37780"/>
                  <a:pt x="6538" y="38861"/>
                </a:cubicBezTo>
                <a:cubicBezTo>
                  <a:pt x="6515" y="39854"/>
                  <a:pt x="5707" y="40663"/>
                  <a:pt x="4713" y="40663"/>
                </a:cubicBezTo>
                <a:lnTo>
                  <a:pt x="4713" y="40709"/>
                </a:lnTo>
                <a:cubicBezTo>
                  <a:pt x="3119" y="40709"/>
                  <a:pt x="2287" y="38792"/>
                  <a:pt x="3419" y="37636"/>
                </a:cubicBezTo>
                <a:cubicBezTo>
                  <a:pt x="3787" y="37253"/>
                  <a:pt x="4249" y="37081"/>
                  <a:pt x="4704" y="37081"/>
                </a:cubicBezTo>
                <a:close/>
                <a:moveTo>
                  <a:pt x="4704" y="43712"/>
                </a:moveTo>
                <a:cubicBezTo>
                  <a:pt x="5620" y="43712"/>
                  <a:pt x="6507" y="44411"/>
                  <a:pt x="6538" y="45492"/>
                </a:cubicBezTo>
                <a:cubicBezTo>
                  <a:pt x="6538" y="46485"/>
                  <a:pt x="5707" y="47294"/>
                  <a:pt x="4713" y="47317"/>
                </a:cubicBezTo>
                <a:lnTo>
                  <a:pt x="4713" y="47363"/>
                </a:lnTo>
                <a:cubicBezTo>
                  <a:pt x="3119" y="47363"/>
                  <a:pt x="2287" y="45422"/>
                  <a:pt x="3419" y="44267"/>
                </a:cubicBezTo>
                <a:cubicBezTo>
                  <a:pt x="3787" y="43884"/>
                  <a:pt x="4249" y="43712"/>
                  <a:pt x="4704" y="43712"/>
                </a:cubicBezTo>
                <a:close/>
                <a:moveTo>
                  <a:pt x="4704" y="50366"/>
                </a:moveTo>
                <a:cubicBezTo>
                  <a:pt x="5620" y="50366"/>
                  <a:pt x="6507" y="51065"/>
                  <a:pt x="6538" y="52146"/>
                </a:cubicBezTo>
                <a:cubicBezTo>
                  <a:pt x="6538" y="53139"/>
                  <a:pt x="5707" y="53948"/>
                  <a:pt x="4713" y="53948"/>
                </a:cubicBezTo>
                <a:lnTo>
                  <a:pt x="4713" y="53994"/>
                </a:lnTo>
                <a:cubicBezTo>
                  <a:pt x="3119" y="53994"/>
                  <a:pt x="2287" y="52076"/>
                  <a:pt x="3419" y="50921"/>
                </a:cubicBezTo>
                <a:cubicBezTo>
                  <a:pt x="3787" y="50538"/>
                  <a:pt x="4249" y="50366"/>
                  <a:pt x="4704" y="50366"/>
                </a:cubicBezTo>
                <a:close/>
                <a:moveTo>
                  <a:pt x="4704" y="56996"/>
                </a:moveTo>
                <a:cubicBezTo>
                  <a:pt x="5620" y="56996"/>
                  <a:pt x="6507" y="57695"/>
                  <a:pt x="6538" y="58776"/>
                </a:cubicBezTo>
                <a:cubicBezTo>
                  <a:pt x="6538" y="59770"/>
                  <a:pt x="5730" y="60601"/>
                  <a:pt x="4713" y="60601"/>
                </a:cubicBezTo>
                <a:lnTo>
                  <a:pt x="4713" y="60648"/>
                </a:lnTo>
                <a:cubicBezTo>
                  <a:pt x="3119" y="60648"/>
                  <a:pt x="2287" y="58707"/>
                  <a:pt x="3419" y="57552"/>
                </a:cubicBezTo>
                <a:cubicBezTo>
                  <a:pt x="3787" y="57169"/>
                  <a:pt x="4249" y="56996"/>
                  <a:pt x="4704" y="56996"/>
                </a:cubicBezTo>
                <a:close/>
                <a:moveTo>
                  <a:pt x="4704" y="63650"/>
                </a:moveTo>
                <a:cubicBezTo>
                  <a:pt x="5620" y="63650"/>
                  <a:pt x="6507" y="64349"/>
                  <a:pt x="6538" y="65430"/>
                </a:cubicBezTo>
                <a:cubicBezTo>
                  <a:pt x="6538" y="66424"/>
                  <a:pt x="5730" y="67232"/>
                  <a:pt x="4713" y="67232"/>
                </a:cubicBezTo>
                <a:lnTo>
                  <a:pt x="4713" y="67278"/>
                </a:lnTo>
                <a:cubicBezTo>
                  <a:pt x="3119" y="67278"/>
                  <a:pt x="2287" y="65361"/>
                  <a:pt x="3419" y="64206"/>
                </a:cubicBezTo>
                <a:cubicBezTo>
                  <a:pt x="3787" y="63822"/>
                  <a:pt x="4249" y="63650"/>
                  <a:pt x="4704" y="63650"/>
                </a:cubicBezTo>
                <a:close/>
                <a:moveTo>
                  <a:pt x="4704" y="70281"/>
                </a:moveTo>
                <a:cubicBezTo>
                  <a:pt x="5620" y="70281"/>
                  <a:pt x="6507" y="70980"/>
                  <a:pt x="6538" y="72061"/>
                </a:cubicBezTo>
                <a:cubicBezTo>
                  <a:pt x="6538" y="73077"/>
                  <a:pt x="5730" y="73886"/>
                  <a:pt x="4713" y="73886"/>
                </a:cubicBezTo>
                <a:lnTo>
                  <a:pt x="4713" y="73932"/>
                </a:lnTo>
                <a:cubicBezTo>
                  <a:pt x="3119" y="73932"/>
                  <a:pt x="2287" y="71992"/>
                  <a:pt x="3419" y="70836"/>
                </a:cubicBezTo>
                <a:cubicBezTo>
                  <a:pt x="3787" y="70453"/>
                  <a:pt x="4249" y="70281"/>
                  <a:pt x="4704" y="70281"/>
                </a:cubicBezTo>
                <a:close/>
                <a:moveTo>
                  <a:pt x="4704" y="76935"/>
                </a:moveTo>
                <a:cubicBezTo>
                  <a:pt x="5620" y="76935"/>
                  <a:pt x="6507" y="77634"/>
                  <a:pt x="6538" y="78715"/>
                </a:cubicBezTo>
                <a:cubicBezTo>
                  <a:pt x="6538" y="79708"/>
                  <a:pt x="5730" y="80540"/>
                  <a:pt x="4713" y="80540"/>
                </a:cubicBezTo>
                <a:lnTo>
                  <a:pt x="4713" y="80563"/>
                </a:lnTo>
                <a:cubicBezTo>
                  <a:pt x="3119" y="80563"/>
                  <a:pt x="2287" y="78645"/>
                  <a:pt x="3419" y="77490"/>
                </a:cubicBezTo>
                <a:cubicBezTo>
                  <a:pt x="3787" y="77107"/>
                  <a:pt x="4249" y="76935"/>
                  <a:pt x="4704" y="76935"/>
                </a:cubicBezTo>
                <a:close/>
                <a:moveTo>
                  <a:pt x="4708" y="83577"/>
                </a:moveTo>
                <a:cubicBezTo>
                  <a:pt x="5644" y="83577"/>
                  <a:pt x="6538" y="84300"/>
                  <a:pt x="6538" y="85392"/>
                </a:cubicBezTo>
                <a:cubicBezTo>
                  <a:pt x="6515" y="86385"/>
                  <a:pt x="5707" y="87171"/>
                  <a:pt x="4713" y="87171"/>
                </a:cubicBezTo>
                <a:lnTo>
                  <a:pt x="4713" y="87217"/>
                </a:lnTo>
                <a:cubicBezTo>
                  <a:pt x="3096" y="87217"/>
                  <a:pt x="2287" y="85253"/>
                  <a:pt x="3419" y="84121"/>
                </a:cubicBezTo>
                <a:cubicBezTo>
                  <a:pt x="3795" y="83745"/>
                  <a:pt x="4256" y="83577"/>
                  <a:pt x="4708" y="83577"/>
                </a:cubicBezTo>
                <a:close/>
                <a:moveTo>
                  <a:pt x="4694" y="90214"/>
                </a:moveTo>
                <a:cubicBezTo>
                  <a:pt x="5636" y="90214"/>
                  <a:pt x="6538" y="90949"/>
                  <a:pt x="6538" y="92046"/>
                </a:cubicBezTo>
                <a:cubicBezTo>
                  <a:pt x="6515" y="93039"/>
                  <a:pt x="5707" y="93825"/>
                  <a:pt x="4713" y="93825"/>
                </a:cubicBezTo>
                <a:lnTo>
                  <a:pt x="4713" y="93848"/>
                </a:lnTo>
                <a:cubicBezTo>
                  <a:pt x="3096" y="93848"/>
                  <a:pt x="2287" y="91907"/>
                  <a:pt x="3419" y="90752"/>
                </a:cubicBezTo>
                <a:cubicBezTo>
                  <a:pt x="3791" y="90380"/>
                  <a:pt x="4247" y="90214"/>
                  <a:pt x="4694" y="90214"/>
                </a:cubicBezTo>
                <a:close/>
                <a:moveTo>
                  <a:pt x="4708" y="96862"/>
                </a:moveTo>
                <a:cubicBezTo>
                  <a:pt x="5644" y="96862"/>
                  <a:pt x="6538" y="97585"/>
                  <a:pt x="6538" y="98676"/>
                </a:cubicBezTo>
                <a:cubicBezTo>
                  <a:pt x="6515" y="99670"/>
                  <a:pt x="5707" y="100478"/>
                  <a:pt x="4713" y="100478"/>
                </a:cubicBezTo>
                <a:lnTo>
                  <a:pt x="4713" y="100501"/>
                </a:lnTo>
                <a:cubicBezTo>
                  <a:pt x="3096" y="100501"/>
                  <a:pt x="2287" y="98538"/>
                  <a:pt x="3419" y="97406"/>
                </a:cubicBezTo>
                <a:cubicBezTo>
                  <a:pt x="3795" y="97030"/>
                  <a:pt x="4256" y="96862"/>
                  <a:pt x="4708" y="96862"/>
                </a:cubicBezTo>
                <a:close/>
                <a:moveTo>
                  <a:pt x="4694" y="103498"/>
                </a:moveTo>
                <a:cubicBezTo>
                  <a:pt x="5636" y="103498"/>
                  <a:pt x="6538" y="104234"/>
                  <a:pt x="6538" y="105330"/>
                </a:cubicBezTo>
                <a:cubicBezTo>
                  <a:pt x="6515" y="106324"/>
                  <a:pt x="5707" y="107109"/>
                  <a:pt x="4713" y="107109"/>
                </a:cubicBezTo>
                <a:lnTo>
                  <a:pt x="4713" y="107132"/>
                </a:lnTo>
                <a:cubicBezTo>
                  <a:pt x="3096" y="107132"/>
                  <a:pt x="2287" y="105191"/>
                  <a:pt x="3419" y="104036"/>
                </a:cubicBezTo>
                <a:cubicBezTo>
                  <a:pt x="3791" y="103664"/>
                  <a:pt x="4247" y="103498"/>
                  <a:pt x="4694" y="103498"/>
                </a:cubicBezTo>
                <a:close/>
                <a:moveTo>
                  <a:pt x="4708" y="110146"/>
                </a:moveTo>
                <a:cubicBezTo>
                  <a:pt x="5644" y="110146"/>
                  <a:pt x="6538" y="110870"/>
                  <a:pt x="6538" y="111961"/>
                </a:cubicBezTo>
                <a:cubicBezTo>
                  <a:pt x="6515" y="112954"/>
                  <a:pt x="5707" y="113763"/>
                  <a:pt x="4713" y="113763"/>
                </a:cubicBezTo>
                <a:lnTo>
                  <a:pt x="4713" y="113786"/>
                </a:lnTo>
                <a:cubicBezTo>
                  <a:pt x="3096" y="113786"/>
                  <a:pt x="2287" y="111822"/>
                  <a:pt x="3419" y="110690"/>
                </a:cubicBezTo>
                <a:cubicBezTo>
                  <a:pt x="3795" y="110314"/>
                  <a:pt x="4256" y="110146"/>
                  <a:pt x="4708" y="110146"/>
                </a:cubicBezTo>
                <a:close/>
                <a:moveTo>
                  <a:pt x="4694" y="116783"/>
                </a:moveTo>
                <a:cubicBezTo>
                  <a:pt x="5636" y="116783"/>
                  <a:pt x="6538" y="117518"/>
                  <a:pt x="6538" y="118615"/>
                </a:cubicBezTo>
                <a:cubicBezTo>
                  <a:pt x="6515" y="119608"/>
                  <a:pt x="5707" y="120394"/>
                  <a:pt x="4713" y="120394"/>
                </a:cubicBezTo>
                <a:lnTo>
                  <a:pt x="4713" y="120417"/>
                </a:lnTo>
                <a:cubicBezTo>
                  <a:pt x="3096" y="120417"/>
                  <a:pt x="2287" y="118476"/>
                  <a:pt x="3419" y="117321"/>
                </a:cubicBezTo>
                <a:cubicBezTo>
                  <a:pt x="3791" y="116949"/>
                  <a:pt x="4247" y="116783"/>
                  <a:pt x="4694" y="116783"/>
                </a:cubicBezTo>
                <a:close/>
                <a:moveTo>
                  <a:pt x="4708" y="123431"/>
                </a:moveTo>
                <a:cubicBezTo>
                  <a:pt x="5644" y="123431"/>
                  <a:pt x="6538" y="124154"/>
                  <a:pt x="6538" y="125245"/>
                </a:cubicBezTo>
                <a:cubicBezTo>
                  <a:pt x="6515" y="126239"/>
                  <a:pt x="5707" y="127048"/>
                  <a:pt x="4713" y="127048"/>
                </a:cubicBezTo>
                <a:lnTo>
                  <a:pt x="4713" y="127071"/>
                </a:lnTo>
                <a:cubicBezTo>
                  <a:pt x="3096" y="127071"/>
                  <a:pt x="2287" y="125107"/>
                  <a:pt x="3419" y="123975"/>
                </a:cubicBezTo>
                <a:cubicBezTo>
                  <a:pt x="3795" y="123599"/>
                  <a:pt x="4256" y="123431"/>
                  <a:pt x="4708" y="123431"/>
                </a:cubicBezTo>
                <a:close/>
                <a:moveTo>
                  <a:pt x="4694" y="130068"/>
                </a:moveTo>
                <a:cubicBezTo>
                  <a:pt x="5636" y="130068"/>
                  <a:pt x="6538" y="130803"/>
                  <a:pt x="6538" y="131899"/>
                </a:cubicBezTo>
                <a:cubicBezTo>
                  <a:pt x="6515" y="132893"/>
                  <a:pt x="5707" y="133701"/>
                  <a:pt x="4713" y="133701"/>
                </a:cubicBezTo>
                <a:cubicBezTo>
                  <a:pt x="3096" y="133701"/>
                  <a:pt x="2287" y="131761"/>
                  <a:pt x="3419" y="130605"/>
                </a:cubicBezTo>
                <a:cubicBezTo>
                  <a:pt x="3791" y="130233"/>
                  <a:pt x="4247" y="130068"/>
                  <a:pt x="4694" y="130068"/>
                </a:cubicBezTo>
                <a:close/>
                <a:moveTo>
                  <a:pt x="0" y="1"/>
                </a:moveTo>
                <a:lnTo>
                  <a:pt x="0" y="137860"/>
                </a:lnTo>
                <a:lnTo>
                  <a:pt x="106115" y="137860"/>
                </a:lnTo>
                <a:lnTo>
                  <a:pt x="1061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76009" y="2562353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4">
            <a:alphaModFix/>
          </a:blip>
          <a:srcRect t="53155"/>
          <a:stretch/>
        </p:blipFill>
        <p:spPr>
          <a:xfrm>
            <a:off x="7629318" y="0"/>
            <a:ext cx="1195850" cy="2409450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1813050" y="1696498"/>
            <a:ext cx="5517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3026700" y="2668553"/>
            <a:ext cx="3090600" cy="10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998285" y="748678"/>
            <a:ext cx="7147440" cy="3188965"/>
            <a:chOff x="998285" y="748678"/>
            <a:chExt cx="7147440" cy="3188965"/>
          </a:xfrm>
        </p:grpSpPr>
        <p:sp>
          <p:nvSpPr>
            <p:cNvPr id="112" name="Google Shape;112;p15"/>
            <p:cNvSpPr/>
            <p:nvPr/>
          </p:nvSpPr>
          <p:spPr>
            <a:xfrm flipH="1">
              <a:off x="1452705" y="1006327"/>
              <a:ext cx="6238545" cy="2675101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 rot="1799926" flipH="1">
              <a:off x="6893326" y="1039683"/>
              <a:ext cx="1253186" cy="332626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 rot="1799926" flipH="1">
              <a:off x="997498" y="3314012"/>
              <a:ext cx="1253186" cy="332626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5"/>
          <p:cNvSpPr/>
          <p:nvPr/>
        </p:nvSpPr>
        <p:spPr>
          <a:xfrm>
            <a:off x="3252049" y="4204400"/>
            <a:ext cx="2639903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BF7E">
              <a:alpha val="6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99">
            <a:off x="7013552" y="3986079"/>
            <a:ext cx="1333797" cy="2667593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0">
            <a:off x="-1115902" y="2328475"/>
            <a:ext cx="897698" cy="460350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2350050" y="1006325"/>
            <a:ext cx="4443900" cy="26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/>
          </p:nvPr>
        </p:nvSpPr>
        <p:spPr>
          <a:xfrm>
            <a:off x="3310200" y="4247198"/>
            <a:ext cx="2523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37747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62456" y="850392"/>
            <a:ext cx="641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708275"/>
            <a:ext cx="7704000" cy="28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5" r:id="rId12"/>
    <p:sldLayoutId id="2147483667" r:id="rId13"/>
    <p:sldLayoutId id="2147483668" r:id="rId14"/>
    <p:sldLayoutId id="2147483676" r:id="rId15"/>
    <p:sldLayoutId id="2147483679" r:id="rId16"/>
    <p:sldLayoutId id="2147483680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73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/>
          <p:nvPr/>
        </p:nvSpPr>
        <p:spPr>
          <a:xfrm rot="-1799972">
            <a:off x="4125900" y="3208261"/>
            <a:ext cx="1155664" cy="30674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9"/>
          <p:cNvSpPr/>
          <p:nvPr/>
        </p:nvSpPr>
        <p:spPr>
          <a:xfrm rot="-1799972">
            <a:off x="1491075" y="1786148"/>
            <a:ext cx="1155664" cy="30674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ctrTitle"/>
          </p:nvPr>
        </p:nvSpPr>
        <p:spPr>
          <a:xfrm>
            <a:off x="777458" y="1517783"/>
            <a:ext cx="5193900" cy="19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Unit6</a:t>
            </a:r>
            <a:br>
              <a:rPr lang="en" sz="60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</a:br>
            <a:r>
              <a:rPr lang="en" sz="3200" dirty="0"/>
              <a:t>The Gender Divide</a:t>
            </a:r>
            <a:br>
              <a:rPr lang="en" sz="3200" dirty="0"/>
            </a:br>
            <a:br>
              <a:rPr lang="en" sz="8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</a:br>
            <a:r>
              <a:rPr lang="en" sz="16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Listen &amp; Discuss</a:t>
            </a:r>
            <a:endParaRPr sz="6000" b="0" dirty="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8" name="Google Shape;155;p34">
            <a:extLst>
              <a:ext uri="{FF2B5EF4-FFF2-40B4-BE49-F238E27FC236}">
                <a16:creationId xmlns:a16="http://schemas.microsoft.com/office/drawing/2014/main" id="{73F949E8-FD9C-4A41-BC58-FF78382892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51808" y="3867894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Done by </a:t>
            </a:r>
            <a:r>
              <a:rPr lang="en" sz="2200" b="1" dirty="0">
                <a:latin typeface="Gabriola" panose="04040605051002020D02" pitchFamily="82" charset="0"/>
              </a:rPr>
              <a:t>: Entisar Al-Obaidallah</a:t>
            </a:r>
            <a:endParaRPr sz="2200" b="1" dirty="0">
              <a:latin typeface="Gabriola" panose="04040605051002020D02" pitchFamily="8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1E7E144-10D8-42A7-97A0-F8ADF6B790EC}"/>
              </a:ext>
            </a:extLst>
          </p:cNvPr>
          <p:cNvSpPr txBox="1"/>
          <p:nvPr/>
        </p:nvSpPr>
        <p:spPr>
          <a:xfrm>
            <a:off x="6372200" y="3069473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Mega Goal 3.2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G Bk 5 F-SA_2020_2-14">
            <a:hlinkClick r:id="" action="ppaction://media"/>
            <a:extLst>
              <a:ext uri="{FF2B5EF4-FFF2-40B4-BE49-F238E27FC236}">
                <a16:creationId xmlns:a16="http://schemas.microsoft.com/office/drawing/2014/main" id="{F9A26E72-F012-4A12-A21B-E795DBF72A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724" end="13628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915566"/>
            <a:ext cx="503802" cy="50380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9A2F75EC-F525-448B-A20D-D83FC1128CB2}"/>
              </a:ext>
            </a:extLst>
          </p:cNvPr>
          <p:cNvSpPr/>
          <p:nvPr/>
        </p:nvSpPr>
        <p:spPr>
          <a:xfrm>
            <a:off x="1187624" y="2355726"/>
            <a:ext cx="4798150" cy="576000"/>
          </a:xfrm>
          <a:prstGeom prst="wedgeRoundRectCallout">
            <a:avLst>
              <a:gd name="adj1" fmla="val -61366"/>
              <a:gd name="adj2" fmla="val -24491"/>
              <a:gd name="adj3" fmla="val 16667"/>
            </a:avLst>
          </a:prstGeom>
          <a:solidFill>
            <a:srgbClr val="33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1- In what type of settings do  women tend to speak more?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170A2CC5-FF61-4109-9596-F1354278C932}"/>
              </a:ext>
            </a:extLst>
          </p:cNvPr>
          <p:cNvSpPr/>
          <p:nvPr/>
        </p:nvSpPr>
        <p:spPr>
          <a:xfrm>
            <a:off x="5220072" y="3723878"/>
            <a:ext cx="3096344" cy="576000"/>
          </a:xfrm>
          <a:prstGeom prst="wedgeRoundRectCallout">
            <a:avLst>
              <a:gd name="adj1" fmla="val 73325"/>
              <a:gd name="adj2" fmla="val 25147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In informal situations.</a:t>
            </a:r>
            <a:endParaRPr lang="ar-SA" sz="16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C766E86-7CA1-6884-E8A3-376F688D2C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87" t="25644" r="14071" b="53904"/>
          <a:stretch/>
        </p:blipFill>
        <p:spPr>
          <a:xfrm>
            <a:off x="683568" y="699542"/>
            <a:ext cx="8293286" cy="140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D98DEC7-6AC2-6094-7478-71EDE43E8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873" y="2280382"/>
            <a:ext cx="1833946" cy="1373441"/>
          </a:xfrm>
          <a:prstGeom prst="rect">
            <a:avLst/>
          </a:prstGeom>
        </p:spPr>
      </p:pic>
      <p:pic>
        <p:nvPicPr>
          <p:cNvPr id="1026" name="Picture 2" descr="Client talking Vectors &amp; Illustrations for Free Download | Freepik">
            <a:extLst>
              <a:ext uri="{FF2B5EF4-FFF2-40B4-BE49-F238E27FC236}">
                <a16:creationId xmlns:a16="http://schemas.microsoft.com/office/drawing/2014/main" id="{4CE5E4F6-AF37-7AD2-9971-DA8CAFF05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12409" r="4265" b="8649"/>
          <a:stretch/>
        </p:blipFill>
        <p:spPr bwMode="auto">
          <a:xfrm>
            <a:off x="1547664" y="3147814"/>
            <a:ext cx="2285588" cy="13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miling woman hold brain model 21477198 PNG">
            <a:extLst>
              <a:ext uri="{FF2B5EF4-FFF2-40B4-BE49-F238E27FC236}">
                <a16:creationId xmlns:a16="http://schemas.microsoft.com/office/drawing/2014/main" id="{5E2456B3-A60A-18B6-2F97-1E081E95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71750"/>
            <a:ext cx="1200605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423;p43">
            <a:extLst>
              <a:ext uri="{FF2B5EF4-FFF2-40B4-BE49-F238E27FC236}">
                <a16:creationId xmlns:a16="http://schemas.microsoft.com/office/drawing/2014/main" id="{AC877D6B-A969-4D04-8A61-DF9695AE95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9752" y="843558"/>
            <a:ext cx="4072896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Listen and Answer</a:t>
            </a:r>
            <a:endParaRPr sz="1800" dirty="0"/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A3A10574-DC4D-4BE7-B556-B766F24C1390}"/>
              </a:ext>
            </a:extLst>
          </p:cNvPr>
          <p:cNvSpPr/>
          <p:nvPr/>
        </p:nvSpPr>
        <p:spPr>
          <a:xfrm>
            <a:off x="2915816" y="1923678"/>
            <a:ext cx="5046647" cy="576000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causes women to worry more than men?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9A2F75EC-F525-448B-A20D-D83FC1128CB2}"/>
              </a:ext>
            </a:extLst>
          </p:cNvPr>
          <p:cNvSpPr/>
          <p:nvPr/>
        </p:nvSpPr>
        <p:spPr>
          <a:xfrm>
            <a:off x="1475656" y="3867894"/>
            <a:ext cx="6087144" cy="576000"/>
          </a:xfrm>
          <a:prstGeom prst="wedgeRoundRectCallout">
            <a:avLst>
              <a:gd name="adj1" fmla="val -61366"/>
              <a:gd name="adj2" fmla="val -24491"/>
              <a:gd name="adj3" fmla="val 16667"/>
            </a:avLst>
          </a:prstGeom>
          <a:solidFill>
            <a:srgbClr val="33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due to the fact that women’s brains produce less of a brain chemical called COMT, which controls anxiety. </a:t>
            </a:r>
          </a:p>
        </p:txBody>
      </p:sp>
      <p:pic>
        <p:nvPicPr>
          <p:cNvPr id="10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897C9F4D-CCA4-4AC1-AB4A-64DDB3110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449" end="11501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915566"/>
            <a:ext cx="487363" cy="48736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347837F-20FA-BC58-D680-47916B42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33" t="43579" r="14071" b="43520"/>
          <a:stretch/>
        </p:blipFill>
        <p:spPr>
          <a:xfrm>
            <a:off x="683568" y="771550"/>
            <a:ext cx="8336368" cy="883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9388E94-D5AA-3D31-E493-511BC84BA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1779662"/>
            <a:ext cx="1983042" cy="19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2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B368BF8-EDF9-B0A8-C144-E102D4707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2787774"/>
            <a:ext cx="856086" cy="1802765"/>
          </a:xfrm>
          <a:prstGeom prst="rect">
            <a:avLst/>
          </a:prstGeom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A3A10574-DC4D-4BE7-B556-B766F24C1390}"/>
              </a:ext>
            </a:extLst>
          </p:cNvPr>
          <p:cNvSpPr/>
          <p:nvPr/>
        </p:nvSpPr>
        <p:spPr>
          <a:xfrm>
            <a:off x="3203848" y="1851670"/>
            <a:ext cx="5112568" cy="648008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things do women tend to lie about?</a:t>
            </a:r>
          </a:p>
          <a:p>
            <a:pPr algn="ctr"/>
            <a:r>
              <a:rPr lang="en-US" sz="1800" b="1" dirty="0"/>
              <a:t> What things do men tend to lie about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9A2F75EC-F525-448B-A20D-D83FC1128CB2}"/>
              </a:ext>
            </a:extLst>
          </p:cNvPr>
          <p:cNvSpPr/>
          <p:nvPr/>
        </p:nvSpPr>
        <p:spPr>
          <a:xfrm>
            <a:off x="1331640" y="3723878"/>
            <a:ext cx="5832648" cy="644195"/>
          </a:xfrm>
          <a:prstGeom prst="wedgeRoundRectCallout">
            <a:avLst>
              <a:gd name="adj1" fmla="val 55566"/>
              <a:gd name="adj2" fmla="val -2449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/>
              <a:t>Men</a:t>
            </a:r>
            <a:r>
              <a:rPr lang="en-US" sz="1600" b="1" dirty="0"/>
              <a:t> </a:t>
            </a:r>
            <a:r>
              <a:rPr lang="en-US" sz="1600" dirty="0"/>
              <a:t>tend to lie to make themselves look more impressive.</a:t>
            </a:r>
          </a:p>
        </p:txBody>
      </p:sp>
      <p:pic>
        <p:nvPicPr>
          <p:cNvPr id="11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11D6619A-8D81-43DD-BE6C-51AE9A61A6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597" end="8496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771550"/>
            <a:ext cx="487363" cy="48736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4C3D6E9-4699-72AD-9964-F66A7D81E4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33" t="54674" r="14071" b="28527"/>
          <a:stretch/>
        </p:blipFill>
        <p:spPr>
          <a:xfrm>
            <a:off x="683568" y="411510"/>
            <a:ext cx="8336368" cy="1150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B8DE81-EF10-41E3-BDB7-24350BE2C5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190" t="6101" r="13416" b="13375"/>
          <a:stretch/>
        </p:blipFill>
        <p:spPr>
          <a:xfrm>
            <a:off x="1043608" y="1995686"/>
            <a:ext cx="1235344" cy="1613510"/>
          </a:xfrm>
          <a:prstGeom prst="rect">
            <a:avLst/>
          </a:prstGeom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FB9E45F5-E5A4-97AB-7D8D-7779ECE84249}"/>
              </a:ext>
            </a:extLst>
          </p:cNvPr>
          <p:cNvSpPr/>
          <p:nvPr/>
        </p:nvSpPr>
        <p:spPr>
          <a:xfrm>
            <a:off x="2555776" y="2931790"/>
            <a:ext cx="3744416" cy="648071"/>
          </a:xfrm>
          <a:prstGeom prst="wedgeRoundRectCallout">
            <a:avLst>
              <a:gd name="adj1" fmla="val -61366"/>
              <a:gd name="adj2" fmla="val -24491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u="sng" dirty="0"/>
          </a:p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Women </a:t>
            </a:r>
            <a:r>
              <a:rPr lang="en-US" sz="1600" dirty="0">
                <a:solidFill>
                  <a:srgbClr val="7030A0"/>
                </a:solidFill>
              </a:rPr>
              <a:t>tend to lie to avoid hurting another’s feelings</a:t>
            </a:r>
            <a:r>
              <a:rPr lang="en-US" sz="1600" b="1" dirty="0">
                <a:solidFill>
                  <a:srgbClr val="7030A0"/>
                </a:solidFill>
              </a:rPr>
              <a:t>. 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76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E539103-A221-107E-8306-1A92F4EC60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30" b="8027"/>
          <a:stretch/>
        </p:blipFill>
        <p:spPr>
          <a:xfrm>
            <a:off x="755576" y="2859782"/>
            <a:ext cx="2068163" cy="1708052"/>
          </a:xfrm>
          <a:prstGeom prst="rect">
            <a:avLst/>
          </a:prstGeom>
        </p:spPr>
      </p:pic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2E0B5216-B139-48D7-88B5-5111A608DCF9}"/>
              </a:ext>
            </a:extLst>
          </p:cNvPr>
          <p:cNvSpPr/>
          <p:nvPr/>
        </p:nvSpPr>
        <p:spPr>
          <a:xfrm>
            <a:off x="2915816" y="2427734"/>
            <a:ext cx="5904656" cy="718190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might explain women’s ability to deal with repetitive tasks better than men?</a:t>
            </a:r>
            <a:endParaRPr lang="ar-SA" sz="1800" b="1" dirty="0"/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AEAF2258-C351-4AD7-9B38-9E4B081F4293}"/>
              </a:ext>
            </a:extLst>
          </p:cNvPr>
          <p:cNvSpPr/>
          <p:nvPr/>
        </p:nvSpPr>
        <p:spPr>
          <a:xfrm>
            <a:off x="3131840" y="3363838"/>
            <a:ext cx="5112568" cy="71819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It is possible that women are better at 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keeping their thoughts and imaginations active.</a:t>
            </a:r>
          </a:p>
        </p:txBody>
      </p:sp>
      <p:pic>
        <p:nvPicPr>
          <p:cNvPr id="8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6D6F60D4-A1D8-4C5F-BE24-2E8D46D021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98" end="56324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915566"/>
            <a:ext cx="487363" cy="4008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4FB159-997D-927E-48F3-D539366C0D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33" t="68700" r="14071" b="10954"/>
          <a:stretch/>
        </p:blipFill>
        <p:spPr>
          <a:xfrm>
            <a:off x="1403648" y="771550"/>
            <a:ext cx="7578516" cy="1266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CDF603A-2DC2-4569-B120-36818CA23271}"/>
              </a:ext>
            </a:extLst>
          </p:cNvPr>
          <p:cNvSpPr txBox="1"/>
          <p:nvPr/>
        </p:nvSpPr>
        <p:spPr>
          <a:xfrm>
            <a:off x="2483768" y="975529"/>
            <a:ext cx="36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Show displeasure</a:t>
            </a:r>
            <a:endParaRPr lang="ar-SA" sz="1600" b="1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C5A9D26E-838F-41D3-A85B-993137A9508E}"/>
              </a:ext>
            </a:extLst>
          </p:cNvPr>
          <p:cNvSpPr/>
          <p:nvPr/>
        </p:nvSpPr>
        <p:spPr>
          <a:xfrm>
            <a:off x="395536" y="2859782"/>
            <a:ext cx="4766642" cy="681571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Why do women have lower tolerance for pain??</a:t>
            </a:r>
            <a:endParaRPr lang="ar-SA" sz="1800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14C3A41-7E3C-48F7-8CD0-1B7C0260A859}"/>
              </a:ext>
            </a:extLst>
          </p:cNvPr>
          <p:cNvSpPr/>
          <p:nvPr/>
        </p:nvSpPr>
        <p:spPr>
          <a:xfrm>
            <a:off x="3995936" y="4227934"/>
            <a:ext cx="3699970" cy="576000"/>
          </a:xfrm>
          <a:prstGeom prst="wedgeRoundRectCallout">
            <a:avLst>
              <a:gd name="adj1" fmla="val 60828"/>
              <a:gd name="adj2" fmla="val 10473"/>
              <a:gd name="adj3" fmla="val 16667"/>
            </a:avLst>
          </a:prstGeom>
          <a:solidFill>
            <a:srgbClr val="33993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due to their body chemistry</a:t>
            </a:r>
            <a:endParaRPr lang="ar-SA" sz="1800" dirty="0"/>
          </a:p>
        </p:txBody>
      </p:sp>
      <p:pic>
        <p:nvPicPr>
          <p:cNvPr id="11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6A810764-C02F-4ECD-8F5E-B93562F22D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169" end="27677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123478"/>
            <a:ext cx="589709" cy="58970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31B6A08-CD40-B00A-6EEF-25EB49E9C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3" t="29684" r="14770" b="48787"/>
          <a:stretch/>
        </p:blipFill>
        <p:spPr>
          <a:xfrm>
            <a:off x="395536" y="843558"/>
            <a:ext cx="8536722" cy="133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4EE4299-B5E1-E229-2B4D-0DFDBD979C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30" t="12792" r="28615" b="13564"/>
          <a:stretch/>
        </p:blipFill>
        <p:spPr>
          <a:xfrm>
            <a:off x="5441163" y="2343143"/>
            <a:ext cx="1472700" cy="1860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2E0B5216-B139-48D7-88B5-5111A608DCF9}"/>
              </a:ext>
            </a:extLst>
          </p:cNvPr>
          <p:cNvSpPr/>
          <p:nvPr/>
        </p:nvSpPr>
        <p:spPr>
          <a:xfrm>
            <a:off x="2411760" y="2427734"/>
            <a:ext cx="5472608" cy="718190"/>
          </a:xfrm>
          <a:prstGeom prst="wedgeRoundRectCallout">
            <a:avLst>
              <a:gd name="adj1" fmla="val -55370"/>
              <a:gd name="adj2" fmla="val 1753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 Which gender has the longer life expectancy?</a:t>
            </a: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AEAF2258-C351-4AD7-9B38-9E4B081F4293}"/>
              </a:ext>
            </a:extLst>
          </p:cNvPr>
          <p:cNvSpPr/>
          <p:nvPr/>
        </p:nvSpPr>
        <p:spPr>
          <a:xfrm>
            <a:off x="2339752" y="4299942"/>
            <a:ext cx="5760640" cy="71819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outlive men all around the world, sometimes by an average of as much as 10 years.</a:t>
            </a:r>
          </a:p>
        </p:txBody>
      </p:sp>
      <p:pic>
        <p:nvPicPr>
          <p:cNvPr id="7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7CF6917A-CE11-4CB7-B4B3-085D927847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8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195486"/>
            <a:ext cx="487363" cy="48736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050162F-2E19-84AB-482B-029DCBD89E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76" t="48364" r="16520" b="33042"/>
          <a:stretch/>
        </p:blipFill>
        <p:spPr>
          <a:xfrm>
            <a:off x="611560" y="987574"/>
            <a:ext cx="8232202" cy="115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7FAF46-5007-483A-3885-D0C4BFF190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2355726"/>
            <a:ext cx="1260325" cy="148988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A43FDD9-8015-4815-ABEA-D36091948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04" y="3219822"/>
            <a:ext cx="2520280" cy="9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>
            <a:spLocks noGrp="1"/>
          </p:cNvSpPr>
          <p:nvPr>
            <p:ph type="subTitle" idx="1"/>
          </p:nvPr>
        </p:nvSpPr>
        <p:spPr>
          <a:xfrm>
            <a:off x="6012160" y="1545336"/>
            <a:ext cx="2376264" cy="20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</a:rPr>
              <a:t>Quick Check</a:t>
            </a:r>
            <a:endParaRPr sz="2600" b="1" dirty="0">
              <a:solidFill>
                <a:srgbClr val="C00000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FB91B2E-5B67-4F4F-A6B0-2D1F3CB0B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47614"/>
            <a:ext cx="540060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ABFAFC1-F88E-4356-8C90-E35EB5E51D85}"/>
              </a:ext>
            </a:extLst>
          </p:cNvPr>
          <p:cNvSpPr txBox="1"/>
          <p:nvPr/>
        </p:nvSpPr>
        <p:spPr>
          <a:xfrm>
            <a:off x="1187624" y="2139702"/>
            <a:ext cx="157291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i="0" u="none" strike="noStrike" baseline="0" dirty="0">
                <a:solidFill>
                  <a:srgbClr val="C00000"/>
                </a:solidFill>
                <a:latin typeface="MyriadPro-Light"/>
              </a:rPr>
              <a:t>stereotype</a:t>
            </a:r>
            <a:endParaRPr lang="ar-SA" sz="1000" b="1" dirty="0"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58078DF-1E3C-4C4C-BDBF-203E62A5936E}"/>
              </a:ext>
            </a:extLst>
          </p:cNvPr>
          <p:cNvSpPr txBox="1"/>
          <p:nvPr/>
        </p:nvSpPr>
        <p:spPr>
          <a:xfrm>
            <a:off x="2051720" y="2417861"/>
            <a:ext cx="1151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restless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C91B980-4DC2-4AB4-BBBC-28E71A8DA271}"/>
              </a:ext>
            </a:extLst>
          </p:cNvPr>
          <p:cNvSpPr txBox="1"/>
          <p:nvPr/>
        </p:nvSpPr>
        <p:spPr>
          <a:xfrm>
            <a:off x="1835696" y="2643758"/>
            <a:ext cx="11649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repetitive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50338BC-2C99-45D5-8336-9661B9F187A5}"/>
              </a:ext>
            </a:extLst>
          </p:cNvPr>
          <p:cNvSpPr txBox="1"/>
          <p:nvPr/>
        </p:nvSpPr>
        <p:spPr>
          <a:xfrm>
            <a:off x="2739047" y="2849908"/>
            <a:ext cx="1150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MyriadPro-Light"/>
              </a:rPr>
              <a:t>anxiety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02BDDCA-AA72-4AD9-A306-E68AB19B3AC9}"/>
              </a:ext>
            </a:extLst>
          </p:cNvPr>
          <p:cNvSpPr txBox="1"/>
          <p:nvPr/>
        </p:nvSpPr>
        <p:spPr>
          <a:xfrm>
            <a:off x="1160205" y="3085678"/>
            <a:ext cx="1030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rgbClr val="C00000"/>
                </a:solidFill>
                <a:latin typeface="MyriadPro-Light"/>
              </a:rPr>
              <a:t>intensity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4575B82-448B-41BD-992A-1B8BCB3B969C}"/>
              </a:ext>
            </a:extLst>
          </p:cNvPr>
          <p:cNvSpPr txBox="1"/>
          <p:nvPr/>
        </p:nvSpPr>
        <p:spPr>
          <a:xfrm>
            <a:off x="3317481" y="3239566"/>
            <a:ext cx="1378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MyriadPro-Light"/>
              </a:rPr>
              <a:t>capacity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C36CE9-1BEC-4220-BB77-F4CD044EC1A9}"/>
              </a:ext>
            </a:extLst>
          </p:cNvPr>
          <p:cNvSpPr txBox="1"/>
          <p:nvPr/>
        </p:nvSpPr>
        <p:spPr>
          <a:xfrm>
            <a:off x="1779247" y="3672774"/>
            <a:ext cx="14514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C00000"/>
                </a:solidFill>
                <a:latin typeface="MyriadPro-Light"/>
              </a:rPr>
              <a:t>temperament</a:t>
            </a:r>
            <a:endParaRPr lang="ar-SA" sz="1200" b="1" dirty="0">
              <a:solidFill>
                <a:srgbClr val="C0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0FE7927-F687-47ED-A32A-0D219EB85AD4}"/>
              </a:ext>
            </a:extLst>
          </p:cNvPr>
          <p:cNvSpPr txBox="1"/>
          <p:nvPr/>
        </p:nvSpPr>
        <p:spPr>
          <a:xfrm>
            <a:off x="4211960" y="3949773"/>
            <a:ext cx="1451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MyriadPro-Light"/>
              </a:rPr>
              <a:t>tedious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F4D5D9A-A8F9-4171-8AA4-721787B08A0E}"/>
              </a:ext>
            </a:extLst>
          </p:cNvPr>
          <p:cNvSpPr txBox="1"/>
          <p:nvPr/>
        </p:nvSpPr>
        <p:spPr>
          <a:xfrm>
            <a:off x="1151587" y="4114694"/>
            <a:ext cx="10540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rgbClr val="C00000"/>
                </a:solidFill>
                <a:latin typeface="MyriadPro-Light"/>
              </a:rPr>
              <a:t>gender</a:t>
            </a:r>
            <a:endParaRPr lang="ar-SA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build="p"/>
      <p:bldP spid="15" grpId="0"/>
      <p:bldP spid="17" grpId="0"/>
      <p:bldP spid="18" grpId="0"/>
      <p:bldP spid="19" grpId="0"/>
      <p:bldP spid="20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4"/>
          <p:cNvSpPr txBox="1">
            <a:spLocks noGrp="1"/>
          </p:cNvSpPr>
          <p:nvPr>
            <p:ph type="subTitle" idx="1"/>
          </p:nvPr>
        </p:nvSpPr>
        <p:spPr>
          <a:xfrm>
            <a:off x="5868144" y="1491630"/>
            <a:ext cx="2592288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Quick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Check</a:t>
            </a:r>
            <a:endParaRPr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DC3C0F7-B52A-5EA3-5A9A-93DCC4776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3" t="48928" r="21416" b="18821"/>
          <a:stretch/>
        </p:blipFill>
        <p:spPr>
          <a:xfrm>
            <a:off x="251520" y="1779662"/>
            <a:ext cx="6010175" cy="1508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Comprehension</a:t>
            </a:r>
            <a:endParaRPr sz="24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0ED3CE1-370F-41FF-AE08-D029EAACEE60}"/>
              </a:ext>
            </a:extLst>
          </p:cNvPr>
          <p:cNvSpPr/>
          <p:nvPr/>
        </p:nvSpPr>
        <p:spPr>
          <a:xfrm>
            <a:off x="1547664" y="1563638"/>
            <a:ext cx="6264696" cy="2704760"/>
          </a:xfrm>
          <a:prstGeom prst="rect">
            <a:avLst/>
          </a:prstGeom>
          <a:ln w="76200">
            <a:solidFill>
              <a:schemeClr val="accent4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562" tIns="36281" rIns="72562" bIns="36281">
            <a:spAutoFit/>
          </a:bodyPr>
          <a:lstStyle/>
          <a:p>
            <a:pPr marL="266700" indent="-88900" algn="l" defTabSz="914283" rtl="0"/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600" b="1" u="sng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tend to speak more in informal settings.</a:t>
            </a:r>
          </a:p>
          <a:p>
            <a:pPr indent="177800" algn="l" defTabSz="914283" rtl="0"/>
            <a:endParaRPr lang="en-US" sz="400" dirty="0">
              <a:solidFill>
                <a:srgbClr val="336600"/>
              </a:solidFill>
              <a:latin typeface="Arial Narrow" panose="020B0606020202030204" pitchFamily="34" charset="0"/>
              <a:cs typeface="MV Boli" panose="02000500030200090000" pitchFamily="2" charset="0"/>
            </a:endParaRPr>
          </a:p>
          <a:p>
            <a:pPr indent="177800" algn="l" defTabSz="914283" rtl="0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600" b="1" u="sng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Women’s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brains produce less of a chemical that controls</a:t>
            </a:r>
          </a:p>
          <a:p>
            <a:pPr indent="177800" algn="l" defTabSz="914283" rtl="0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anxiety than </a:t>
            </a:r>
            <a:r>
              <a:rPr lang="en-US" sz="1600" b="1" u="sng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men’s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brains do.</a:t>
            </a:r>
          </a:p>
          <a:p>
            <a:pPr indent="177800" algn="l" defTabSz="914283" rtl="0"/>
            <a:endParaRPr lang="en-US" sz="300" dirty="0">
              <a:solidFill>
                <a:srgbClr val="336600"/>
              </a:solidFill>
              <a:latin typeface="Arial Narrow" panose="020B0606020202030204" pitchFamily="34" charset="0"/>
              <a:cs typeface="MV Boli" panose="02000500030200090000" pitchFamily="2" charset="0"/>
            </a:endParaRPr>
          </a:p>
          <a:p>
            <a:pPr indent="177800" algn="l" defTabSz="914283" rtl="0"/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b="1" u="sng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tend to lie to avoid hurting another’s feelings. </a:t>
            </a:r>
          </a:p>
          <a:p>
            <a:pPr indent="177800" algn="l" defTabSz="914283" rtl="0"/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b="1" u="sng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</a:t>
            </a:r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tend to lie to make themselves look more impressive.</a:t>
            </a:r>
          </a:p>
          <a:p>
            <a:pPr indent="177800" algn="l" defTabSz="914283" rtl="0"/>
            <a:endParaRPr lang="en-US" sz="500" dirty="0">
              <a:solidFill>
                <a:srgbClr val="336600"/>
              </a:solidFill>
              <a:latin typeface="Arial Narrow" panose="020B0606020202030204" pitchFamily="34" charset="0"/>
              <a:cs typeface="MV Boli" panose="02000500030200090000" pitchFamily="2" charset="0"/>
            </a:endParaRPr>
          </a:p>
          <a:p>
            <a:pPr indent="177800" algn="l" defTabSz="914283" rtl="0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It is possible that </a:t>
            </a:r>
            <a:r>
              <a:rPr lang="en-US" sz="1600" b="1" u="sng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better at keeping their</a:t>
            </a:r>
          </a:p>
          <a:p>
            <a:pPr indent="177800" algn="l" defTabSz="914283" rtl="0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thoughts and imaginations active.</a:t>
            </a:r>
          </a:p>
          <a:p>
            <a:pPr indent="177800" algn="l" defTabSz="914283" rtl="0"/>
            <a:endParaRPr lang="en-US" sz="500" dirty="0">
              <a:solidFill>
                <a:srgbClr val="336600"/>
              </a:solidFill>
              <a:latin typeface="Arial Narrow" panose="020B0606020202030204" pitchFamily="34" charset="0"/>
              <a:cs typeface="MV Boli" panose="02000500030200090000" pitchFamily="2" charset="0"/>
            </a:endParaRPr>
          </a:p>
          <a:p>
            <a:pPr indent="177800" algn="l" defTabSz="914283" rtl="0"/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Women have a longer life expectancy than men. In the U.S. ,</a:t>
            </a:r>
          </a:p>
          <a:p>
            <a:pPr indent="177800" algn="l" defTabSz="914283" rtl="0"/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the life expectancy for </a:t>
            </a:r>
            <a:r>
              <a:rPr lang="en-US" sz="1600" b="1" u="sng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79, but for </a:t>
            </a:r>
            <a:r>
              <a:rPr lang="en-US" sz="1600" b="1" u="sng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</a:t>
            </a:r>
            <a:r>
              <a:rPr 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72.</a:t>
            </a:r>
            <a:endParaRPr lang="ar-SA" sz="1600" b="1" dirty="0">
              <a:solidFill>
                <a:srgbClr val="33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</a:rPr>
              <a:t>Pair Work</a:t>
            </a:r>
            <a:endParaRPr sz="3200" dirty="0"/>
          </a:p>
        </p:txBody>
      </p:sp>
      <p:sp>
        <p:nvSpPr>
          <p:cNvPr id="42" name="Google Shape;524;p52">
            <a:extLst>
              <a:ext uri="{FF2B5EF4-FFF2-40B4-BE49-F238E27FC236}">
                <a16:creationId xmlns:a16="http://schemas.microsoft.com/office/drawing/2014/main" id="{E29D8568-A9BA-482A-AA7B-B526CDADAB46}"/>
              </a:ext>
            </a:extLst>
          </p:cNvPr>
          <p:cNvSpPr/>
          <p:nvPr/>
        </p:nvSpPr>
        <p:spPr>
          <a:xfrm>
            <a:off x="2987824" y="906743"/>
            <a:ext cx="488233" cy="457733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D7B7B6B-400A-4161-B6EA-C7D54A1CC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8" t="62031" r="16925" b="11396"/>
          <a:stretch/>
        </p:blipFill>
        <p:spPr>
          <a:xfrm>
            <a:off x="1115616" y="2067694"/>
            <a:ext cx="6984776" cy="1366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514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Lesson Objectives</a:t>
            </a:r>
            <a:endParaRPr sz="3200" b="1" dirty="0"/>
          </a:p>
        </p:txBody>
      </p:sp>
      <p:sp>
        <p:nvSpPr>
          <p:cNvPr id="493" name="Google Shape;493;p49"/>
          <p:cNvSpPr txBox="1">
            <a:spLocks noGrp="1"/>
          </p:cNvSpPr>
          <p:nvPr>
            <p:ph type="subTitle" idx="4294967295"/>
          </p:nvPr>
        </p:nvSpPr>
        <p:spPr>
          <a:xfrm>
            <a:off x="1111660" y="2296105"/>
            <a:ext cx="2308212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Between genders through answering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True - False questions</a:t>
            </a:r>
            <a:endParaRPr sz="1600" dirty="0"/>
          </a:p>
        </p:txBody>
      </p:sp>
      <p:sp>
        <p:nvSpPr>
          <p:cNvPr id="494" name="Google Shape;494;p49"/>
          <p:cNvSpPr txBox="1">
            <a:spLocks noGrp="1"/>
          </p:cNvSpPr>
          <p:nvPr>
            <p:ph type="subTitle" idx="4294967295"/>
          </p:nvPr>
        </p:nvSpPr>
        <p:spPr>
          <a:xfrm>
            <a:off x="6300192" y="2335972"/>
            <a:ext cx="2088232" cy="75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Personal thoughts about each gender based on character</a:t>
            </a:r>
            <a:endParaRPr sz="1600" dirty="0"/>
          </a:p>
        </p:txBody>
      </p:sp>
      <p:sp>
        <p:nvSpPr>
          <p:cNvPr id="495" name="Google Shape;495;p49"/>
          <p:cNvSpPr txBox="1">
            <a:spLocks noGrp="1"/>
          </p:cNvSpPr>
          <p:nvPr>
            <p:ph type="subTitle" idx="4294967295"/>
          </p:nvPr>
        </p:nvSpPr>
        <p:spPr>
          <a:xfrm>
            <a:off x="1056012" y="3538713"/>
            <a:ext cx="200382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dirty="0"/>
              <a:t>comprehension questions about the studies</a:t>
            </a:r>
            <a:endParaRPr sz="1600" dirty="0"/>
          </a:p>
        </p:txBody>
      </p:sp>
      <p:sp>
        <p:nvSpPr>
          <p:cNvPr id="496" name="Google Shape;496;p49"/>
          <p:cNvSpPr txBox="1">
            <a:spLocks noGrp="1"/>
          </p:cNvSpPr>
          <p:nvPr>
            <p:ph type="subTitle" idx="4294967295"/>
          </p:nvPr>
        </p:nvSpPr>
        <p:spPr>
          <a:xfrm>
            <a:off x="6412462" y="3584774"/>
            <a:ext cx="2263994" cy="75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The sentences with suitable words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497" name="Google Shape;497;p49"/>
          <p:cNvSpPr txBox="1">
            <a:spLocks noGrp="1"/>
          </p:cNvSpPr>
          <p:nvPr>
            <p:ph type="subTitle" idx="4294967295"/>
          </p:nvPr>
        </p:nvSpPr>
        <p:spPr>
          <a:xfrm>
            <a:off x="1116701" y="1997297"/>
            <a:ext cx="1613012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Differentiate</a:t>
            </a:r>
            <a:endParaRPr b="1" dirty="0"/>
          </a:p>
        </p:txBody>
      </p:sp>
      <p:sp>
        <p:nvSpPr>
          <p:cNvPr id="498" name="Google Shape;498;p49"/>
          <p:cNvSpPr txBox="1">
            <a:spLocks noGrp="1"/>
          </p:cNvSpPr>
          <p:nvPr>
            <p:ph type="subTitle" idx="4294967295"/>
          </p:nvPr>
        </p:nvSpPr>
        <p:spPr>
          <a:xfrm>
            <a:off x="1259113" y="3246098"/>
            <a:ext cx="14706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Answer</a:t>
            </a:r>
            <a:endParaRPr b="1" dirty="0"/>
          </a:p>
        </p:txBody>
      </p:sp>
      <p:sp>
        <p:nvSpPr>
          <p:cNvPr id="499" name="Google Shape;499;p49"/>
          <p:cNvSpPr txBox="1">
            <a:spLocks noGrp="1"/>
          </p:cNvSpPr>
          <p:nvPr>
            <p:ph type="subTitle" idx="4294967295"/>
          </p:nvPr>
        </p:nvSpPr>
        <p:spPr>
          <a:xfrm>
            <a:off x="6414288" y="1997297"/>
            <a:ext cx="14706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Give</a:t>
            </a:r>
            <a:endParaRPr b="1" dirty="0"/>
          </a:p>
        </p:txBody>
      </p:sp>
      <p:sp>
        <p:nvSpPr>
          <p:cNvPr id="500" name="Google Shape;500;p49"/>
          <p:cNvSpPr txBox="1">
            <a:spLocks noGrp="1"/>
          </p:cNvSpPr>
          <p:nvPr>
            <p:ph type="subTitle" idx="4294967295"/>
          </p:nvPr>
        </p:nvSpPr>
        <p:spPr>
          <a:xfrm>
            <a:off x="6414288" y="3246098"/>
            <a:ext cx="1470600" cy="33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Complete</a:t>
            </a:r>
            <a:endParaRPr b="1" dirty="0"/>
          </a:p>
        </p:txBody>
      </p:sp>
      <p:cxnSp>
        <p:nvCxnSpPr>
          <p:cNvPr id="501" name="Google Shape;501;p49"/>
          <p:cNvCxnSpPr/>
          <p:nvPr/>
        </p:nvCxnSpPr>
        <p:spPr>
          <a:xfrm rot="10800000">
            <a:off x="2732288" y="2165844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49"/>
          <p:cNvCxnSpPr/>
          <p:nvPr/>
        </p:nvCxnSpPr>
        <p:spPr>
          <a:xfrm rot="10800000" flipH="1">
            <a:off x="5250325" y="2166043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3" name="Google Shape;503;p49"/>
          <p:cNvCxnSpPr/>
          <p:nvPr/>
        </p:nvCxnSpPr>
        <p:spPr>
          <a:xfrm>
            <a:off x="5248612" y="2992677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49"/>
          <p:cNvCxnSpPr/>
          <p:nvPr/>
        </p:nvCxnSpPr>
        <p:spPr>
          <a:xfrm flipH="1">
            <a:off x="2730575" y="2992478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5" name="Google Shape;5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362326" y="1724269"/>
            <a:ext cx="2419348" cy="2419348"/>
          </a:xfrm>
          <a:prstGeom prst="rect">
            <a:avLst/>
          </a:prstGeom>
          <a:noFill/>
          <a:ln>
            <a:noFill/>
          </a:ln>
          <a:effectLst>
            <a:outerShdw blurRad="171450" dist="57150" dir="2820000" algn="bl" rotWithShape="0">
              <a:srgbClr val="000000">
                <a:alpha val="12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From The Holy Qura’an</a:t>
            </a:r>
            <a:endParaRPr sz="22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8E1FD34-8780-46EE-AF5E-943D936EF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60"/>
          <a:stretch/>
        </p:blipFill>
        <p:spPr>
          <a:xfrm>
            <a:off x="2267744" y="1563638"/>
            <a:ext cx="4365104" cy="245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2665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8"/>
          <p:cNvSpPr txBox="1">
            <a:spLocks noGrp="1"/>
          </p:cNvSpPr>
          <p:nvPr>
            <p:ph type="title"/>
          </p:nvPr>
        </p:nvSpPr>
        <p:spPr>
          <a:xfrm>
            <a:off x="2699792" y="1923678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758" name="Google Shape;758;p68"/>
          <p:cNvSpPr txBox="1">
            <a:spLocks noGrp="1"/>
          </p:cNvSpPr>
          <p:nvPr>
            <p:ph type="subTitle" idx="1"/>
          </p:nvPr>
        </p:nvSpPr>
        <p:spPr>
          <a:xfrm>
            <a:off x="3707904" y="2787774"/>
            <a:ext cx="3312368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orkbook  p.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279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" dirty="0"/>
              <a:t>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exercise 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(A-B)</a:t>
            </a:r>
            <a:endParaRPr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1AADB6F-83CA-5980-C13D-3C6A6F662B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39552" y="1059582"/>
            <a:ext cx="2768680" cy="33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3"/>
          <p:cNvSpPr txBox="1">
            <a:spLocks noGrp="1"/>
          </p:cNvSpPr>
          <p:nvPr>
            <p:ph type="title"/>
          </p:nvPr>
        </p:nvSpPr>
        <p:spPr>
          <a:xfrm>
            <a:off x="3347864" y="197483"/>
            <a:ext cx="4440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82D21F3-53DE-4E62-A8DD-7DD300789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5"/>
          <a:stretch/>
        </p:blipFill>
        <p:spPr>
          <a:xfrm>
            <a:off x="3419872" y="1563638"/>
            <a:ext cx="3888432" cy="2599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title"/>
          </p:nvPr>
        </p:nvSpPr>
        <p:spPr>
          <a:xfrm>
            <a:off x="1813050" y="1923678"/>
            <a:ext cx="5517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Warm Up</a:t>
            </a:r>
            <a:r>
              <a:rPr lang="en" sz="5400" dirty="0">
                <a:solidFill>
                  <a:schemeClr val="dk1"/>
                </a:solidFill>
              </a:rPr>
              <a:t>!</a:t>
            </a:r>
            <a:endParaRPr sz="5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Do you know the meaning of “ </a:t>
            </a:r>
            <a:r>
              <a:rPr lang="en" sz="2000" b="1" dirty="0">
                <a:solidFill>
                  <a:schemeClr val="accent6"/>
                </a:solidFill>
              </a:rPr>
              <a:t>Gende</a:t>
            </a:r>
            <a:r>
              <a:rPr lang="en" sz="2000" dirty="0">
                <a:solidFill>
                  <a:schemeClr val="accent6"/>
                </a:solidFill>
              </a:rPr>
              <a:t>r</a:t>
            </a:r>
            <a:r>
              <a:rPr lang="en" sz="1800" dirty="0"/>
              <a:t>” ?</a:t>
            </a:r>
            <a:endParaRPr sz="1800" dirty="0"/>
          </a:p>
        </p:txBody>
      </p:sp>
      <p:sp>
        <p:nvSpPr>
          <p:cNvPr id="9" name="Google Shape;801;p72">
            <a:extLst>
              <a:ext uri="{FF2B5EF4-FFF2-40B4-BE49-F238E27FC236}">
                <a16:creationId xmlns:a16="http://schemas.microsoft.com/office/drawing/2014/main" id="{86224C5F-0A14-4D39-930B-FAAD2207B5D7}"/>
              </a:ext>
            </a:extLst>
          </p:cNvPr>
          <p:cNvSpPr/>
          <p:nvPr/>
        </p:nvSpPr>
        <p:spPr>
          <a:xfrm>
            <a:off x="5837652" y="3912149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Female</a:t>
            </a:r>
            <a:endParaRPr sz="1600" dirty="0"/>
          </a:p>
        </p:txBody>
      </p:sp>
      <p:sp>
        <p:nvSpPr>
          <p:cNvPr id="10" name="Google Shape;801;p72">
            <a:extLst>
              <a:ext uri="{FF2B5EF4-FFF2-40B4-BE49-F238E27FC236}">
                <a16:creationId xmlns:a16="http://schemas.microsoft.com/office/drawing/2014/main" id="{EF365626-2888-4B9B-A12B-82121240E79D}"/>
              </a:ext>
            </a:extLst>
          </p:cNvPr>
          <p:cNvSpPr/>
          <p:nvPr/>
        </p:nvSpPr>
        <p:spPr>
          <a:xfrm>
            <a:off x="842406" y="3924753"/>
            <a:ext cx="2054886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Male</a:t>
            </a:r>
            <a:endParaRPr sz="16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3CB5B3-8B77-4E73-8D19-D65926BE8121}"/>
              </a:ext>
            </a:extLst>
          </p:cNvPr>
          <p:cNvSpPr txBox="1"/>
          <p:nvPr/>
        </p:nvSpPr>
        <p:spPr>
          <a:xfrm>
            <a:off x="1259632" y="1560270"/>
            <a:ext cx="6912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Gender </a:t>
            </a:r>
            <a:r>
              <a:rPr lang="en-US" sz="1800" dirty="0"/>
              <a:t>: it is commonly used for a person's sex ( </a:t>
            </a:r>
            <a:r>
              <a:rPr lang="en-US" sz="1800" b="1" u="sng" dirty="0"/>
              <a:t>male</a:t>
            </a:r>
            <a:r>
              <a:rPr lang="en-US" sz="1800" dirty="0"/>
              <a:t> or </a:t>
            </a:r>
            <a:r>
              <a:rPr lang="en-US" sz="1800" b="1" u="sng" dirty="0"/>
              <a:t>female</a:t>
            </a:r>
            <a:r>
              <a:rPr lang="en-US" sz="1800" dirty="0"/>
              <a:t>) </a:t>
            </a:r>
            <a:endParaRPr lang="ar-SA" sz="18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4690A5F-4A16-4657-A0A2-7EADCE509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0" t="10836" r="52906" b="10765"/>
          <a:stretch/>
        </p:blipFill>
        <p:spPr>
          <a:xfrm>
            <a:off x="6371988" y="2267928"/>
            <a:ext cx="1217240" cy="1514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4DFC919-081B-4D18-AD93-96A6F2447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38" t="10638" r="4612" b="15164"/>
          <a:stretch/>
        </p:blipFill>
        <p:spPr>
          <a:xfrm>
            <a:off x="1015078" y="2249639"/>
            <a:ext cx="1342729" cy="1514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7D5A3C8-4284-452E-911E-FC5076E5A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008" y="2247322"/>
            <a:ext cx="1420491" cy="8779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374678E-FEBB-447B-A015-8992DB292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090" y="2210743"/>
            <a:ext cx="1036410" cy="914479"/>
          </a:xfrm>
          <a:prstGeom prst="rect">
            <a:avLst/>
          </a:prstGeom>
        </p:spPr>
      </p:pic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84D2251C-A100-4885-B48C-29F84627106E}"/>
              </a:ext>
            </a:extLst>
          </p:cNvPr>
          <p:cNvCxnSpPr/>
          <p:nvPr/>
        </p:nvCxnSpPr>
        <p:spPr>
          <a:xfrm>
            <a:off x="2294064" y="2715766"/>
            <a:ext cx="72008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3619797D-4D27-4DA7-8B52-6DAFC02A339E}"/>
              </a:ext>
            </a:extLst>
          </p:cNvPr>
          <p:cNvCxnSpPr>
            <a:cxnSpLocks/>
          </p:cNvCxnSpPr>
          <p:nvPr/>
        </p:nvCxnSpPr>
        <p:spPr>
          <a:xfrm flipH="1">
            <a:off x="5436096" y="2686272"/>
            <a:ext cx="86409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460;p47">
            <a:extLst>
              <a:ext uri="{FF2B5EF4-FFF2-40B4-BE49-F238E27FC236}">
                <a16:creationId xmlns:a16="http://schemas.microsoft.com/office/drawing/2014/main" id="{4B185643-60D3-442D-807B-D0FBFE5D65AC}"/>
              </a:ext>
            </a:extLst>
          </p:cNvPr>
          <p:cNvSpPr txBox="1">
            <a:spLocks/>
          </p:cNvSpPr>
          <p:nvPr/>
        </p:nvSpPr>
        <p:spPr>
          <a:xfrm>
            <a:off x="2429603" y="2956312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Men &amp; boys</a:t>
            </a:r>
          </a:p>
        </p:txBody>
      </p:sp>
      <p:sp>
        <p:nvSpPr>
          <p:cNvPr id="22" name="Google Shape;460;p47">
            <a:extLst>
              <a:ext uri="{FF2B5EF4-FFF2-40B4-BE49-F238E27FC236}">
                <a16:creationId xmlns:a16="http://schemas.microsoft.com/office/drawing/2014/main" id="{E2534562-2508-4808-AE17-A59B915BBBB2}"/>
              </a:ext>
            </a:extLst>
          </p:cNvPr>
          <p:cNvSpPr txBox="1">
            <a:spLocks/>
          </p:cNvSpPr>
          <p:nvPr/>
        </p:nvSpPr>
        <p:spPr>
          <a:xfrm>
            <a:off x="4471446" y="2942396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Women &amp; girls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>
            <a:spLocks noGrp="1"/>
          </p:cNvSpPr>
          <p:nvPr>
            <p:ph type="title"/>
          </p:nvPr>
        </p:nvSpPr>
        <p:spPr>
          <a:xfrm>
            <a:off x="1331640" y="847610"/>
            <a:ext cx="644916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So, What do you think this </a:t>
            </a:r>
            <a:r>
              <a:rPr lang="en-US" sz="1800" b="1" dirty="0">
                <a:solidFill>
                  <a:schemeClr val="dk1"/>
                </a:solidFill>
              </a:rPr>
              <a:t>UNIT </a:t>
            </a:r>
            <a:r>
              <a:rPr lang="en-US" sz="1600" dirty="0">
                <a:solidFill>
                  <a:schemeClr val="dk1"/>
                </a:solidFill>
              </a:rPr>
              <a:t>will be about??</a:t>
            </a:r>
            <a:endParaRPr sz="1600" dirty="0"/>
          </a:p>
        </p:txBody>
      </p:sp>
      <p:sp>
        <p:nvSpPr>
          <p:cNvPr id="43" name="Google Shape;460;p47">
            <a:extLst>
              <a:ext uri="{FF2B5EF4-FFF2-40B4-BE49-F238E27FC236}">
                <a16:creationId xmlns:a16="http://schemas.microsoft.com/office/drawing/2014/main" id="{F640385F-B911-4317-9D31-04D2CA30D73F}"/>
              </a:ext>
            </a:extLst>
          </p:cNvPr>
          <p:cNvSpPr txBox="1">
            <a:spLocks/>
          </p:cNvSpPr>
          <p:nvPr/>
        </p:nvSpPr>
        <p:spPr>
          <a:xfrm>
            <a:off x="2051720" y="3723878"/>
            <a:ext cx="4968552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000" dirty="0"/>
              <a:t>Differences between </a:t>
            </a:r>
            <a:r>
              <a:rPr lang="en-US" sz="2000" dirty="0">
                <a:solidFill>
                  <a:srgbClr val="0070C0"/>
                </a:solidFill>
              </a:rPr>
              <a:t>men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FF3399"/>
                </a:solidFill>
              </a:rPr>
              <a:t>women</a:t>
            </a:r>
          </a:p>
        </p:txBody>
      </p:sp>
      <p:pic>
        <p:nvPicPr>
          <p:cNvPr id="1026" name="Picture 2" descr="Download thinking emoji png Transparent Background Image for Free Download  - HubPng | Free PNG Photos">
            <a:extLst>
              <a:ext uri="{FF2B5EF4-FFF2-40B4-BE49-F238E27FC236}">
                <a16:creationId xmlns:a16="http://schemas.microsoft.com/office/drawing/2014/main" id="{40658F54-863D-423B-8FEA-33C62F55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5550"/>
            <a:ext cx="104390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242776A-B0F0-4452-84A6-AAC4DC5AE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635646"/>
            <a:ext cx="3600400" cy="197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"/>
          <p:cNvSpPr txBox="1">
            <a:spLocks noGrp="1"/>
          </p:cNvSpPr>
          <p:nvPr>
            <p:ph type="title"/>
          </p:nvPr>
        </p:nvSpPr>
        <p:spPr>
          <a:xfrm>
            <a:off x="4644008" y="1006325"/>
            <a:ext cx="3024336" cy="26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Open </a:t>
            </a:r>
            <a:br>
              <a:rPr lang="en" dirty="0"/>
            </a:b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your student’s book p. </a:t>
            </a:r>
            <a:r>
              <a:rPr lang="en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(82)</a:t>
            </a:r>
            <a:endParaRPr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2F9E879-3F6E-4B3C-913F-D2FCAA18B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872">
            <a:off x="1561086" y="505083"/>
            <a:ext cx="3785354" cy="41333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B21A342-578F-9E27-3817-68B47AC42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2051720" y="1275606"/>
            <a:ext cx="2516982" cy="3073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8"/>
          <p:cNvGrpSpPr/>
          <p:nvPr/>
        </p:nvGrpSpPr>
        <p:grpSpPr>
          <a:xfrm>
            <a:off x="1540888" y="1183825"/>
            <a:ext cx="3589200" cy="2305704"/>
            <a:chOff x="4166575" y="1183825"/>
            <a:chExt cx="3589200" cy="2305704"/>
          </a:xfrm>
        </p:grpSpPr>
        <p:sp>
          <p:nvSpPr>
            <p:cNvPr id="485" name="Google Shape;485;p48"/>
            <p:cNvSpPr/>
            <p:nvPr/>
          </p:nvSpPr>
          <p:spPr>
            <a:xfrm>
              <a:off x="4166575" y="1183825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8"/>
            <p:cNvSpPr/>
            <p:nvPr/>
          </p:nvSpPr>
          <p:spPr>
            <a:xfrm rot="10800000">
              <a:off x="7285675" y="3019429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48"/>
          <p:cNvSpPr txBox="1">
            <a:spLocks noGrp="1"/>
          </p:cNvSpPr>
          <p:nvPr>
            <p:ph type="title"/>
          </p:nvPr>
        </p:nvSpPr>
        <p:spPr>
          <a:xfrm>
            <a:off x="6173289" y="1981006"/>
            <a:ext cx="1645200" cy="12961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</a:t>
            </a:r>
            <a:br>
              <a:rPr lang="en" dirty="0"/>
            </a:br>
            <a:r>
              <a:rPr lang="en" dirty="0"/>
              <a:t>&amp;</a:t>
            </a:r>
            <a:br>
              <a:rPr lang="en" dirty="0"/>
            </a:br>
            <a:r>
              <a:rPr lang="en" dirty="0"/>
              <a:t>Discuss</a:t>
            </a: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EB454F5-AAFB-4953-A7F7-FD4D6F53D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5" t="41685" r="35522" b="33116"/>
          <a:stretch/>
        </p:blipFill>
        <p:spPr>
          <a:xfrm>
            <a:off x="179512" y="1707654"/>
            <a:ext cx="5565650" cy="156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77125E5-EB8E-4B5D-B972-581347E46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635646"/>
            <a:ext cx="656161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Your answer should reflect your opinion</a:t>
            </a:r>
            <a:endParaRPr sz="1800" dirty="0"/>
          </a:p>
        </p:txBody>
      </p:sp>
      <p:pic>
        <p:nvPicPr>
          <p:cNvPr id="11" name="MG Bk 5 F-SA_2020_2-14">
            <a:hlinkClick r:id="" action="ppaction://media"/>
            <a:extLst>
              <a:ext uri="{FF2B5EF4-FFF2-40B4-BE49-F238E27FC236}">
                <a16:creationId xmlns:a16="http://schemas.microsoft.com/office/drawing/2014/main" id="{5E41D328-9037-4BBC-8336-38016AB056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946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1659695"/>
            <a:ext cx="609600" cy="609600"/>
          </a:xfrm>
          <a:prstGeom prst="rect">
            <a:avLst/>
          </a:prstGeom>
        </p:spPr>
      </p:pic>
      <p:pic>
        <p:nvPicPr>
          <p:cNvPr id="2052" name="Picture 4" descr="Remember that 0.27%!. Yes please remember it, don't forget… | by Kayode  Damali | BSc, MPSA | Medium">
            <a:extLst>
              <a:ext uri="{FF2B5EF4-FFF2-40B4-BE49-F238E27FC236}">
                <a16:creationId xmlns:a16="http://schemas.microsoft.com/office/drawing/2014/main" id="{CEEBDF3A-7E18-4D43-B262-1E508347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424"/>
            <a:ext cx="1777380" cy="11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23">
            <a:extLst>
              <a:ext uri="{FF2B5EF4-FFF2-40B4-BE49-F238E27FC236}">
                <a16:creationId xmlns:a16="http://schemas.microsoft.com/office/drawing/2014/main" id="{71973467-3895-4724-B965-B3D9B7943BA0}"/>
              </a:ext>
            </a:extLst>
          </p:cNvPr>
          <p:cNvSpPr/>
          <p:nvPr/>
        </p:nvSpPr>
        <p:spPr>
          <a:xfrm>
            <a:off x="6628672" y="2787773"/>
            <a:ext cx="679632" cy="23973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23">
            <a:extLst>
              <a:ext uri="{FF2B5EF4-FFF2-40B4-BE49-F238E27FC236}">
                <a16:creationId xmlns:a16="http://schemas.microsoft.com/office/drawing/2014/main" id="{C3B69D27-E515-4A8F-985A-AA935610CC6E}"/>
              </a:ext>
            </a:extLst>
          </p:cNvPr>
          <p:cNvSpPr/>
          <p:nvPr/>
        </p:nvSpPr>
        <p:spPr>
          <a:xfrm>
            <a:off x="5676072" y="3003799"/>
            <a:ext cx="679632" cy="239736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23">
            <a:extLst>
              <a:ext uri="{FF2B5EF4-FFF2-40B4-BE49-F238E27FC236}">
                <a16:creationId xmlns:a16="http://schemas.microsoft.com/office/drawing/2014/main" id="{6BDF8DDA-790B-4A31-B99A-B3D4709A4B69}"/>
              </a:ext>
            </a:extLst>
          </p:cNvPr>
          <p:cNvSpPr/>
          <p:nvPr/>
        </p:nvSpPr>
        <p:spPr>
          <a:xfrm>
            <a:off x="6637144" y="3239546"/>
            <a:ext cx="679632" cy="23973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: زوايا مستديرة 23">
            <a:extLst>
              <a:ext uri="{FF2B5EF4-FFF2-40B4-BE49-F238E27FC236}">
                <a16:creationId xmlns:a16="http://schemas.microsoft.com/office/drawing/2014/main" id="{A5EFDB8B-CA13-49E7-8A5B-8B8B4CE8D629}"/>
              </a:ext>
            </a:extLst>
          </p:cNvPr>
          <p:cNvSpPr/>
          <p:nvPr/>
        </p:nvSpPr>
        <p:spPr>
          <a:xfrm>
            <a:off x="5719748" y="3455572"/>
            <a:ext cx="679632" cy="239736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مستديرة 23">
            <a:extLst>
              <a:ext uri="{FF2B5EF4-FFF2-40B4-BE49-F238E27FC236}">
                <a16:creationId xmlns:a16="http://schemas.microsoft.com/office/drawing/2014/main" id="{F97051A9-8907-4A84-81FE-4BB42673F161}"/>
              </a:ext>
            </a:extLst>
          </p:cNvPr>
          <p:cNvSpPr/>
          <p:nvPr/>
        </p:nvSpPr>
        <p:spPr>
          <a:xfrm>
            <a:off x="6637144" y="3703517"/>
            <a:ext cx="679632" cy="23973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0479E37-B4A2-445F-8A32-B3E35B7B71C5}"/>
              </a:ext>
            </a:extLst>
          </p:cNvPr>
          <p:cNvSpPr/>
          <p:nvPr/>
        </p:nvSpPr>
        <p:spPr>
          <a:xfrm>
            <a:off x="5719748" y="3931055"/>
            <a:ext cx="679632" cy="239736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75"/>
          <p:cNvGrpSpPr/>
          <p:nvPr/>
        </p:nvGrpSpPr>
        <p:grpSpPr>
          <a:xfrm>
            <a:off x="-356345" y="1669240"/>
            <a:ext cx="1833216" cy="519649"/>
            <a:chOff x="825850" y="1826738"/>
            <a:chExt cx="1371859" cy="396407"/>
          </a:xfrm>
        </p:grpSpPr>
        <p:sp>
          <p:nvSpPr>
            <p:cNvPr id="840" name="Google Shape;840;p75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5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8754185D-01B1-453F-8C05-259480EBB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71" y="1466286"/>
            <a:ext cx="6358679" cy="2133785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1F5A450-3691-4191-989D-379EBC6883E5}"/>
              </a:ext>
            </a:extLst>
          </p:cNvPr>
          <p:cNvSpPr txBox="1"/>
          <p:nvPr/>
        </p:nvSpPr>
        <p:spPr>
          <a:xfrm>
            <a:off x="2235740" y="915566"/>
            <a:ext cx="4840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What is the meaning of “ stereotype” ?</a:t>
            </a:r>
          </a:p>
        </p:txBody>
      </p:sp>
      <p:pic>
        <p:nvPicPr>
          <p:cNvPr id="23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902A04A0-B385-47BB-BEDB-E752ED9509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66" end="168534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1" y="699543"/>
            <a:ext cx="748952" cy="682066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AEFCDFC-1852-49E3-8A00-EAA385A16303}"/>
              </a:ext>
            </a:extLst>
          </p:cNvPr>
          <p:cNvSpPr txBox="1"/>
          <p:nvPr/>
        </p:nvSpPr>
        <p:spPr>
          <a:xfrm>
            <a:off x="1115616" y="3720602"/>
            <a:ext cx="6044472" cy="584775"/>
          </a:xfrm>
          <a:prstGeom prst="rect">
            <a:avLst/>
          </a:prstGeom>
          <a:solidFill>
            <a:srgbClr val="336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a mistaken</a:t>
            </a:r>
            <a:r>
              <a:rPr lang="en-US" sz="1600" b="1" dirty="0"/>
              <a:t> </a:t>
            </a:r>
            <a:r>
              <a:rPr lang="en-US" sz="1600" b="1" u="sng" dirty="0"/>
              <a:t>belief </a:t>
            </a:r>
            <a:r>
              <a:rPr lang="en-US" sz="1600" dirty="0"/>
              <a:t>or </a:t>
            </a:r>
            <a:r>
              <a:rPr lang="en-US" sz="1600" b="1" u="sng" dirty="0"/>
              <a:t>idea </a:t>
            </a:r>
            <a:r>
              <a:rPr lang="en-US" sz="1600" dirty="0"/>
              <a:t> many people have about a thing that is based on how they look on the outside , which may be untrue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Nouveau Desktop by Slidesgo">
  <a:themeElements>
    <a:clrScheme name="Simple Light">
      <a:dk1>
        <a:srgbClr val="434343"/>
      </a:dk1>
      <a:lt1>
        <a:srgbClr val="FFFFFF"/>
      </a:lt1>
      <a:dk2>
        <a:srgbClr val="FFD0A1"/>
      </a:dk2>
      <a:lt2>
        <a:srgbClr val="D68944"/>
      </a:lt2>
      <a:accent1>
        <a:srgbClr val="FFD5AA"/>
      </a:accent1>
      <a:accent2>
        <a:srgbClr val="C6C7C8"/>
      </a:accent2>
      <a:accent3>
        <a:srgbClr val="B7B7B7"/>
      </a:accent3>
      <a:accent4>
        <a:srgbClr val="999999"/>
      </a:accent4>
      <a:accent5>
        <a:srgbClr val="666666"/>
      </a:accent5>
      <a:accent6>
        <a:srgbClr val="00000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461</Words>
  <Application>Microsoft Office PowerPoint</Application>
  <PresentationFormat>عرض على الشاشة (16:9)</PresentationFormat>
  <Paragraphs>77</Paragraphs>
  <Slides>22</Slides>
  <Notes>22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1" baseType="lpstr">
      <vt:lpstr>Playfair Display</vt:lpstr>
      <vt:lpstr>Arial Narrow</vt:lpstr>
      <vt:lpstr>Arial</vt:lpstr>
      <vt:lpstr>MyriadPro-Light</vt:lpstr>
      <vt:lpstr>Calibri</vt:lpstr>
      <vt:lpstr>Playfair Display Regular</vt:lpstr>
      <vt:lpstr>Raleway</vt:lpstr>
      <vt:lpstr>Gabriola</vt:lpstr>
      <vt:lpstr>Nouveau Desktop by Slidesgo</vt:lpstr>
      <vt:lpstr>Unit6 The Gender Divide  Listen &amp; Discuss</vt:lpstr>
      <vt:lpstr>Lesson Objectives</vt:lpstr>
      <vt:lpstr>Warm Up!</vt:lpstr>
      <vt:lpstr>Do you know the meaning of “ Gender” ?</vt:lpstr>
      <vt:lpstr>So, What do you think this UNIT will be about??</vt:lpstr>
      <vt:lpstr>Open  your student’s book p. (82)</vt:lpstr>
      <vt:lpstr>Listen  &amp; Discuss</vt:lpstr>
      <vt:lpstr>Your answer should reflect your opinion</vt:lpstr>
      <vt:lpstr>عرض تقديمي في PowerPoint</vt:lpstr>
      <vt:lpstr>عرض تقديمي في PowerPoint</vt:lpstr>
      <vt:lpstr>Listen and Answer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Comprehension</vt:lpstr>
      <vt:lpstr>Pair Work</vt:lpstr>
      <vt:lpstr>From The Holy Qura’an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Nouveau Desktop</dc:title>
  <dc:creator>ام الوليد</dc:creator>
  <cp:lastModifiedBy>انتصار بنت العبيدالله</cp:lastModifiedBy>
  <cp:revision>82</cp:revision>
  <dcterms:modified xsi:type="dcterms:W3CDTF">2023-12-11T01:10:31Z</dcterms:modified>
</cp:coreProperties>
</file>