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8"/>
  </p:notesMasterIdLst>
  <p:sldIdLst>
    <p:sldId id="339" r:id="rId2"/>
    <p:sldId id="325" r:id="rId3"/>
    <p:sldId id="336" r:id="rId4"/>
    <p:sldId id="327" r:id="rId5"/>
    <p:sldId id="328" r:id="rId6"/>
    <p:sldId id="329" r:id="rId7"/>
    <p:sldId id="330" r:id="rId8"/>
    <p:sldId id="331" r:id="rId9"/>
    <p:sldId id="256" r:id="rId10"/>
    <p:sldId id="332" r:id="rId11"/>
    <p:sldId id="337" r:id="rId12"/>
    <p:sldId id="333" r:id="rId13"/>
    <p:sldId id="334" r:id="rId14"/>
    <p:sldId id="335" r:id="rId15"/>
    <p:sldId id="320" r:id="rId16"/>
    <p:sldId id="338" r:id="rId17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CCFF"/>
    <a:srgbClr val="0070C0"/>
    <a:srgbClr val="CCFF33"/>
    <a:srgbClr val="FF00FF"/>
    <a:srgbClr val="FF3300"/>
    <a:srgbClr val="FFC305"/>
    <a:srgbClr val="005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4624" autoAdjust="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FFBEF7-D47D-4081-ABFC-7AD31298FA66}" type="datetimeFigureOut">
              <a:rPr lang="ar-SA"/>
              <a:pPr>
                <a:defRPr/>
              </a:pPr>
              <a:t>19/06/44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FEDB063-F79B-4BD4-8847-8D395FBEFFC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9176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1946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378C3D-583B-4C2C-BAF0-62E038E41F92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911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CA511-9F43-445C-8523-D67A940FC011}" type="datetimeFigureOut">
              <a:rPr lang="ar-SA"/>
              <a:pPr>
                <a:defRPr/>
              </a:pPr>
              <a:t>19/06/44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5154B-9A63-496D-AD1F-B9208D91FEB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C699B-310F-4C9E-9C85-FD1BA39CEEDB}" type="datetimeFigureOut">
              <a:rPr lang="ar-SA"/>
              <a:pPr>
                <a:defRPr/>
              </a:pPr>
              <a:t>19/06/44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F9799-B1F6-4BE0-B5AF-CB1AF2DE5CC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62CB5-74E9-461A-9B5E-8FE6D4BE30F6}" type="datetimeFigureOut">
              <a:rPr lang="ar-SA"/>
              <a:pPr>
                <a:defRPr/>
              </a:pPr>
              <a:t>19/06/44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1149D-8017-48F9-896F-FAA5D8B2B18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53F6C-935D-4E07-A56C-0AFB390F0F19}" type="datetimeFigureOut">
              <a:rPr lang="ar-SA"/>
              <a:pPr>
                <a:defRPr/>
              </a:pPr>
              <a:t>19/06/44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8C7AD-3B22-4387-982F-F8E694175AC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E5F69-83B2-4797-ADBB-540BD870CB8D}" type="datetimeFigureOut">
              <a:rPr lang="ar-SA"/>
              <a:pPr>
                <a:defRPr/>
              </a:pPr>
              <a:t>19/06/44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45A24-FBB8-45CB-9389-935A588D0D7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289AC-E574-46CA-A7A9-F247F8BF5105}" type="datetimeFigureOut">
              <a:rPr lang="ar-SA"/>
              <a:pPr>
                <a:defRPr/>
              </a:pPr>
              <a:t>19/06/44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70AEA-678B-4154-94AE-72F21C8A2B9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21308-501B-46C6-BD9E-BEAD56E93EE7}" type="datetimeFigureOut">
              <a:rPr lang="ar-SA"/>
              <a:pPr>
                <a:defRPr/>
              </a:pPr>
              <a:t>19/06/44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054A0-40E2-4578-90B3-BD07D20F921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C6292-D209-4FD9-8E9B-E55B62044D59}" type="datetimeFigureOut">
              <a:rPr lang="ar-SA"/>
              <a:pPr>
                <a:defRPr/>
              </a:pPr>
              <a:t>19/06/44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C4EF4-2164-4C7F-AB8A-5FEBE1B034B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A062E-1D7C-4695-A9AA-195CB9DAC9B1}" type="datetimeFigureOut">
              <a:rPr lang="ar-SA"/>
              <a:pPr>
                <a:defRPr/>
              </a:pPr>
              <a:t>19/06/44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EAFE2-5834-4463-A954-75011115A63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FFE2A-1B58-4218-A053-41F25D8C8CAE}" type="datetimeFigureOut">
              <a:rPr lang="ar-SA"/>
              <a:pPr>
                <a:defRPr/>
              </a:pPr>
              <a:t>19/06/44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FC4EF-2081-4396-A2AC-9A808FE5D65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6D3E7-69A0-4370-87A2-120AC6F8CAE1}" type="datetimeFigureOut">
              <a:rPr lang="ar-SA"/>
              <a:pPr>
                <a:defRPr/>
              </a:pPr>
              <a:t>19/06/44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0F527-2F78-430A-9CD9-58E21389D36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E765A6-CC3A-4CA8-ADD6-2911B8CDF226}" type="datetimeFigureOut">
              <a:rPr lang="ar-SA"/>
              <a:pPr>
                <a:defRPr/>
              </a:pPr>
              <a:t>19/06/44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CAD817-EE5A-4924-AEDB-9975FCD75D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ar/resource/964403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47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2" y="152400"/>
            <a:ext cx="8839200" cy="66294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499992" y="3422714"/>
            <a:ext cx="3505200" cy="838200"/>
          </a:xfrm>
          <a:prstGeom prst="rect">
            <a:avLst/>
          </a:pr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1804445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2667000" y="609600"/>
            <a:ext cx="4572000" cy="377334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:18 / 6 / 1444هـ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المادة : رياضيات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السابع: الطرح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: تمثيل الطرح صفحة </a:t>
            </a:r>
            <a:r>
              <a:rPr lang="ar-SA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58</a:t>
            </a:r>
            <a:endParaRPr lang="ar-SA" sz="3200" b="1" cap="all" dirty="0" smtClean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ar-EG" sz="3200" b="1" dirty="0" smtClean="0">
                <a:solidFill>
                  <a:srgbClr val="FF0000"/>
                </a:solidFill>
                <a:cs typeface="Akhbar MT" pitchFamily="2" charset="-78"/>
              </a:rPr>
              <a:t>فكرة الدرس</a:t>
            </a:r>
            <a:r>
              <a:rPr lang="ar-SA" sz="3200" b="1" dirty="0" smtClean="0">
                <a:solidFill>
                  <a:srgbClr val="FF0000"/>
                </a:solidFill>
                <a:cs typeface="Akhbar MT" pitchFamily="2" charset="-78"/>
              </a:rPr>
              <a:t> </a:t>
            </a:r>
            <a:r>
              <a:rPr lang="ar-SA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والهدف  منه: </a:t>
            </a:r>
          </a:p>
          <a:p>
            <a:r>
              <a:rPr lang="ar-SA" sz="3200" b="1" dirty="0" smtClean="0">
                <a:solidFill>
                  <a:schemeClr val="accent1">
                    <a:lumMod val="75000"/>
                  </a:schemeClr>
                </a:solidFill>
                <a:cs typeface="+mj-cs"/>
              </a:rPr>
              <a:t>أطرح مستعملًا قطع العد</a:t>
            </a:r>
            <a:endParaRPr lang="ar-EG" sz="3200" b="1" dirty="0" smtClean="0">
              <a:solidFill>
                <a:schemeClr val="accent1">
                  <a:lumMod val="75000"/>
                </a:schemeClr>
              </a:solidFill>
              <a:cs typeface="+mj-cs"/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ar-SA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52400"/>
            <a:ext cx="57150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73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مستطيل 7"/>
          <p:cNvSpPr/>
          <p:nvPr/>
        </p:nvSpPr>
        <p:spPr>
          <a:xfrm>
            <a:off x="7239000" y="5943600"/>
            <a:ext cx="609600" cy="6096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5867400" y="5943600"/>
            <a:ext cx="609600" cy="6096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6553200" y="5943600"/>
            <a:ext cx="609600" cy="6096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5181600" y="5943600"/>
            <a:ext cx="609600" cy="6096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4495800" y="5943600"/>
            <a:ext cx="609600" cy="6096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1066800" y="5943600"/>
            <a:ext cx="609600" cy="6096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1752600" y="5943600"/>
            <a:ext cx="609600" cy="6096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5" name="مستطيل 14"/>
          <p:cNvSpPr/>
          <p:nvPr/>
        </p:nvSpPr>
        <p:spPr>
          <a:xfrm>
            <a:off x="2438400" y="5943600"/>
            <a:ext cx="609600" cy="6096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6" name="مستطيل 15"/>
          <p:cNvSpPr/>
          <p:nvPr/>
        </p:nvSpPr>
        <p:spPr>
          <a:xfrm>
            <a:off x="3124200" y="5943600"/>
            <a:ext cx="609600" cy="6096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3810000" y="5943600"/>
            <a:ext cx="609600" cy="6096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74638"/>
            <a:ext cx="5405437" cy="5135562"/>
          </a:xfrm>
          <a:prstGeom prst="rect">
            <a:avLst/>
          </a:prstGeom>
        </p:spPr>
      </p:pic>
      <p:sp>
        <p:nvSpPr>
          <p:cNvPr id="18" name="مستطيل 17"/>
          <p:cNvSpPr/>
          <p:nvPr/>
        </p:nvSpPr>
        <p:spPr>
          <a:xfrm>
            <a:off x="2209800" y="4754563"/>
            <a:ext cx="1828800" cy="457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10 – 3 = 7</a:t>
            </a:r>
            <a:endParaRPr lang="ar-SA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52400"/>
            <a:ext cx="6096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صورة 7" descr="Clipart-Cartoon-Design-04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1400" y="6203950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صورة 8" descr="Clipart-Cartoon-Design-04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6203950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صورة 9" descr="Clipart-Cartoon-Design-04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6203950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 descr="Clipart-Cartoon-Design-04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6203950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Clipart-Cartoon-Design-04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6203950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صورة 12" descr="Clipart-Cartoon-Design-04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8600" y="6203950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صورة 13" descr="Clipart-Cartoon-Design-04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6203950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صورة 14" descr="Clipart-Cartoon-Design-04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6203950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صورة 15" descr="Clipart-Cartoon-Design-04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6203950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صورة 16" descr="Clipart-Cartoon-Design-04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1600" y="6203950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مستطيل 17"/>
          <p:cNvSpPr/>
          <p:nvPr/>
        </p:nvSpPr>
        <p:spPr>
          <a:xfrm>
            <a:off x="685800" y="5410200"/>
            <a:ext cx="1828800" cy="457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10 – 10</a:t>
            </a:r>
            <a:r>
              <a:rPr lang="ar-SA" b="1" smtClean="0">
                <a:solidFill>
                  <a:schemeClr val="tx1"/>
                </a:solidFill>
              </a:rPr>
              <a:t>= 0</a:t>
            </a:r>
            <a:endParaRPr lang="ar-SA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922" y="0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ounded Rectangle 12"/>
          <p:cNvSpPr/>
          <p:nvPr/>
        </p:nvSpPr>
        <p:spPr bwMode="auto">
          <a:xfrm>
            <a:off x="3657600" y="381000"/>
            <a:ext cx="3420538" cy="1143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prstClr val="white"/>
              </a:solidFill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657600" y="609600"/>
            <a:ext cx="32624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FFFFFF"/>
                </a:solidFill>
                <a:cs typeface="Times New Roman" pitchFamily="18" charset="0"/>
              </a:rPr>
              <a:t>نشاط</a:t>
            </a:r>
            <a:r>
              <a:rPr lang="ar-SA" sz="3600" b="1" dirty="0" smtClean="0">
                <a:solidFill>
                  <a:srgbClr val="FFFFFF"/>
                </a:solidFill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FFFFFF"/>
                </a:solidFill>
                <a:cs typeface="Times New Roman" pitchFamily="18" charset="0"/>
              </a:rPr>
              <a:t>wordwall</a:t>
            </a:r>
            <a:r>
              <a:rPr lang="ar-SA" sz="3600" b="1" dirty="0" smtClean="0">
                <a:solidFill>
                  <a:srgbClr val="FFFFFF"/>
                </a:solidFill>
                <a:cs typeface="Times New Roman" pitchFamily="18" charset="0"/>
              </a:rPr>
              <a:t> </a:t>
            </a:r>
            <a:endParaRPr lang="ar-EG" sz="4000" dirty="0">
              <a:solidFill>
                <a:srgbClr val="FFFFFF"/>
              </a:solidFill>
            </a:endParaRPr>
          </a:p>
        </p:txBody>
      </p:sp>
      <p:pic>
        <p:nvPicPr>
          <p:cNvPr id="5122" name="Picture 2" descr="Create Gamified Interactive Reviews with Wordwall | Prof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76400"/>
            <a:ext cx="3276601" cy="1720216"/>
          </a:xfrm>
          <a:prstGeom prst="rect">
            <a:avLst/>
          </a:prstGeom>
          <a:noFill/>
        </p:spPr>
      </p:pic>
      <p:sp>
        <p:nvSpPr>
          <p:cNvPr id="9" name="مستطيل 8">
            <a:hlinkClick r:id="rId4"/>
          </p:cNvPr>
          <p:cNvSpPr/>
          <p:nvPr/>
        </p:nvSpPr>
        <p:spPr>
          <a:xfrm>
            <a:off x="2362200" y="3581400"/>
            <a:ext cx="4352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https://wordwall.net/ar/resource/9644034</a:t>
            </a:r>
            <a:endParaRPr lang="ar-SA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922" y="0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657600" y="381000"/>
            <a:ext cx="3468688" cy="1143000"/>
            <a:chOff x="6172200" y="838200"/>
            <a:chExt cx="2859478" cy="1600200"/>
          </a:xfrm>
        </p:grpSpPr>
        <p:sp>
          <p:nvSpPr>
            <p:cNvPr id="13" name="Rounded Rectangle 12"/>
            <p:cNvSpPr/>
            <p:nvPr/>
          </p:nvSpPr>
          <p:spPr>
            <a:xfrm>
              <a:off x="6172200" y="838200"/>
              <a:ext cx="2819785" cy="16002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639679">
              <a:off x="7847241" y="1192213"/>
              <a:ext cx="1184437" cy="1146175"/>
            </a:xfrm>
            <a:prstGeom prst="roundRect">
              <a:avLst/>
            </a:prstGeom>
            <a:blipFill>
              <a:blip r:embed="rId4" cstate="print">
                <a:lum bright="-8000" contrast="34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733800" y="685800"/>
            <a:ext cx="1962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ar-EG" sz="3600" b="1" dirty="0">
                <a:solidFill>
                  <a:srgbClr val="FFFFFF"/>
                </a:solidFill>
                <a:cs typeface="Times New Roman" pitchFamily="18" charset="0"/>
              </a:rPr>
              <a:t>نشاط منزلي</a:t>
            </a:r>
            <a:endParaRPr lang="ar-EG" sz="4000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1600200"/>
            <a:ext cx="5105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99 - barru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منضدة, كمبيوتر, غرفة&#10;&#10;تم إنشاء الوصف تلقائياً">
            <a:extLst>
              <a:ext uri="{FF2B5EF4-FFF2-40B4-BE49-F238E27FC236}">
                <a16:creationId xmlns:a16="http://schemas.microsoft.com/office/drawing/2014/main" id="{6577F5D1-FA0D-46B4-8291-F329B87E2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5888" y="1592035"/>
            <a:ext cx="1048295" cy="222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52494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47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304800"/>
            <a:ext cx="5105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47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4952999" cy="390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1918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81000"/>
            <a:ext cx="5105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304800"/>
            <a:ext cx="511126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47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صورة 6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1786" y="838200"/>
            <a:ext cx="5258352" cy="32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04800"/>
            <a:ext cx="5181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-13648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صورة 4" descr="صورة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381000"/>
            <a:ext cx="1371600" cy="19812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124200" y="253363"/>
            <a:ext cx="40559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نشاهد المقطع لنتعرف على درسنا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videoplayback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200" y="1043594"/>
            <a:ext cx="5198918" cy="3429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-13647"/>
            <a:ext cx="92019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وسيلة شرح بيضاوية 10"/>
          <p:cNvSpPr/>
          <p:nvPr/>
        </p:nvSpPr>
        <p:spPr>
          <a:xfrm>
            <a:off x="1981200" y="1447800"/>
            <a:ext cx="4267200" cy="3352800"/>
          </a:xfrm>
          <a:prstGeom prst="wedgeEllipseCallout">
            <a:avLst>
              <a:gd name="adj1" fmla="val 71667"/>
              <a:gd name="adj2" fmla="val 20192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2" name="مستطيل 11"/>
          <p:cNvSpPr/>
          <p:nvPr/>
        </p:nvSpPr>
        <p:spPr>
          <a:xfrm rot="669762">
            <a:off x="2981262" y="1465881"/>
            <a:ext cx="1943161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15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  <a:cs typeface="W1 0004." pitchFamily="2" charset="-78"/>
              </a:rPr>
              <a:t>تمثيل</a:t>
            </a:r>
            <a:endParaRPr lang="ar-SA" sz="115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  <a:cs typeface="W1 0004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 rot="21159964">
            <a:off x="3274100" y="2824113"/>
            <a:ext cx="1947970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15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W1 0004." pitchFamily="2" charset="-78"/>
              </a:rPr>
              <a:t>الطرح</a:t>
            </a:r>
            <a:endParaRPr lang="ar-SA" sz="115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  <a:tileRect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n-lt"/>
              <a:cs typeface="W1 0004.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ce2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ce2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ce2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8629</TotalTime>
  <Words>55</Words>
  <Application>Microsoft Office PowerPoint</Application>
  <PresentationFormat>عرض على الشاشة (4:3)</PresentationFormat>
  <Paragraphs>15</Paragraphs>
  <Slides>16</Slides>
  <Notes>1</Notes>
  <HiddenSlides>1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2" baseType="lpstr">
      <vt:lpstr>Akhbar MT</vt:lpstr>
      <vt:lpstr>Arial</vt:lpstr>
      <vt:lpstr>Calibri</vt:lpstr>
      <vt:lpstr>Times New Roman</vt:lpstr>
      <vt:lpstr>W1 0004.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الثالث</dc:title>
  <dc:subject>اَلْمَوْقِعُ والنَّمَطُ - تحديد الأنماط</dc:subject>
  <dc:creator>ا/بندر الحازمي</dc:creator>
  <cp:keywords>حقيبة إنجاز المعلم والمعلمة</cp:keywords>
  <cp:lastModifiedBy>HP</cp:lastModifiedBy>
  <cp:revision>442</cp:revision>
  <dcterms:created xsi:type="dcterms:W3CDTF">2009-07-10T10:51:31Z</dcterms:created>
  <dcterms:modified xsi:type="dcterms:W3CDTF">2023-01-11T06:25:10Z</dcterms:modified>
</cp:coreProperties>
</file>