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7" r:id="rId2"/>
    <p:sldId id="257" r:id="rId3"/>
    <p:sldId id="258" r:id="rId4"/>
    <p:sldId id="259" r:id="rId5"/>
    <p:sldId id="295" r:id="rId6"/>
    <p:sldId id="260" r:id="rId7"/>
    <p:sldId id="296" r:id="rId8"/>
    <p:sldId id="285" r:id="rId9"/>
    <p:sldId id="262" r:id="rId10"/>
    <p:sldId id="284" r:id="rId11"/>
    <p:sldId id="287" r:id="rId12"/>
    <p:sldId id="290" r:id="rId13"/>
    <p:sldId id="294" r:id="rId14"/>
    <p:sldId id="291" r:id="rId15"/>
    <p:sldId id="292" r:id="rId16"/>
    <p:sldId id="26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67C0A8-0993-4F27-A050-AA8C1030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02894BA-A3E2-4B08-8244-6049CDEB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96C0DF-31E7-4B49-AF80-D0153242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C97B7E-E870-41BE-994D-1FF37D89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64F35A-788C-4B02-A30B-C9D74D19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8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A9E86-5CB8-4E91-AD16-F00B60D1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26AE25-934D-4EEB-8290-B9F4E57D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9434EB-07AF-4869-A288-25E976CD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6C8F9B-D1D3-47CE-A31F-A0B17D0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861D76-6F28-457F-98E3-4242F161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28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7280954-8D4F-481C-A52D-642461399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D71B9-EBC7-485C-B3E9-94D80AB8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53BBB-09A0-4FF1-B7CB-9550707E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3EAA5-B141-41A8-B964-80CA653C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F98908-C800-45E6-99B1-7253760B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C29A65-9D68-489B-804B-38ECCC4B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DA2A7B-4223-4135-8A52-036A8804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D97A31-B43B-4550-A710-25A34EEC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73D113-ED5C-441E-8A7F-7CE3F55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9E7FC7-D920-4AF7-9EEC-87BB307D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4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7AF2F2-58C6-416A-8D8C-95179230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AC82C4-671D-4034-91D3-9CD89FB69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299DD9-0BE2-4110-92D6-575D7871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99CBE0-B04C-4835-A6EC-1FD79B1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561FB-8DF2-41C4-9D57-CC47576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8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926696-D1EF-403D-A4CF-BF12CAF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FF36D5-B244-4A49-A489-5DF3278F0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2E5B6F-7611-49AA-95B2-A4E1E7421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952A6-3F0C-48AE-9212-7F5F77A6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BC7056-8165-40BF-9455-02B92E01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2A2FD8-218F-4856-8CD3-3692715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27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E2CB2-A5C5-4D93-86B4-63C2BE41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2BCE67-F04E-4B25-9953-F64DB8E1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F9056A-49CD-46FA-985F-E731607D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138E781-BCC2-4607-A82E-C00A519E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A49D3E8-3A99-424A-8839-0282112A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6F13454-FC31-462A-B20B-AC67A1D0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E2486FE-D253-450B-8A09-4A2ED160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9522071-D340-47B5-8B64-C99BDA7F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710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95FCCB-85CE-4D02-AFDB-92832D7A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4232C6B-7C0B-4BCA-85F0-3C8C324D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CB1F64-6D02-494D-BD77-85309545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368464-0F8C-4B40-A660-4EFE745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5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311D06B-6941-41F6-8ACA-262DA345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BD22F9-21BF-488F-BE42-A69BDB60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7D840F-2014-4EB4-A839-FBEB2359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8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46BD7F-9C35-4809-B619-5D4D1E88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31B9D5-3416-46B6-B3AE-14D39F22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5D72C6-53A0-446A-8AA2-67F486310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01E288-8BB1-4C95-B08D-31C1DFB8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9B5AFE-4298-4473-BF3E-CF3B1CFD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7479DD-8C3D-4E91-90C1-6C4FF308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83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9FC830-C04F-49DF-A10B-338D25FE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F1A525-BC47-46E9-B846-CE1AADF18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6C9F9A-64AD-4EFD-BB1B-45A68B44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F8E90A-047B-4289-AE4B-9FD1215B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4013E2-C5F1-4663-8E0B-DAE29007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D5D0DD-5D58-4980-BF38-082C476B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8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7123A28-8315-47C1-923F-EE50B8C3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AD2CD1-1747-4E86-AA7E-6C773661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60FE61-1B94-485E-AE6B-DF2064E8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8A9E-0F59-4CCE-84BE-8FD0ABBD9805}" type="datetimeFigureOut">
              <a:rPr lang="ar-SA" smtClean="0"/>
              <a:pPr/>
              <a:t>08/07/44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A772BC-95A2-41E1-B2B3-F571F9937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41BCD5-892C-42AD-AD89-12F73FD00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s://wordwall.net/ar/resource/76417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xtTtmcC3cxc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6" y="115910"/>
            <a:ext cx="8079347" cy="596942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001555" y="3100623"/>
            <a:ext cx="3214352" cy="1097890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197500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5323" y="596346"/>
            <a:ext cx="6567902" cy="353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826" y="509379"/>
            <a:ext cx="6550301" cy="367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صورة 6" descr="98ed4c3ca60ac3cf31b7a1c851ba94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508" y="980850"/>
            <a:ext cx="1833217" cy="3134138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4889500" y="2704195"/>
            <a:ext cx="49518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تعطيني الناتج نفسه</a:t>
            </a:r>
            <a:endParaRPr lang="ar-SA" sz="54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5426" y="940904"/>
            <a:ext cx="4133022" cy="100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2887" y="255104"/>
            <a:ext cx="5974453" cy="385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652" y="906944"/>
            <a:ext cx="6067633" cy="322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صورة 28" descr="kisspng-children-s-literature-learning-to-read-short-story-okul-medikar-hastanesi-5b7b54d321c453.9900153015348092991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9778" y="1842052"/>
            <a:ext cx="2595405" cy="2339008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4329245" y="820483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الواجب</a:t>
            </a:r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6990471" y="1483660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نشاط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ستطيل 6">
            <a:hlinkClick r:id="rId4"/>
          </p:cNvPr>
          <p:cNvSpPr/>
          <p:nvPr/>
        </p:nvSpPr>
        <p:spPr>
          <a:xfrm>
            <a:off x="4038642" y="3244334"/>
            <a:ext cx="4114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https://wordwall.net/ar/resource/764175</a:t>
            </a:r>
            <a:endParaRPr lang="ar-SA" dirty="0"/>
          </a:p>
        </p:txBody>
      </p:sp>
      <p:pic>
        <p:nvPicPr>
          <p:cNvPr id="8" name="Picture 2" descr="Wordwall for ELT vocabulary games | ELT Plann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759" y="1049775"/>
            <a:ext cx="2438493" cy="1828870"/>
          </a:xfrm>
          <a:prstGeom prst="rect">
            <a:avLst/>
          </a:prstGeom>
          <a:noFill/>
        </p:spPr>
      </p:pic>
      <p:pic>
        <p:nvPicPr>
          <p:cNvPr id="9" name="صورة 8" descr="1d4cdd4b03283a02ae08316e651c96c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665" y="2504661"/>
            <a:ext cx="1626152" cy="16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664" y="836024"/>
            <a:ext cx="5473336" cy="32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914" y="1089932"/>
            <a:ext cx="4143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726" y="1122998"/>
            <a:ext cx="5460274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4"/>
          <a:srcRect l="20927" r="19923"/>
          <a:stretch>
            <a:fillRect/>
          </a:stretch>
        </p:blipFill>
        <p:spPr bwMode="auto">
          <a:xfrm>
            <a:off x="10818904" y="1841047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السيادة الإسلامية وراء تشكيل علم السعودية | مجلة سيدتي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0516" y="1017271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7"/>
          <a:srcRect l="4787" r="25774"/>
          <a:stretch>
            <a:fillRect/>
          </a:stretch>
        </p:blipFill>
        <p:spPr bwMode="auto">
          <a:xfrm>
            <a:off x="10843804" y="2964452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صورة 6" descr="Image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6380" y="847661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21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4168" y="1053371"/>
            <a:ext cx="4324531" cy="281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437" y="619125"/>
            <a:ext cx="58769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صورة 6" descr="photo57962162365211416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50" y="666206"/>
            <a:ext cx="6153734" cy="3461657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975943" y="1157672"/>
            <a:ext cx="227293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/>
              <a:t>نشاهد جزء من هذا المقطع لنتعرف على درسنا</a:t>
            </a:r>
            <a:endParaRPr lang="ar-SA" sz="3600" b="1" dirty="0"/>
          </a:p>
        </p:txBody>
      </p:sp>
      <p:sp>
        <p:nvSpPr>
          <p:cNvPr id="6" name="مستطيل 5">
            <a:hlinkClick r:id="rId5"/>
          </p:cNvPr>
          <p:cNvSpPr/>
          <p:nvPr/>
        </p:nvSpPr>
        <p:spPr>
          <a:xfrm>
            <a:off x="3734849" y="3758531"/>
            <a:ext cx="301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https://youtu.be/xtTtmcC3cxc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2208896" y="3685792"/>
            <a:ext cx="1252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صفحة </a:t>
            </a:r>
          </a:p>
          <a:p>
            <a:pPr algn="ctr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76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5141" y="1200558"/>
            <a:ext cx="14954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4023360" y="836024"/>
            <a:ext cx="6063342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:8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7 /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1444هـ</a:t>
            </a:r>
            <a:endParaRPr lang="ar-SA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السابع: الطرح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 الطرح الرأسي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ar-EG" sz="3200" b="1" dirty="0" smtClean="0">
                <a:solidFill>
                  <a:srgbClr val="FF0000"/>
                </a:solidFill>
                <a:cs typeface="Akhbar MT" pitchFamily="2" charset="-78"/>
              </a:rPr>
              <a:t>فكرة الدرس</a:t>
            </a:r>
            <a:r>
              <a:rPr lang="ar-SA" sz="32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والهدف  منه: </a:t>
            </a:r>
          </a:p>
          <a:p>
            <a:r>
              <a:rPr lang="ar-S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كتابة حقائق الطرح أفقيًّا ورأسيًّا </a:t>
            </a:r>
            <a:endParaRPr lang="ar-SA" sz="2800" dirty="0">
              <a:solidFill>
                <a:srgbClr val="0033CC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50</Words>
  <Application>Microsoft Office PowerPoint</Application>
  <PresentationFormat>شاشة عريضة</PresentationFormat>
  <Paragraphs>14</Paragraphs>
  <Slides>16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amani alturki</dc:creator>
  <cp:lastModifiedBy>HP</cp:lastModifiedBy>
  <cp:revision>64</cp:revision>
  <dcterms:created xsi:type="dcterms:W3CDTF">2020-11-27T10:32:23Z</dcterms:created>
  <dcterms:modified xsi:type="dcterms:W3CDTF">2023-01-29T18:52:40Z</dcterms:modified>
</cp:coreProperties>
</file>