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0"/>
  </p:notesMasterIdLst>
  <p:sldIdLst>
    <p:sldId id="256" r:id="rId2"/>
    <p:sldId id="258" r:id="rId3"/>
    <p:sldId id="261" r:id="rId4"/>
    <p:sldId id="268" r:id="rId5"/>
    <p:sldId id="290" r:id="rId6"/>
    <p:sldId id="259" r:id="rId7"/>
    <p:sldId id="270" r:id="rId8"/>
    <p:sldId id="260" r:id="rId9"/>
    <p:sldId id="257" r:id="rId10"/>
    <p:sldId id="267" r:id="rId11"/>
    <p:sldId id="266" r:id="rId12"/>
    <p:sldId id="289" r:id="rId13"/>
    <p:sldId id="273" r:id="rId14"/>
    <p:sldId id="275" r:id="rId15"/>
    <p:sldId id="279" r:id="rId16"/>
    <p:sldId id="265" r:id="rId17"/>
    <p:sldId id="284" r:id="rId18"/>
    <p:sldId id="287" r:id="rId19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Bebas Neue" panose="020B0606020202050201" pitchFamily="34" charset="0"/>
      <p:regular r:id="rId25"/>
    </p:embeddedFont>
    <p:embeddedFont>
      <p:font typeface="Berlin Sans FB Demi" panose="020E0802020502020306" pitchFamily="34" charset="0"/>
      <p:bold r:id="rId26"/>
    </p:embeddedFont>
    <p:embeddedFont>
      <p:font typeface="Calibri" panose="020F0502020204030204" pitchFamily="34" charset="0"/>
      <p:regular r:id="rId27"/>
      <p:bold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Oswald" panose="00000500000000000000" pitchFamily="2" charset="0"/>
      <p:regular r:id="rId33"/>
      <p:bold r:id="rId34"/>
    </p:embeddedFont>
    <p:embeddedFont>
      <p:font typeface="Oswald Regular" panose="00000500000000000000" charset="0"/>
      <p:regular r:id="rId35"/>
      <p:bold r:id="rId36"/>
    </p:embeddedFont>
    <p:embeddedFont>
      <p:font typeface="Roboto Condensed Light" panose="02000000000000000000" pitchFamily="2" charset="0"/>
      <p:regular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E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DCE101-D314-41DD-9317-574575FBCB84}">
  <a:tblStyle styleId="{40DCE101-D314-41DD-9317-574575FBCB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9734420a8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9734420a89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957145733e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957145733e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957145733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957145733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574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9734420a89_0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9734420a89_0_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9734420a89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9734420a89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9734420a89_0_1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9734420a89_0_1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9554b38e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9554b38e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96f1b656d1_0_1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6" name="Google Shape;2146;g96f1b656d1_0_1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g9734420a89_0_1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Google Shape;2587;g9734420a89_0_1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96f1b656d1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96f1b656d1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96f1b656d1_0_1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96f1b656d1_0_1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957145733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957145733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957145733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957145733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536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97aefdbc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97aefdbc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97aefdbc67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Google Shape;1786;g97aefdbc67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97aefdbc6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97aefdbc6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9734420a89_0_1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9734420a89_0_1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9124" y="1483275"/>
            <a:ext cx="6005700" cy="205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79225" y="3378325"/>
            <a:ext cx="45855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7304502" flipH="1">
            <a:off x="1077319" y="-772035"/>
            <a:ext cx="943465" cy="1935062"/>
            <a:chOff x="2392800" y="238125"/>
            <a:chExt cx="2677175" cy="5084850"/>
          </a:xfrm>
        </p:grpSpPr>
        <p:sp>
          <p:nvSpPr>
            <p:cNvPr id="13" name="Google Shape;13;p2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5110226">
            <a:off x="45967" y="-94704"/>
            <a:ext cx="1484086" cy="1456253"/>
            <a:chOff x="1124025" y="238125"/>
            <a:chExt cx="5272075" cy="5173200"/>
          </a:xfrm>
        </p:grpSpPr>
        <p:sp>
          <p:nvSpPr>
            <p:cNvPr id="25" name="Google Shape;25;p2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rot="-791330">
            <a:off x="-261585" y="-187392"/>
            <a:ext cx="1330411" cy="2809652"/>
            <a:chOff x="2773725" y="240525"/>
            <a:chExt cx="2096325" cy="5101625"/>
          </a:xfrm>
        </p:grpSpPr>
        <p:sp>
          <p:nvSpPr>
            <p:cNvPr id="42" name="Google Shape;42;p2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 rot="-1659189">
            <a:off x="7026245" y="3942545"/>
            <a:ext cx="955048" cy="1696662"/>
            <a:chOff x="2344925" y="238125"/>
            <a:chExt cx="2835925" cy="5038075"/>
          </a:xfrm>
        </p:grpSpPr>
        <p:sp>
          <p:nvSpPr>
            <p:cNvPr id="50" name="Google Shape;50;p2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 rot="-2008571">
            <a:off x="7358629" y="974125"/>
            <a:ext cx="1914697" cy="3970652"/>
            <a:chOff x="2479375" y="241250"/>
            <a:chExt cx="2454400" cy="5089875"/>
          </a:xfrm>
        </p:grpSpPr>
        <p:sp>
          <p:nvSpPr>
            <p:cNvPr id="61" name="Google Shape;61;p2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 rot="332890" flipH="1">
            <a:off x="7732367" y="3505736"/>
            <a:ext cx="1477340" cy="1673119"/>
            <a:chOff x="1396775" y="238125"/>
            <a:chExt cx="4477525" cy="5209300"/>
          </a:xfrm>
        </p:grpSpPr>
        <p:sp>
          <p:nvSpPr>
            <p:cNvPr id="68" name="Google Shape;68;p2"/>
            <p:cNvSpPr/>
            <p:nvPr/>
          </p:nvSpPr>
          <p:spPr>
            <a:xfrm>
              <a:off x="1396775" y="238125"/>
              <a:ext cx="4477525" cy="5209300"/>
            </a:xfrm>
            <a:custGeom>
              <a:avLst/>
              <a:gdLst/>
              <a:ahLst/>
              <a:cxnLst/>
              <a:rect l="l" t="t" r="r" b="b"/>
              <a:pathLst>
                <a:path w="179101" h="208372" extrusionOk="0">
                  <a:moveTo>
                    <a:pt x="163876" y="0"/>
                  </a:moveTo>
                  <a:cubicBezTo>
                    <a:pt x="155629" y="4863"/>
                    <a:pt x="146537" y="8247"/>
                    <a:pt x="137445" y="10150"/>
                  </a:cubicBezTo>
                  <a:cubicBezTo>
                    <a:pt x="122643" y="13533"/>
                    <a:pt x="106995" y="16493"/>
                    <a:pt x="96211" y="26432"/>
                  </a:cubicBezTo>
                  <a:cubicBezTo>
                    <a:pt x="81621" y="39965"/>
                    <a:pt x="80987" y="61956"/>
                    <a:pt x="81621" y="81409"/>
                  </a:cubicBezTo>
                  <a:cubicBezTo>
                    <a:pt x="76123" y="64705"/>
                    <a:pt x="74220" y="47154"/>
                    <a:pt x="75912" y="29603"/>
                  </a:cubicBezTo>
                  <a:lnTo>
                    <a:pt x="75912" y="29603"/>
                  </a:lnTo>
                  <a:cubicBezTo>
                    <a:pt x="51172" y="49903"/>
                    <a:pt x="38696" y="81409"/>
                    <a:pt x="43137" y="113127"/>
                  </a:cubicBezTo>
                  <a:lnTo>
                    <a:pt x="43137" y="113127"/>
                  </a:lnTo>
                  <a:lnTo>
                    <a:pt x="27278" y="60898"/>
                  </a:lnTo>
                  <a:cubicBezTo>
                    <a:pt x="1904" y="100017"/>
                    <a:pt x="1" y="150132"/>
                    <a:pt x="22203" y="191365"/>
                  </a:cubicBezTo>
                  <a:cubicBezTo>
                    <a:pt x="39453" y="202610"/>
                    <a:pt x="59328" y="208372"/>
                    <a:pt x="79356" y="208372"/>
                  </a:cubicBezTo>
                  <a:cubicBezTo>
                    <a:pt x="92471" y="208372"/>
                    <a:pt x="105651" y="205901"/>
                    <a:pt x="118202" y="200880"/>
                  </a:cubicBezTo>
                  <a:cubicBezTo>
                    <a:pt x="150343" y="187770"/>
                    <a:pt x="173814" y="157110"/>
                    <a:pt x="177198" y="123700"/>
                  </a:cubicBezTo>
                  <a:lnTo>
                    <a:pt x="177198" y="123700"/>
                  </a:lnTo>
                  <a:cubicBezTo>
                    <a:pt x="163365" y="131604"/>
                    <a:pt x="147871" y="135815"/>
                    <a:pt x="132096" y="135815"/>
                  </a:cubicBezTo>
                  <a:cubicBezTo>
                    <a:pt x="130990" y="135815"/>
                    <a:pt x="129883" y="135794"/>
                    <a:pt x="128775" y="135753"/>
                  </a:cubicBezTo>
                  <a:cubicBezTo>
                    <a:pt x="156264" y="130889"/>
                    <a:pt x="178466" y="106149"/>
                    <a:pt x="179101" y="79506"/>
                  </a:cubicBezTo>
                  <a:lnTo>
                    <a:pt x="179101" y="79506"/>
                  </a:lnTo>
                  <a:cubicBezTo>
                    <a:pt x="169585" y="93039"/>
                    <a:pt x="154784" y="102132"/>
                    <a:pt x="138290" y="104035"/>
                  </a:cubicBezTo>
                  <a:cubicBezTo>
                    <a:pt x="153938" y="97480"/>
                    <a:pt x="164088" y="80564"/>
                    <a:pt x="161762" y="64493"/>
                  </a:cubicBezTo>
                  <a:cubicBezTo>
                    <a:pt x="159858" y="51172"/>
                    <a:pt x="150766" y="39119"/>
                    <a:pt x="151189" y="25797"/>
                  </a:cubicBezTo>
                  <a:cubicBezTo>
                    <a:pt x="151612" y="16070"/>
                    <a:pt x="156898" y="7612"/>
                    <a:pt x="163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756250" y="518300"/>
              <a:ext cx="3399125" cy="4720700"/>
            </a:xfrm>
            <a:custGeom>
              <a:avLst/>
              <a:gdLst/>
              <a:ahLst/>
              <a:cxnLst/>
              <a:rect l="l" t="t" r="r" b="b"/>
              <a:pathLst>
                <a:path w="135965" h="188828" extrusionOk="0">
                  <a:moveTo>
                    <a:pt x="135964" y="0"/>
                  </a:moveTo>
                  <a:cubicBezTo>
                    <a:pt x="126449" y="3383"/>
                    <a:pt x="117779" y="9092"/>
                    <a:pt x="111013" y="16705"/>
                  </a:cubicBezTo>
                  <a:cubicBezTo>
                    <a:pt x="104035" y="24106"/>
                    <a:pt x="98326" y="32564"/>
                    <a:pt x="94097" y="41656"/>
                  </a:cubicBezTo>
                  <a:cubicBezTo>
                    <a:pt x="85216" y="59841"/>
                    <a:pt x="80775" y="79718"/>
                    <a:pt x="74220" y="98326"/>
                  </a:cubicBezTo>
                  <a:cubicBezTo>
                    <a:pt x="67876" y="117356"/>
                    <a:pt x="58150" y="134907"/>
                    <a:pt x="45463" y="150343"/>
                  </a:cubicBezTo>
                  <a:cubicBezTo>
                    <a:pt x="39119" y="158167"/>
                    <a:pt x="31930" y="165145"/>
                    <a:pt x="24317" y="171488"/>
                  </a:cubicBezTo>
                  <a:cubicBezTo>
                    <a:pt x="16705" y="178044"/>
                    <a:pt x="8670" y="183753"/>
                    <a:pt x="0" y="188828"/>
                  </a:cubicBezTo>
                  <a:cubicBezTo>
                    <a:pt x="8881" y="184176"/>
                    <a:pt x="17339" y="178889"/>
                    <a:pt x="25163" y="172546"/>
                  </a:cubicBezTo>
                  <a:cubicBezTo>
                    <a:pt x="32987" y="166202"/>
                    <a:pt x="40388" y="159224"/>
                    <a:pt x="46943" y="151612"/>
                  </a:cubicBezTo>
                  <a:cubicBezTo>
                    <a:pt x="60053" y="136176"/>
                    <a:pt x="70202" y="118414"/>
                    <a:pt x="76757" y="99383"/>
                  </a:cubicBezTo>
                  <a:cubicBezTo>
                    <a:pt x="83312" y="80352"/>
                    <a:pt x="87542" y="60687"/>
                    <a:pt x="95788" y="42502"/>
                  </a:cubicBezTo>
                  <a:cubicBezTo>
                    <a:pt x="100017" y="33410"/>
                    <a:pt x="105304" y="24951"/>
                    <a:pt x="111859" y="17551"/>
                  </a:cubicBezTo>
                  <a:cubicBezTo>
                    <a:pt x="118414" y="9938"/>
                    <a:pt x="126660" y="4018"/>
                    <a:pt x="135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759750" y="1485675"/>
              <a:ext cx="1379750" cy="1200025"/>
            </a:xfrm>
            <a:custGeom>
              <a:avLst/>
              <a:gdLst/>
              <a:ahLst/>
              <a:cxnLst/>
              <a:rect l="l" t="t" r="r" b="b"/>
              <a:pathLst>
                <a:path w="55190" h="48001" extrusionOk="0">
                  <a:moveTo>
                    <a:pt x="55190" y="1"/>
                  </a:moveTo>
                  <a:lnTo>
                    <a:pt x="55190" y="1"/>
                  </a:lnTo>
                  <a:cubicBezTo>
                    <a:pt x="54132" y="2961"/>
                    <a:pt x="52441" y="5710"/>
                    <a:pt x="50326" y="8036"/>
                  </a:cubicBezTo>
                  <a:cubicBezTo>
                    <a:pt x="48212" y="10151"/>
                    <a:pt x="45886" y="12265"/>
                    <a:pt x="43137" y="13957"/>
                  </a:cubicBezTo>
                  <a:cubicBezTo>
                    <a:pt x="37639" y="17129"/>
                    <a:pt x="31930" y="19666"/>
                    <a:pt x="26009" y="21781"/>
                  </a:cubicBezTo>
                  <a:cubicBezTo>
                    <a:pt x="19877" y="23895"/>
                    <a:pt x="14168" y="27067"/>
                    <a:pt x="9093" y="31085"/>
                  </a:cubicBezTo>
                  <a:cubicBezTo>
                    <a:pt x="6556" y="33199"/>
                    <a:pt x="4441" y="35737"/>
                    <a:pt x="2750" y="38485"/>
                  </a:cubicBezTo>
                  <a:cubicBezTo>
                    <a:pt x="1058" y="41446"/>
                    <a:pt x="212" y="44618"/>
                    <a:pt x="1" y="48001"/>
                  </a:cubicBezTo>
                  <a:cubicBezTo>
                    <a:pt x="635" y="44829"/>
                    <a:pt x="1904" y="41657"/>
                    <a:pt x="3595" y="39120"/>
                  </a:cubicBezTo>
                  <a:cubicBezTo>
                    <a:pt x="5498" y="36582"/>
                    <a:pt x="7613" y="34468"/>
                    <a:pt x="10150" y="32565"/>
                  </a:cubicBezTo>
                  <a:cubicBezTo>
                    <a:pt x="15437" y="28970"/>
                    <a:pt x="20934" y="26221"/>
                    <a:pt x="27067" y="24107"/>
                  </a:cubicBezTo>
                  <a:cubicBezTo>
                    <a:pt x="33199" y="21992"/>
                    <a:pt x="38908" y="19243"/>
                    <a:pt x="44406" y="15648"/>
                  </a:cubicBezTo>
                  <a:cubicBezTo>
                    <a:pt x="46943" y="13745"/>
                    <a:pt x="49269" y="11419"/>
                    <a:pt x="51384" y="8882"/>
                  </a:cubicBezTo>
                  <a:cubicBezTo>
                    <a:pt x="53287" y="6133"/>
                    <a:pt x="54555" y="3173"/>
                    <a:pt x="55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34200" y="1025775"/>
              <a:ext cx="1115450" cy="1120725"/>
            </a:xfrm>
            <a:custGeom>
              <a:avLst/>
              <a:gdLst/>
              <a:ahLst/>
              <a:cxnLst/>
              <a:rect l="l" t="t" r="r" b="b"/>
              <a:pathLst>
                <a:path w="44618" h="44829" extrusionOk="0">
                  <a:moveTo>
                    <a:pt x="44617" y="1"/>
                  </a:moveTo>
                  <a:lnTo>
                    <a:pt x="44617" y="1"/>
                  </a:lnTo>
                  <a:cubicBezTo>
                    <a:pt x="42503" y="4864"/>
                    <a:pt x="38908" y="9304"/>
                    <a:pt x="34467" y="12265"/>
                  </a:cubicBezTo>
                  <a:cubicBezTo>
                    <a:pt x="30027" y="15225"/>
                    <a:pt x="25163" y="17974"/>
                    <a:pt x="20300" y="20300"/>
                  </a:cubicBezTo>
                  <a:cubicBezTo>
                    <a:pt x="15225" y="22626"/>
                    <a:pt x="10573" y="25798"/>
                    <a:pt x="6556" y="29815"/>
                  </a:cubicBezTo>
                  <a:cubicBezTo>
                    <a:pt x="2538" y="33833"/>
                    <a:pt x="1" y="39119"/>
                    <a:pt x="1" y="44829"/>
                  </a:cubicBezTo>
                  <a:cubicBezTo>
                    <a:pt x="1058" y="39542"/>
                    <a:pt x="4018" y="34679"/>
                    <a:pt x="8036" y="31296"/>
                  </a:cubicBezTo>
                  <a:cubicBezTo>
                    <a:pt x="12265" y="27701"/>
                    <a:pt x="16705" y="24741"/>
                    <a:pt x="21569" y="22626"/>
                  </a:cubicBezTo>
                  <a:cubicBezTo>
                    <a:pt x="26644" y="20089"/>
                    <a:pt x="31296" y="17340"/>
                    <a:pt x="35736" y="13956"/>
                  </a:cubicBezTo>
                  <a:cubicBezTo>
                    <a:pt x="40177" y="10362"/>
                    <a:pt x="43348" y="5498"/>
                    <a:pt x="44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601175" y="1919175"/>
              <a:ext cx="1733925" cy="1221150"/>
            </a:xfrm>
            <a:custGeom>
              <a:avLst/>
              <a:gdLst/>
              <a:ahLst/>
              <a:cxnLst/>
              <a:rect l="l" t="t" r="r" b="b"/>
              <a:pathLst>
                <a:path w="69357" h="48846" extrusionOk="0">
                  <a:moveTo>
                    <a:pt x="69356" y="0"/>
                  </a:moveTo>
                  <a:lnTo>
                    <a:pt x="69356" y="0"/>
                  </a:lnTo>
                  <a:cubicBezTo>
                    <a:pt x="67876" y="3595"/>
                    <a:pt x="65973" y="6767"/>
                    <a:pt x="63859" y="9727"/>
                  </a:cubicBezTo>
                  <a:cubicBezTo>
                    <a:pt x="61533" y="12899"/>
                    <a:pt x="58995" y="15436"/>
                    <a:pt x="56035" y="17974"/>
                  </a:cubicBezTo>
                  <a:cubicBezTo>
                    <a:pt x="50326" y="22626"/>
                    <a:pt x="43348" y="25797"/>
                    <a:pt x="35947" y="27066"/>
                  </a:cubicBezTo>
                  <a:cubicBezTo>
                    <a:pt x="28758" y="28335"/>
                    <a:pt x="20722" y="28335"/>
                    <a:pt x="13322" y="31295"/>
                  </a:cubicBezTo>
                  <a:cubicBezTo>
                    <a:pt x="9727" y="32775"/>
                    <a:pt x="6555" y="35101"/>
                    <a:pt x="3806" y="38062"/>
                  </a:cubicBezTo>
                  <a:cubicBezTo>
                    <a:pt x="1269" y="41022"/>
                    <a:pt x="0" y="44828"/>
                    <a:pt x="212" y="48846"/>
                  </a:cubicBezTo>
                  <a:cubicBezTo>
                    <a:pt x="423" y="45040"/>
                    <a:pt x="2115" y="41445"/>
                    <a:pt x="4864" y="38907"/>
                  </a:cubicBezTo>
                  <a:cubicBezTo>
                    <a:pt x="7401" y="36370"/>
                    <a:pt x="10573" y="34255"/>
                    <a:pt x="14167" y="33198"/>
                  </a:cubicBezTo>
                  <a:cubicBezTo>
                    <a:pt x="21145" y="30872"/>
                    <a:pt x="28758" y="30872"/>
                    <a:pt x="36370" y="29604"/>
                  </a:cubicBezTo>
                  <a:cubicBezTo>
                    <a:pt x="44194" y="28335"/>
                    <a:pt x="51383" y="24740"/>
                    <a:pt x="57304" y="19454"/>
                  </a:cubicBezTo>
                  <a:cubicBezTo>
                    <a:pt x="60053" y="16916"/>
                    <a:pt x="62590" y="13745"/>
                    <a:pt x="64705" y="10573"/>
                  </a:cubicBezTo>
                  <a:cubicBezTo>
                    <a:pt x="66819" y="7401"/>
                    <a:pt x="68299" y="3806"/>
                    <a:pt x="69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62850" y="2939425"/>
              <a:ext cx="2167400" cy="829975"/>
            </a:xfrm>
            <a:custGeom>
              <a:avLst/>
              <a:gdLst/>
              <a:ahLst/>
              <a:cxnLst/>
              <a:rect l="l" t="t" r="r" b="b"/>
              <a:pathLst>
                <a:path w="86696" h="33199" extrusionOk="0">
                  <a:moveTo>
                    <a:pt x="86696" y="1"/>
                  </a:moveTo>
                  <a:cubicBezTo>
                    <a:pt x="83947" y="2749"/>
                    <a:pt x="80986" y="5287"/>
                    <a:pt x="77603" y="7401"/>
                  </a:cubicBezTo>
                  <a:cubicBezTo>
                    <a:pt x="74220" y="9304"/>
                    <a:pt x="70625" y="10996"/>
                    <a:pt x="67031" y="12265"/>
                  </a:cubicBezTo>
                  <a:cubicBezTo>
                    <a:pt x="59418" y="14379"/>
                    <a:pt x="51806" y="15860"/>
                    <a:pt x="43982" y="16705"/>
                  </a:cubicBezTo>
                  <a:cubicBezTo>
                    <a:pt x="35947" y="17551"/>
                    <a:pt x="28123" y="19031"/>
                    <a:pt x="20511" y="21146"/>
                  </a:cubicBezTo>
                  <a:cubicBezTo>
                    <a:pt x="16493" y="22203"/>
                    <a:pt x="12899" y="23895"/>
                    <a:pt x="9304" y="25798"/>
                  </a:cubicBezTo>
                  <a:cubicBezTo>
                    <a:pt x="5921" y="27701"/>
                    <a:pt x="2749" y="30238"/>
                    <a:pt x="0" y="33199"/>
                  </a:cubicBezTo>
                  <a:cubicBezTo>
                    <a:pt x="2961" y="30661"/>
                    <a:pt x="6344" y="28547"/>
                    <a:pt x="9938" y="27067"/>
                  </a:cubicBezTo>
                  <a:cubicBezTo>
                    <a:pt x="13533" y="25375"/>
                    <a:pt x="17128" y="24106"/>
                    <a:pt x="20934" y="23049"/>
                  </a:cubicBezTo>
                  <a:cubicBezTo>
                    <a:pt x="28758" y="21357"/>
                    <a:pt x="36370" y="20089"/>
                    <a:pt x="44194" y="19454"/>
                  </a:cubicBezTo>
                  <a:cubicBezTo>
                    <a:pt x="52229" y="18608"/>
                    <a:pt x="60053" y="16705"/>
                    <a:pt x="67665" y="14168"/>
                  </a:cubicBezTo>
                  <a:cubicBezTo>
                    <a:pt x="71471" y="12688"/>
                    <a:pt x="74854" y="10785"/>
                    <a:pt x="78238" y="8459"/>
                  </a:cubicBezTo>
                  <a:cubicBezTo>
                    <a:pt x="81409" y="6133"/>
                    <a:pt x="84370" y="3172"/>
                    <a:pt x="86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713075" y="3742950"/>
              <a:ext cx="2902200" cy="771825"/>
            </a:xfrm>
            <a:custGeom>
              <a:avLst/>
              <a:gdLst/>
              <a:ahLst/>
              <a:cxnLst/>
              <a:rect l="l" t="t" r="r" b="b"/>
              <a:pathLst>
                <a:path w="116088" h="30873" extrusionOk="0">
                  <a:moveTo>
                    <a:pt x="116087" y="0"/>
                  </a:moveTo>
                  <a:cubicBezTo>
                    <a:pt x="112916" y="4018"/>
                    <a:pt x="109110" y="7613"/>
                    <a:pt x="104880" y="10573"/>
                  </a:cubicBezTo>
                  <a:cubicBezTo>
                    <a:pt x="100440" y="13533"/>
                    <a:pt x="95999" y="15859"/>
                    <a:pt x="91136" y="17762"/>
                  </a:cubicBezTo>
                  <a:cubicBezTo>
                    <a:pt x="81814" y="21134"/>
                    <a:pt x="72120" y="22646"/>
                    <a:pt x="62403" y="22646"/>
                  </a:cubicBezTo>
                  <a:cubicBezTo>
                    <a:pt x="61761" y="22646"/>
                    <a:pt x="61118" y="22639"/>
                    <a:pt x="60476" y="22626"/>
                  </a:cubicBezTo>
                  <a:cubicBezTo>
                    <a:pt x="55189" y="22626"/>
                    <a:pt x="50114" y="22414"/>
                    <a:pt x="44828" y="21780"/>
                  </a:cubicBezTo>
                  <a:cubicBezTo>
                    <a:pt x="39542" y="21357"/>
                    <a:pt x="34255" y="20511"/>
                    <a:pt x="28969" y="20511"/>
                  </a:cubicBezTo>
                  <a:cubicBezTo>
                    <a:pt x="28308" y="20485"/>
                    <a:pt x="27648" y="20472"/>
                    <a:pt x="26987" y="20472"/>
                  </a:cubicBezTo>
                  <a:cubicBezTo>
                    <a:pt x="22361" y="20472"/>
                    <a:pt x="17736" y="21119"/>
                    <a:pt x="13110" y="22414"/>
                  </a:cubicBezTo>
                  <a:cubicBezTo>
                    <a:pt x="8035" y="23895"/>
                    <a:pt x="3383" y="26855"/>
                    <a:pt x="0" y="30873"/>
                  </a:cubicBezTo>
                  <a:cubicBezTo>
                    <a:pt x="3806" y="27489"/>
                    <a:pt x="8458" y="24952"/>
                    <a:pt x="13533" y="23895"/>
                  </a:cubicBezTo>
                  <a:cubicBezTo>
                    <a:pt x="17339" y="22943"/>
                    <a:pt x="21264" y="22467"/>
                    <a:pt x="25130" y="22467"/>
                  </a:cubicBezTo>
                  <a:cubicBezTo>
                    <a:pt x="26418" y="22467"/>
                    <a:pt x="27700" y="22520"/>
                    <a:pt x="28969" y="22626"/>
                  </a:cubicBezTo>
                  <a:cubicBezTo>
                    <a:pt x="39330" y="23472"/>
                    <a:pt x="49903" y="25375"/>
                    <a:pt x="60476" y="25375"/>
                  </a:cubicBezTo>
                  <a:cubicBezTo>
                    <a:pt x="61004" y="25385"/>
                    <a:pt x="61533" y="25391"/>
                    <a:pt x="62063" y="25391"/>
                  </a:cubicBezTo>
                  <a:cubicBezTo>
                    <a:pt x="72124" y="25391"/>
                    <a:pt x="82329" y="23482"/>
                    <a:pt x="91770" y="19666"/>
                  </a:cubicBezTo>
                  <a:cubicBezTo>
                    <a:pt x="96634" y="17762"/>
                    <a:pt x="101286" y="15014"/>
                    <a:pt x="105515" y="11630"/>
                  </a:cubicBezTo>
                  <a:cubicBezTo>
                    <a:pt x="109744" y="8459"/>
                    <a:pt x="113127" y="4441"/>
                    <a:pt x="116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226725" y="4403750"/>
              <a:ext cx="3002650" cy="513675"/>
            </a:xfrm>
            <a:custGeom>
              <a:avLst/>
              <a:gdLst/>
              <a:ahLst/>
              <a:cxnLst/>
              <a:rect l="l" t="t" r="r" b="b"/>
              <a:pathLst>
                <a:path w="120106" h="20547" extrusionOk="0">
                  <a:moveTo>
                    <a:pt x="120105" y="0"/>
                  </a:moveTo>
                  <a:lnTo>
                    <a:pt x="120105" y="0"/>
                  </a:lnTo>
                  <a:cubicBezTo>
                    <a:pt x="118414" y="2115"/>
                    <a:pt x="116722" y="4018"/>
                    <a:pt x="114819" y="5921"/>
                  </a:cubicBezTo>
                  <a:cubicBezTo>
                    <a:pt x="112916" y="7612"/>
                    <a:pt x="110802" y="9304"/>
                    <a:pt x="108476" y="10573"/>
                  </a:cubicBezTo>
                  <a:cubicBezTo>
                    <a:pt x="104035" y="13322"/>
                    <a:pt x="99172" y="15225"/>
                    <a:pt x="94097" y="16282"/>
                  </a:cubicBezTo>
                  <a:cubicBezTo>
                    <a:pt x="88341" y="17457"/>
                    <a:pt x="82519" y="18044"/>
                    <a:pt x="76705" y="18044"/>
                  </a:cubicBezTo>
                  <a:cubicBezTo>
                    <a:pt x="72054" y="18044"/>
                    <a:pt x="67407" y="17668"/>
                    <a:pt x="62802" y="16916"/>
                  </a:cubicBezTo>
                  <a:cubicBezTo>
                    <a:pt x="52229" y="15859"/>
                    <a:pt x="41868" y="13744"/>
                    <a:pt x="31084" y="13533"/>
                  </a:cubicBezTo>
                  <a:cubicBezTo>
                    <a:pt x="30177" y="13497"/>
                    <a:pt x="29270" y="13479"/>
                    <a:pt x="28363" y="13479"/>
                  </a:cubicBezTo>
                  <a:cubicBezTo>
                    <a:pt x="23984" y="13479"/>
                    <a:pt x="19604" y="13890"/>
                    <a:pt x="15225" y="14590"/>
                  </a:cubicBezTo>
                  <a:cubicBezTo>
                    <a:pt x="9939" y="15436"/>
                    <a:pt x="4652" y="17128"/>
                    <a:pt x="1" y="19454"/>
                  </a:cubicBezTo>
                  <a:cubicBezTo>
                    <a:pt x="2538" y="18608"/>
                    <a:pt x="5075" y="17762"/>
                    <a:pt x="7613" y="17128"/>
                  </a:cubicBezTo>
                  <a:cubicBezTo>
                    <a:pt x="10150" y="16493"/>
                    <a:pt x="12688" y="16070"/>
                    <a:pt x="15437" y="15859"/>
                  </a:cubicBezTo>
                  <a:cubicBezTo>
                    <a:pt x="18230" y="15510"/>
                    <a:pt x="21088" y="15353"/>
                    <a:pt x="23975" y="15353"/>
                  </a:cubicBezTo>
                  <a:cubicBezTo>
                    <a:pt x="26332" y="15353"/>
                    <a:pt x="28708" y="15457"/>
                    <a:pt x="31084" y="15648"/>
                  </a:cubicBezTo>
                  <a:cubicBezTo>
                    <a:pt x="41657" y="16282"/>
                    <a:pt x="52018" y="18608"/>
                    <a:pt x="62590" y="19665"/>
                  </a:cubicBezTo>
                  <a:cubicBezTo>
                    <a:pt x="67446" y="20151"/>
                    <a:pt x="72390" y="20547"/>
                    <a:pt x="77341" y="20547"/>
                  </a:cubicBezTo>
                  <a:cubicBezTo>
                    <a:pt x="83172" y="20547"/>
                    <a:pt x="89014" y="19997"/>
                    <a:pt x="94731" y="18396"/>
                  </a:cubicBezTo>
                  <a:cubicBezTo>
                    <a:pt x="99806" y="16916"/>
                    <a:pt x="104881" y="14590"/>
                    <a:pt x="109321" y="11630"/>
                  </a:cubicBezTo>
                  <a:cubicBezTo>
                    <a:pt x="113762" y="8670"/>
                    <a:pt x="117357" y="4652"/>
                    <a:pt x="120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923625" y="756175"/>
              <a:ext cx="470500" cy="1210600"/>
            </a:xfrm>
            <a:custGeom>
              <a:avLst/>
              <a:gdLst/>
              <a:ahLst/>
              <a:cxnLst/>
              <a:rect l="l" t="t" r="r" b="b"/>
              <a:pathLst>
                <a:path w="18820" h="48424" extrusionOk="0">
                  <a:moveTo>
                    <a:pt x="18820" y="0"/>
                  </a:moveTo>
                  <a:lnTo>
                    <a:pt x="18820" y="0"/>
                  </a:lnTo>
                  <a:cubicBezTo>
                    <a:pt x="11631" y="5498"/>
                    <a:pt x="6344" y="13110"/>
                    <a:pt x="3595" y="21780"/>
                  </a:cubicBezTo>
                  <a:cubicBezTo>
                    <a:pt x="424" y="30238"/>
                    <a:pt x="1" y="39542"/>
                    <a:pt x="2115" y="48423"/>
                  </a:cubicBezTo>
                  <a:cubicBezTo>
                    <a:pt x="1481" y="30661"/>
                    <a:pt x="7402" y="13322"/>
                    <a:pt x="1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574725" y="1126225"/>
              <a:ext cx="259075" cy="1982400"/>
            </a:xfrm>
            <a:custGeom>
              <a:avLst/>
              <a:gdLst/>
              <a:ahLst/>
              <a:cxnLst/>
              <a:rect l="l" t="t" r="r" b="b"/>
              <a:pathLst>
                <a:path w="10363" h="79296" extrusionOk="0">
                  <a:moveTo>
                    <a:pt x="10362" y="0"/>
                  </a:moveTo>
                  <a:lnTo>
                    <a:pt x="10362" y="0"/>
                  </a:lnTo>
                  <a:cubicBezTo>
                    <a:pt x="8459" y="2749"/>
                    <a:pt x="6767" y="5709"/>
                    <a:pt x="5499" y="8881"/>
                  </a:cubicBezTo>
                  <a:cubicBezTo>
                    <a:pt x="4441" y="12053"/>
                    <a:pt x="3596" y="15436"/>
                    <a:pt x="2961" y="18819"/>
                  </a:cubicBezTo>
                  <a:cubicBezTo>
                    <a:pt x="1904" y="25586"/>
                    <a:pt x="1692" y="32352"/>
                    <a:pt x="2115" y="39119"/>
                  </a:cubicBezTo>
                  <a:cubicBezTo>
                    <a:pt x="2327" y="45885"/>
                    <a:pt x="2750" y="52652"/>
                    <a:pt x="2750" y="59418"/>
                  </a:cubicBezTo>
                  <a:cubicBezTo>
                    <a:pt x="2750" y="62590"/>
                    <a:pt x="2538" y="65973"/>
                    <a:pt x="2115" y="69357"/>
                  </a:cubicBezTo>
                  <a:cubicBezTo>
                    <a:pt x="1692" y="72740"/>
                    <a:pt x="1058" y="75912"/>
                    <a:pt x="1" y="79295"/>
                  </a:cubicBezTo>
                  <a:cubicBezTo>
                    <a:pt x="1481" y="76123"/>
                    <a:pt x="2750" y="72951"/>
                    <a:pt x="3384" y="69568"/>
                  </a:cubicBezTo>
                  <a:cubicBezTo>
                    <a:pt x="4230" y="66185"/>
                    <a:pt x="4653" y="62802"/>
                    <a:pt x="4864" y="59418"/>
                  </a:cubicBezTo>
                  <a:cubicBezTo>
                    <a:pt x="5287" y="52652"/>
                    <a:pt x="5076" y="45885"/>
                    <a:pt x="4653" y="39119"/>
                  </a:cubicBezTo>
                  <a:cubicBezTo>
                    <a:pt x="4441" y="32352"/>
                    <a:pt x="4441" y="25797"/>
                    <a:pt x="5076" y="19031"/>
                  </a:cubicBezTo>
                  <a:cubicBezTo>
                    <a:pt x="5499" y="12476"/>
                    <a:pt x="7402" y="5921"/>
                    <a:pt x="10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987950" y="1681275"/>
              <a:ext cx="407075" cy="2045850"/>
            </a:xfrm>
            <a:custGeom>
              <a:avLst/>
              <a:gdLst/>
              <a:ahLst/>
              <a:cxnLst/>
              <a:rect l="l" t="t" r="r" b="b"/>
              <a:pathLst>
                <a:path w="16283" h="81834" extrusionOk="0">
                  <a:moveTo>
                    <a:pt x="4230" y="1"/>
                  </a:moveTo>
                  <a:cubicBezTo>
                    <a:pt x="2327" y="3172"/>
                    <a:pt x="1058" y="6556"/>
                    <a:pt x="424" y="10150"/>
                  </a:cubicBezTo>
                  <a:cubicBezTo>
                    <a:pt x="1" y="13745"/>
                    <a:pt x="1" y="17340"/>
                    <a:pt x="635" y="20935"/>
                  </a:cubicBezTo>
                  <a:cubicBezTo>
                    <a:pt x="1904" y="28124"/>
                    <a:pt x="4230" y="34890"/>
                    <a:pt x="7402" y="41445"/>
                  </a:cubicBezTo>
                  <a:cubicBezTo>
                    <a:pt x="10362" y="47789"/>
                    <a:pt x="12476" y="54556"/>
                    <a:pt x="13957" y="61534"/>
                  </a:cubicBezTo>
                  <a:cubicBezTo>
                    <a:pt x="14379" y="64917"/>
                    <a:pt x="14591" y="68300"/>
                    <a:pt x="14168" y="71895"/>
                  </a:cubicBezTo>
                  <a:cubicBezTo>
                    <a:pt x="13745" y="75278"/>
                    <a:pt x="12476" y="78661"/>
                    <a:pt x="10785" y="81833"/>
                  </a:cubicBezTo>
                  <a:cubicBezTo>
                    <a:pt x="13111" y="78873"/>
                    <a:pt x="14591" y="75701"/>
                    <a:pt x="15437" y="72106"/>
                  </a:cubicBezTo>
                  <a:cubicBezTo>
                    <a:pt x="16071" y="68511"/>
                    <a:pt x="16283" y="64917"/>
                    <a:pt x="15860" y="61322"/>
                  </a:cubicBezTo>
                  <a:cubicBezTo>
                    <a:pt x="14802" y="54133"/>
                    <a:pt x="12899" y="47155"/>
                    <a:pt x="9727" y="40600"/>
                  </a:cubicBezTo>
                  <a:cubicBezTo>
                    <a:pt x="6767" y="34256"/>
                    <a:pt x="4441" y="27490"/>
                    <a:pt x="2538" y="20723"/>
                  </a:cubicBezTo>
                  <a:cubicBezTo>
                    <a:pt x="1904" y="17340"/>
                    <a:pt x="1481" y="13745"/>
                    <a:pt x="1692" y="10362"/>
                  </a:cubicBezTo>
                  <a:cubicBezTo>
                    <a:pt x="1904" y="6767"/>
                    <a:pt x="2750" y="3384"/>
                    <a:pt x="4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86200" y="2484800"/>
              <a:ext cx="285475" cy="2125125"/>
            </a:xfrm>
            <a:custGeom>
              <a:avLst/>
              <a:gdLst/>
              <a:ahLst/>
              <a:cxnLst/>
              <a:rect l="l" t="t" r="r" b="b"/>
              <a:pathLst>
                <a:path w="11419" h="85005" extrusionOk="0">
                  <a:moveTo>
                    <a:pt x="5498" y="1"/>
                  </a:moveTo>
                  <a:lnTo>
                    <a:pt x="5498" y="1"/>
                  </a:lnTo>
                  <a:cubicBezTo>
                    <a:pt x="3595" y="3172"/>
                    <a:pt x="2115" y="6767"/>
                    <a:pt x="1480" y="10573"/>
                  </a:cubicBezTo>
                  <a:cubicBezTo>
                    <a:pt x="846" y="14379"/>
                    <a:pt x="846" y="18186"/>
                    <a:pt x="1058" y="21992"/>
                  </a:cubicBezTo>
                  <a:cubicBezTo>
                    <a:pt x="2115" y="29393"/>
                    <a:pt x="3595" y="36793"/>
                    <a:pt x="5710" y="43983"/>
                  </a:cubicBezTo>
                  <a:cubicBezTo>
                    <a:pt x="8035" y="50961"/>
                    <a:pt x="8881" y="58150"/>
                    <a:pt x="8670" y="65551"/>
                  </a:cubicBezTo>
                  <a:cubicBezTo>
                    <a:pt x="8458" y="69146"/>
                    <a:pt x="7824" y="72740"/>
                    <a:pt x="6344" y="76124"/>
                  </a:cubicBezTo>
                  <a:cubicBezTo>
                    <a:pt x="5710" y="77815"/>
                    <a:pt x="4864" y="79507"/>
                    <a:pt x="3806" y="80987"/>
                  </a:cubicBezTo>
                  <a:cubicBezTo>
                    <a:pt x="2538" y="82467"/>
                    <a:pt x="1480" y="83736"/>
                    <a:pt x="0" y="85005"/>
                  </a:cubicBezTo>
                  <a:cubicBezTo>
                    <a:pt x="3172" y="82890"/>
                    <a:pt x="5710" y="80141"/>
                    <a:pt x="7401" y="76758"/>
                  </a:cubicBezTo>
                  <a:cubicBezTo>
                    <a:pt x="9093" y="73163"/>
                    <a:pt x="10361" y="69357"/>
                    <a:pt x="10784" y="65551"/>
                  </a:cubicBezTo>
                  <a:cubicBezTo>
                    <a:pt x="11419" y="57939"/>
                    <a:pt x="10573" y="50326"/>
                    <a:pt x="8247" y="43137"/>
                  </a:cubicBezTo>
                  <a:cubicBezTo>
                    <a:pt x="6132" y="35948"/>
                    <a:pt x="4441" y="28758"/>
                    <a:pt x="2961" y="21569"/>
                  </a:cubicBezTo>
                  <a:cubicBezTo>
                    <a:pt x="2538" y="17974"/>
                    <a:pt x="2326" y="14168"/>
                    <a:pt x="2749" y="10573"/>
                  </a:cubicBezTo>
                  <a:cubicBezTo>
                    <a:pt x="2961" y="6979"/>
                    <a:pt x="4018" y="3384"/>
                    <a:pt x="5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94125" y="3050450"/>
              <a:ext cx="253775" cy="2045825"/>
            </a:xfrm>
            <a:custGeom>
              <a:avLst/>
              <a:gdLst/>
              <a:ahLst/>
              <a:cxnLst/>
              <a:rect l="l" t="t" r="r" b="b"/>
              <a:pathLst>
                <a:path w="10151" h="81833" extrusionOk="0">
                  <a:moveTo>
                    <a:pt x="4653" y="0"/>
                  </a:moveTo>
                  <a:lnTo>
                    <a:pt x="4653" y="0"/>
                  </a:lnTo>
                  <a:cubicBezTo>
                    <a:pt x="3595" y="3383"/>
                    <a:pt x="2750" y="6978"/>
                    <a:pt x="2538" y="10573"/>
                  </a:cubicBezTo>
                  <a:cubicBezTo>
                    <a:pt x="2327" y="14167"/>
                    <a:pt x="2538" y="17551"/>
                    <a:pt x="2750" y="21145"/>
                  </a:cubicBezTo>
                  <a:cubicBezTo>
                    <a:pt x="3384" y="28123"/>
                    <a:pt x="4864" y="35101"/>
                    <a:pt x="6133" y="42079"/>
                  </a:cubicBezTo>
                  <a:cubicBezTo>
                    <a:pt x="7190" y="48846"/>
                    <a:pt x="7613" y="55824"/>
                    <a:pt x="7190" y="62590"/>
                  </a:cubicBezTo>
                  <a:cubicBezTo>
                    <a:pt x="6767" y="69568"/>
                    <a:pt x="4230" y="76335"/>
                    <a:pt x="1" y="81832"/>
                  </a:cubicBezTo>
                  <a:cubicBezTo>
                    <a:pt x="2538" y="79295"/>
                    <a:pt x="4653" y="76335"/>
                    <a:pt x="6344" y="73163"/>
                  </a:cubicBezTo>
                  <a:cubicBezTo>
                    <a:pt x="7613" y="69991"/>
                    <a:pt x="8670" y="66396"/>
                    <a:pt x="9093" y="62802"/>
                  </a:cubicBezTo>
                  <a:cubicBezTo>
                    <a:pt x="10150" y="55824"/>
                    <a:pt x="9939" y="48634"/>
                    <a:pt x="8670" y="41656"/>
                  </a:cubicBezTo>
                  <a:cubicBezTo>
                    <a:pt x="7401" y="34678"/>
                    <a:pt x="5921" y="27700"/>
                    <a:pt x="4864" y="20934"/>
                  </a:cubicBezTo>
                  <a:cubicBezTo>
                    <a:pt x="3595" y="13956"/>
                    <a:pt x="3595" y="6978"/>
                    <a:pt x="4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4"/>
          <p:cNvSpPr/>
          <p:nvPr/>
        </p:nvSpPr>
        <p:spPr>
          <a:xfrm>
            <a:off x="417300" y="387000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14"/>
          <p:cNvGrpSpPr/>
          <p:nvPr/>
        </p:nvGrpSpPr>
        <p:grpSpPr>
          <a:xfrm rot="-6902105">
            <a:off x="7004267" y="-599977"/>
            <a:ext cx="1027758" cy="2181892"/>
            <a:chOff x="2479375" y="241250"/>
            <a:chExt cx="2454400" cy="5089875"/>
          </a:xfrm>
        </p:grpSpPr>
        <p:sp>
          <p:nvSpPr>
            <p:cNvPr id="461" name="Google Shape;461;p14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" name="Google Shape;46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80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600"/>
              <a:buFont typeface="Bebas Neu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8" name="Google Shape;468;p14"/>
          <p:cNvSpPr txBox="1">
            <a:spLocks noGrp="1"/>
          </p:cNvSpPr>
          <p:nvPr>
            <p:ph type="subTitle" idx="1"/>
          </p:nvPr>
        </p:nvSpPr>
        <p:spPr>
          <a:xfrm>
            <a:off x="626700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4"/>
          <p:cNvSpPr txBox="1">
            <a:spLocks noGrp="1"/>
          </p:cNvSpPr>
          <p:nvPr>
            <p:ph type="subTitle" idx="2"/>
          </p:nvPr>
        </p:nvSpPr>
        <p:spPr>
          <a:xfrm>
            <a:off x="626700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4"/>
          <p:cNvSpPr txBox="1">
            <a:spLocks noGrp="1"/>
          </p:cNvSpPr>
          <p:nvPr>
            <p:ph type="title" idx="3" hasCustomPrompt="1"/>
          </p:nvPr>
        </p:nvSpPr>
        <p:spPr>
          <a:xfrm>
            <a:off x="1473150" y="1549069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1" name="Google Shape;471;p14"/>
          <p:cNvSpPr txBox="1">
            <a:spLocks noGrp="1"/>
          </p:cNvSpPr>
          <p:nvPr>
            <p:ph type="subTitle" idx="4"/>
          </p:nvPr>
        </p:nvSpPr>
        <p:spPr>
          <a:xfrm>
            <a:off x="3370575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4"/>
          <p:cNvSpPr txBox="1">
            <a:spLocks noGrp="1"/>
          </p:cNvSpPr>
          <p:nvPr>
            <p:ph type="subTitle" idx="5"/>
          </p:nvPr>
        </p:nvSpPr>
        <p:spPr>
          <a:xfrm>
            <a:off x="3370575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title" idx="6" hasCustomPrompt="1"/>
          </p:nvPr>
        </p:nvSpPr>
        <p:spPr>
          <a:xfrm>
            <a:off x="4217025" y="1549069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4" name="Google Shape;474;p14"/>
          <p:cNvSpPr txBox="1">
            <a:spLocks noGrp="1"/>
          </p:cNvSpPr>
          <p:nvPr>
            <p:ph type="subTitle" idx="7"/>
          </p:nvPr>
        </p:nvSpPr>
        <p:spPr>
          <a:xfrm>
            <a:off x="6114450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8"/>
          </p:nvPr>
        </p:nvSpPr>
        <p:spPr>
          <a:xfrm>
            <a:off x="6114450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9" hasCustomPrompt="1"/>
          </p:nvPr>
        </p:nvSpPr>
        <p:spPr>
          <a:xfrm>
            <a:off x="6960900" y="154264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13"/>
          </p:nvPr>
        </p:nvSpPr>
        <p:spPr>
          <a:xfrm>
            <a:off x="626700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subTitle" idx="14"/>
          </p:nvPr>
        </p:nvSpPr>
        <p:spPr>
          <a:xfrm>
            <a:off x="626700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4"/>
          <p:cNvSpPr txBox="1">
            <a:spLocks noGrp="1"/>
          </p:cNvSpPr>
          <p:nvPr>
            <p:ph type="title" idx="15" hasCustomPrompt="1"/>
          </p:nvPr>
        </p:nvSpPr>
        <p:spPr>
          <a:xfrm>
            <a:off x="1473150" y="324099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0" name="Google Shape;480;p14"/>
          <p:cNvSpPr txBox="1">
            <a:spLocks noGrp="1"/>
          </p:cNvSpPr>
          <p:nvPr>
            <p:ph type="subTitle" idx="16"/>
          </p:nvPr>
        </p:nvSpPr>
        <p:spPr>
          <a:xfrm>
            <a:off x="3370575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4"/>
          <p:cNvSpPr txBox="1">
            <a:spLocks noGrp="1"/>
          </p:cNvSpPr>
          <p:nvPr>
            <p:ph type="subTitle" idx="17"/>
          </p:nvPr>
        </p:nvSpPr>
        <p:spPr>
          <a:xfrm>
            <a:off x="3370575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4"/>
          <p:cNvSpPr txBox="1">
            <a:spLocks noGrp="1"/>
          </p:cNvSpPr>
          <p:nvPr>
            <p:ph type="title" idx="18" hasCustomPrompt="1"/>
          </p:nvPr>
        </p:nvSpPr>
        <p:spPr>
          <a:xfrm>
            <a:off x="4217025" y="323829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3" name="Google Shape;483;p14"/>
          <p:cNvSpPr txBox="1">
            <a:spLocks noGrp="1"/>
          </p:cNvSpPr>
          <p:nvPr>
            <p:ph type="subTitle" idx="19"/>
          </p:nvPr>
        </p:nvSpPr>
        <p:spPr>
          <a:xfrm>
            <a:off x="6114450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4"/>
          <p:cNvSpPr txBox="1">
            <a:spLocks noGrp="1"/>
          </p:cNvSpPr>
          <p:nvPr>
            <p:ph type="subTitle" idx="20"/>
          </p:nvPr>
        </p:nvSpPr>
        <p:spPr>
          <a:xfrm>
            <a:off x="6114450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4"/>
          <p:cNvSpPr txBox="1">
            <a:spLocks noGrp="1"/>
          </p:cNvSpPr>
          <p:nvPr>
            <p:ph type="title" idx="21" hasCustomPrompt="1"/>
          </p:nvPr>
        </p:nvSpPr>
        <p:spPr>
          <a:xfrm>
            <a:off x="6962100" y="323764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486" name="Google Shape;486;p14"/>
          <p:cNvGrpSpPr/>
          <p:nvPr/>
        </p:nvGrpSpPr>
        <p:grpSpPr>
          <a:xfrm>
            <a:off x="7141670" y="-286963"/>
            <a:ext cx="1968002" cy="1555665"/>
            <a:chOff x="508050" y="242250"/>
            <a:chExt cx="6512250" cy="5147800"/>
          </a:xfrm>
        </p:grpSpPr>
        <p:sp>
          <p:nvSpPr>
            <p:cNvPr id="487" name="Google Shape;487;p14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14"/>
          <p:cNvGrpSpPr/>
          <p:nvPr/>
        </p:nvGrpSpPr>
        <p:grpSpPr>
          <a:xfrm>
            <a:off x="-102455" y="1542654"/>
            <a:ext cx="822444" cy="807019"/>
            <a:chOff x="1124025" y="238125"/>
            <a:chExt cx="5272075" cy="5173200"/>
          </a:xfrm>
        </p:grpSpPr>
        <p:sp>
          <p:nvSpPr>
            <p:cNvPr id="495" name="Google Shape;495;p14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14"/>
          <p:cNvGrpSpPr/>
          <p:nvPr/>
        </p:nvGrpSpPr>
        <p:grpSpPr>
          <a:xfrm flipH="1">
            <a:off x="8598095" y="3312017"/>
            <a:ext cx="822444" cy="807019"/>
            <a:chOff x="1124025" y="238125"/>
            <a:chExt cx="5272075" cy="5173200"/>
          </a:xfrm>
        </p:grpSpPr>
        <p:sp>
          <p:nvSpPr>
            <p:cNvPr id="512" name="Google Shape;512;p14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5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5"/>
          <p:cNvSpPr txBox="1">
            <a:spLocks noGrp="1"/>
          </p:cNvSpPr>
          <p:nvPr>
            <p:ph type="subTitle" idx="1"/>
          </p:nvPr>
        </p:nvSpPr>
        <p:spPr>
          <a:xfrm>
            <a:off x="3370575" y="213914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5"/>
          <p:cNvSpPr txBox="1">
            <a:spLocks noGrp="1"/>
          </p:cNvSpPr>
          <p:nvPr>
            <p:ph type="subTitle" idx="2"/>
          </p:nvPr>
        </p:nvSpPr>
        <p:spPr>
          <a:xfrm>
            <a:off x="3370575" y="2371069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5"/>
          <p:cNvSpPr txBox="1">
            <a:spLocks noGrp="1"/>
          </p:cNvSpPr>
          <p:nvPr>
            <p:ph type="subTitle" idx="3"/>
          </p:nvPr>
        </p:nvSpPr>
        <p:spPr>
          <a:xfrm>
            <a:off x="5985600" y="213914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5"/>
          <p:cNvSpPr txBox="1">
            <a:spLocks noGrp="1"/>
          </p:cNvSpPr>
          <p:nvPr>
            <p:ph type="subTitle" idx="4"/>
          </p:nvPr>
        </p:nvSpPr>
        <p:spPr>
          <a:xfrm>
            <a:off x="5985600" y="2371069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5"/>
          <p:cNvSpPr txBox="1">
            <a:spLocks noGrp="1"/>
          </p:cNvSpPr>
          <p:nvPr>
            <p:ph type="subTitle" idx="5"/>
          </p:nvPr>
        </p:nvSpPr>
        <p:spPr>
          <a:xfrm>
            <a:off x="3370575" y="353316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5"/>
          <p:cNvSpPr txBox="1">
            <a:spLocks noGrp="1"/>
          </p:cNvSpPr>
          <p:nvPr>
            <p:ph type="subTitle" idx="6"/>
          </p:nvPr>
        </p:nvSpPr>
        <p:spPr>
          <a:xfrm>
            <a:off x="3370575" y="3765094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5"/>
          <p:cNvSpPr txBox="1">
            <a:spLocks noGrp="1"/>
          </p:cNvSpPr>
          <p:nvPr>
            <p:ph type="subTitle" idx="7"/>
          </p:nvPr>
        </p:nvSpPr>
        <p:spPr>
          <a:xfrm>
            <a:off x="5985600" y="353316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5"/>
          <p:cNvSpPr txBox="1">
            <a:spLocks noGrp="1"/>
          </p:cNvSpPr>
          <p:nvPr>
            <p:ph type="subTitle" idx="8"/>
          </p:nvPr>
        </p:nvSpPr>
        <p:spPr>
          <a:xfrm>
            <a:off x="5985600" y="3765094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7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551" name="Google Shape;551;p17"/>
          <p:cNvGrpSpPr/>
          <p:nvPr/>
        </p:nvGrpSpPr>
        <p:grpSpPr>
          <a:xfrm rot="-7304592">
            <a:off x="7754158" y="-588800"/>
            <a:ext cx="762780" cy="1564067"/>
            <a:chOff x="2392800" y="238125"/>
            <a:chExt cx="2677175" cy="5084850"/>
          </a:xfrm>
        </p:grpSpPr>
        <p:sp>
          <p:nvSpPr>
            <p:cNvPr id="552" name="Google Shape;552;p17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17"/>
          <p:cNvGrpSpPr/>
          <p:nvPr/>
        </p:nvGrpSpPr>
        <p:grpSpPr>
          <a:xfrm rot="-5109793" flipH="1">
            <a:off x="8150804" y="-40746"/>
            <a:ext cx="1200509" cy="1177479"/>
            <a:chOff x="1124025" y="238125"/>
            <a:chExt cx="5272075" cy="5173200"/>
          </a:xfrm>
        </p:grpSpPr>
        <p:sp>
          <p:nvSpPr>
            <p:cNvPr id="564" name="Google Shape;564;p1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7"/>
          <p:cNvGrpSpPr/>
          <p:nvPr/>
        </p:nvGrpSpPr>
        <p:grpSpPr>
          <a:xfrm rot="1564534" flipH="1">
            <a:off x="8523966" y="-115808"/>
            <a:ext cx="1075451" cy="2271781"/>
            <a:chOff x="2773725" y="240525"/>
            <a:chExt cx="2096325" cy="5101625"/>
          </a:xfrm>
        </p:grpSpPr>
        <p:sp>
          <p:nvSpPr>
            <p:cNvPr id="581" name="Google Shape;581;p17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0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178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683" name="Google Shape;683;p20"/>
          <p:cNvGrpSpPr/>
          <p:nvPr/>
        </p:nvGrpSpPr>
        <p:grpSpPr>
          <a:xfrm rot="2147821">
            <a:off x="696933" y="4080457"/>
            <a:ext cx="611949" cy="1256876"/>
            <a:chOff x="2392800" y="238125"/>
            <a:chExt cx="2677175" cy="5084850"/>
          </a:xfrm>
        </p:grpSpPr>
        <p:sp>
          <p:nvSpPr>
            <p:cNvPr id="684" name="Google Shape;684;p20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0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0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0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0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0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0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5" name="Google Shape;695;p20"/>
          <p:cNvSpPr txBox="1">
            <a:spLocks noGrp="1"/>
          </p:cNvSpPr>
          <p:nvPr>
            <p:ph type="subTitle" idx="1"/>
          </p:nvPr>
        </p:nvSpPr>
        <p:spPr>
          <a:xfrm>
            <a:off x="644475" y="14742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20"/>
          <p:cNvSpPr txBox="1">
            <a:spLocks noGrp="1"/>
          </p:cNvSpPr>
          <p:nvPr>
            <p:ph type="subTitle" idx="2"/>
          </p:nvPr>
        </p:nvSpPr>
        <p:spPr>
          <a:xfrm>
            <a:off x="896700" y="178457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20"/>
          <p:cNvSpPr txBox="1">
            <a:spLocks noGrp="1"/>
          </p:cNvSpPr>
          <p:nvPr>
            <p:ph type="subTitle" idx="3"/>
          </p:nvPr>
        </p:nvSpPr>
        <p:spPr>
          <a:xfrm>
            <a:off x="3388350" y="14742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0"/>
          <p:cNvSpPr txBox="1">
            <a:spLocks noGrp="1"/>
          </p:cNvSpPr>
          <p:nvPr>
            <p:ph type="subTitle" idx="4"/>
          </p:nvPr>
        </p:nvSpPr>
        <p:spPr>
          <a:xfrm>
            <a:off x="3640650" y="178457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0"/>
          <p:cNvSpPr txBox="1">
            <a:spLocks noGrp="1"/>
          </p:cNvSpPr>
          <p:nvPr>
            <p:ph type="subTitle" idx="5"/>
          </p:nvPr>
        </p:nvSpPr>
        <p:spPr>
          <a:xfrm>
            <a:off x="6096675" y="14742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20"/>
          <p:cNvSpPr txBox="1">
            <a:spLocks noGrp="1"/>
          </p:cNvSpPr>
          <p:nvPr>
            <p:ph type="subTitle" idx="6"/>
          </p:nvPr>
        </p:nvSpPr>
        <p:spPr>
          <a:xfrm>
            <a:off x="6349000" y="178457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20"/>
          <p:cNvSpPr txBox="1">
            <a:spLocks noGrp="1"/>
          </p:cNvSpPr>
          <p:nvPr>
            <p:ph type="subTitle" idx="7"/>
          </p:nvPr>
        </p:nvSpPr>
        <p:spPr>
          <a:xfrm>
            <a:off x="644475" y="29333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"/>
          <p:cNvSpPr txBox="1">
            <a:spLocks noGrp="1"/>
          </p:cNvSpPr>
          <p:nvPr>
            <p:ph type="subTitle" idx="8"/>
          </p:nvPr>
        </p:nvSpPr>
        <p:spPr>
          <a:xfrm>
            <a:off x="896775" y="324392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20"/>
          <p:cNvSpPr txBox="1">
            <a:spLocks noGrp="1"/>
          </p:cNvSpPr>
          <p:nvPr>
            <p:ph type="subTitle" idx="9"/>
          </p:nvPr>
        </p:nvSpPr>
        <p:spPr>
          <a:xfrm>
            <a:off x="3388350" y="29333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20"/>
          <p:cNvSpPr txBox="1">
            <a:spLocks noGrp="1"/>
          </p:cNvSpPr>
          <p:nvPr>
            <p:ph type="subTitle" idx="13"/>
          </p:nvPr>
        </p:nvSpPr>
        <p:spPr>
          <a:xfrm>
            <a:off x="3640650" y="324392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0"/>
          <p:cNvSpPr txBox="1">
            <a:spLocks noGrp="1"/>
          </p:cNvSpPr>
          <p:nvPr>
            <p:ph type="subTitle" idx="14"/>
          </p:nvPr>
        </p:nvSpPr>
        <p:spPr>
          <a:xfrm>
            <a:off x="6096675" y="29333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0"/>
          <p:cNvSpPr txBox="1">
            <a:spLocks noGrp="1"/>
          </p:cNvSpPr>
          <p:nvPr>
            <p:ph type="subTitle" idx="15"/>
          </p:nvPr>
        </p:nvSpPr>
        <p:spPr>
          <a:xfrm>
            <a:off x="6348975" y="324392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7" name="Google Shape;707;p20"/>
          <p:cNvGrpSpPr/>
          <p:nvPr/>
        </p:nvGrpSpPr>
        <p:grpSpPr>
          <a:xfrm rot="-642720" flipH="1">
            <a:off x="-520112" y="3069072"/>
            <a:ext cx="1483946" cy="2720271"/>
            <a:chOff x="2453075" y="238700"/>
            <a:chExt cx="2722850" cy="5187200"/>
          </a:xfrm>
        </p:grpSpPr>
        <p:sp>
          <p:nvSpPr>
            <p:cNvPr id="708" name="Google Shape;708;p20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0"/>
          <p:cNvGrpSpPr/>
          <p:nvPr/>
        </p:nvGrpSpPr>
        <p:grpSpPr>
          <a:xfrm rot="9553560">
            <a:off x="8207945" y="61526"/>
            <a:ext cx="1119275" cy="970655"/>
            <a:chOff x="1124025" y="238125"/>
            <a:chExt cx="5272075" cy="5173200"/>
          </a:xfrm>
        </p:grpSpPr>
        <p:sp>
          <p:nvSpPr>
            <p:cNvPr id="720" name="Google Shape;720;p20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0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0"/>
          <p:cNvGrpSpPr/>
          <p:nvPr/>
        </p:nvGrpSpPr>
        <p:grpSpPr>
          <a:xfrm rot="2880343">
            <a:off x="7849587" y="-641632"/>
            <a:ext cx="884832" cy="2121501"/>
            <a:chOff x="2773725" y="240525"/>
            <a:chExt cx="2096325" cy="5101625"/>
          </a:xfrm>
        </p:grpSpPr>
        <p:sp>
          <p:nvSpPr>
            <p:cNvPr id="737" name="Google Shape;737;p20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 2">
  <p:cSld name="CUSTOM_8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2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6" name="Google Shape;796;p22"/>
          <p:cNvGrpSpPr/>
          <p:nvPr/>
        </p:nvGrpSpPr>
        <p:grpSpPr>
          <a:xfrm rot="-1604119" flipH="1">
            <a:off x="6587003" y="2238478"/>
            <a:ext cx="1208648" cy="2295627"/>
            <a:chOff x="2392800" y="238125"/>
            <a:chExt cx="2677175" cy="5084850"/>
          </a:xfrm>
        </p:grpSpPr>
        <p:sp>
          <p:nvSpPr>
            <p:cNvPr id="797" name="Google Shape;797;p22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8" name="Google Shape;808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09" name="Google Shape;809;p22"/>
          <p:cNvSpPr txBox="1">
            <a:spLocks noGrp="1"/>
          </p:cNvSpPr>
          <p:nvPr>
            <p:ph type="subTitle" idx="1"/>
          </p:nvPr>
        </p:nvSpPr>
        <p:spPr>
          <a:xfrm>
            <a:off x="720000" y="127652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22"/>
          <p:cNvSpPr txBox="1">
            <a:spLocks noGrp="1"/>
          </p:cNvSpPr>
          <p:nvPr>
            <p:ph type="subTitle" idx="2"/>
          </p:nvPr>
        </p:nvSpPr>
        <p:spPr>
          <a:xfrm>
            <a:off x="720000" y="1603850"/>
            <a:ext cx="5897100" cy="11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1" name="Google Shape;811;p22"/>
          <p:cNvSpPr txBox="1">
            <a:spLocks noGrp="1"/>
          </p:cNvSpPr>
          <p:nvPr>
            <p:ph type="subTitle" idx="3"/>
          </p:nvPr>
        </p:nvSpPr>
        <p:spPr>
          <a:xfrm>
            <a:off x="720000" y="282342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22"/>
          <p:cNvSpPr txBox="1">
            <a:spLocks noGrp="1"/>
          </p:cNvSpPr>
          <p:nvPr>
            <p:ph type="subTitle" idx="4"/>
          </p:nvPr>
        </p:nvSpPr>
        <p:spPr>
          <a:xfrm>
            <a:off x="720000" y="3144125"/>
            <a:ext cx="5897100" cy="7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13" name="Google Shape;813;p22"/>
          <p:cNvGrpSpPr/>
          <p:nvPr/>
        </p:nvGrpSpPr>
        <p:grpSpPr>
          <a:xfrm>
            <a:off x="7303170" y="825807"/>
            <a:ext cx="2628639" cy="5007723"/>
            <a:chOff x="2453075" y="238700"/>
            <a:chExt cx="2722850" cy="5187200"/>
          </a:xfrm>
        </p:grpSpPr>
        <p:sp>
          <p:nvSpPr>
            <p:cNvPr id="814" name="Google Shape;814;p22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2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2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22"/>
          <p:cNvGrpSpPr/>
          <p:nvPr/>
        </p:nvGrpSpPr>
        <p:grpSpPr>
          <a:xfrm rot="-6017636">
            <a:off x="6596388" y="3720180"/>
            <a:ext cx="1731810" cy="1696742"/>
            <a:chOff x="1124025" y="238125"/>
            <a:chExt cx="5272075" cy="5173200"/>
          </a:xfrm>
        </p:grpSpPr>
        <p:sp>
          <p:nvSpPr>
            <p:cNvPr id="826" name="Google Shape;826;p22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2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2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2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2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2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2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2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2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2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2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2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2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2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10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3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4" name="Google Shape;844;p23"/>
          <p:cNvGrpSpPr/>
          <p:nvPr/>
        </p:nvGrpSpPr>
        <p:grpSpPr>
          <a:xfrm rot="-2008571">
            <a:off x="7268654" y="802425"/>
            <a:ext cx="1914697" cy="3970652"/>
            <a:chOff x="2479375" y="241250"/>
            <a:chExt cx="2454400" cy="5089875"/>
          </a:xfrm>
        </p:grpSpPr>
        <p:sp>
          <p:nvSpPr>
            <p:cNvPr id="845" name="Google Shape;845;p23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23"/>
          <p:cNvGrpSpPr/>
          <p:nvPr/>
        </p:nvGrpSpPr>
        <p:grpSpPr>
          <a:xfrm rot="8783438">
            <a:off x="7115976" y="1872013"/>
            <a:ext cx="1527381" cy="3806843"/>
            <a:chOff x="2773725" y="240525"/>
            <a:chExt cx="2096325" cy="5101625"/>
          </a:xfrm>
        </p:grpSpPr>
        <p:sp>
          <p:nvSpPr>
            <p:cNvPr id="852" name="Google Shape;852;p23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3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9" name="Google Shape;85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60" name="Google Shape;860;p23"/>
          <p:cNvSpPr txBox="1">
            <a:spLocks noGrp="1"/>
          </p:cNvSpPr>
          <p:nvPr>
            <p:ph type="body" idx="1"/>
          </p:nvPr>
        </p:nvSpPr>
        <p:spPr>
          <a:xfrm>
            <a:off x="2443200" y="1742650"/>
            <a:ext cx="42576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38100" lvl="0" indent="-3365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Oswald Regular"/>
              <a:buAutoNum type="arabicPeriod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61" name="Google Shape;861;p23"/>
          <p:cNvGrpSpPr/>
          <p:nvPr/>
        </p:nvGrpSpPr>
        <p:grpSpPr>
          <a:xfrm rot="-347508" flipH="1">
            <a:off x="6776994" y="3767859"/>
            <a:ext cx="1477514" cy="1673074"/>
            <a:chOff x="1396775" y="238125"/>
            <a:chExt cx="4477525" cy="5209300"/>
          </a:xfrm>
        </p:grpSpPr>
        <p:sp>
          <p:nvSpPr>
            <p:cNvPr id="862" name="Google Shape;862;p23"/>
            <p:cNvSpPr/>
            <p:nvPr/>
          </p:nvSpPr>
          <p:spPr>
            <a:xfrm>
              <a:off x="1396775" y="238125"/>
              <a:ext cx="4477525" cy="5209300"/>
            </a:xfrm>
            <a:custGeom>
              <a:avLst/>
              <a:gdLst/>
              <a:ahLst/>
              <a:cxnLst/>
              <a:rect l="l" t="t" r="r" b="b"/>
              <a:pathLst>
                <a:path w="179101" h="208372" extrusionOk="0">
                  <a:moveTo>
                    <a:pt x="163876" y="0"/>
                  </a:moveTo>
                  <a:cubicBezTo>
                    <a:pt x="155629" y="4863"/>
                    <a:pt x="146537" y="8247"/>
                    <a:pt x="137445" y="10150"/>
                  </a:cubicBezTo>
                  <a:cubicBezTo>
                    <a:pt x="122643" y="13533"/>
                    <a:pt x="106995" y="16493"/>
                    <a:pt x="96211" y="26432"/>
                  </a:cubicBezTo>
                  <a:cubicBezTo>
                    <a:pt x="81621" y="39965"/>
                    <a:pt x="80987" y="61956"/>
                    <a:pt x="81621" y="81409"/>
                  </a:cubicBezTo>
                  <a:cubicBezTo>
                    <a:pt x="76123" y="64705"/>
                    <a:pt x="74220" y="47154"/>
                    <a:pt x="75912" y="29603"/>
                  </a:cubicBezTo>
                  <a:lnTo>
                    <a:pt x="75912" y="29603"/>
                  </a:lnTo>
                  <a:cubicBezTo>
                    <a:pt x="51172" y="49903"/>
                    <a:pt x="38696" y="81409"/>
                    <a:pt x="43137" y="113127"/>
                  </a:cubicBezTo>
                  <a:lnTo>
                    <a:pt x="43137" y="113127"/>
                  </a:lnTo>
                  <a:lnTo>
                    <a:pt x="27278" y="60898"/>
                  </a:lnTo>
                  <a:cubicBezTo>
                    <a:pt x="1904" y="100017"/>
                    <a:pt x="1" y="150132"/>
                    <a:pt x="22203" y="191365"/>
                  </a:cubicBezTo>
                  <a:cubicBezTo>
                    <a:pt x="39453" y="202610"/>
                    <a:pt x="59328" y="208372"/>
                    <a:pt x="79356" y="208372"/>
                  </a:cubicBezTo>
                  <a:cubicBezTo>
                    <a:pt x="92471" y="208372"/>
                    <a:pt x="105651" y="205901"/>
                    <a:pt x="118202" y="200880"/>
                  </a:cubicBezTo>
                  <a:cubicBezTo>
                    <a:pt x="150343" y="187770"/>
                    <a:pt x="173814" y="157110"/>
                    <a:pt x="177198" y="123700"/>
                  </a:cubicBezTo>
                  <a:lnTo>
                    <a:pt x="177198" y="123700"/>
                  </a:lnTo>
                  <a:cubicBezTo>
                    <a:pt x="163365" y="131604"/>
                    <a:pt x="147871" y="135815"/>
                    <a:pt x="132096" y="135815"/>
                  </a:cubicBezTo>
                  <a:cubicBezTo>
                    <a:pt x="130990" y="135815"/>
                    <a:pt x="129883" y="135794"/>
                    <a:pt x="128775" y="135753"/>
                  </a:cubicBezTo>
                  <a:cubicBezTo>
                    <a:pt x="156264" y="130889"/>
                    <a:pt x="178466" y="106149"/>
                    <a:pt x="179101" y="79506"/>
                  </a:cubicBezTo>
                  <a:lnTo>
                    <a:pt x="179101" y="79506"/>
                  </a:lnTo>
                  <a:cubicBezTo>
                    <a:pt x="169585" y="93039"/>
                    <a:pt x="154784" y="102132"/>
                    <a:pt x="138290" y="104035"/>
                  </a:cubicBezTo>
                  <a:cubicBezTo>
                    <a:pt x="153938" y="97480"/>
                    <a:pt x="164088" y="80564"/>
                    <a:pt x="161762" y="64493"/>
                  </a:cubicBezTo>
                  <a:cubicBezTo>
                    <a:pt x="159858" y="51172"/>
                    <a:pt x="150766" y="39119"/>
                    <a:pt x="151189" y="25797"/>
                  </a:cubicBezTo>
                  <a:cubicBezTo>
                    <a:pt x="151612" y="16070"/>
                    <a:pt x="156898" y="7612"/>
                    <a:pt x="163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1756250" y="518300"/>
              <a:ext cx="3399125" cy="4720700"/>
            </a:xfrm>
            <a:custGeom>
              <a:avLst/>
              <a:gdLst/>
              <a:ahLst/>
              <a:cxnLst/>
              <a:rect l="l" t="t" r="r" b="b"/>
              <a:pathLst>
                <a:path w="135965" h="188828" extrusionOk="0">
                  <a:moveTo>
                    <a:pt x="135964" y="0"/>
                  </a:moveTo>
                  <a:cubicBezTo>
                    <a:pt x="126449" y="3383"/>
                    <a:pt x="117779" y="9092"/>
                    <a:pt x="111013" y="16705"/>
                  </a:cubicBezTo>
                  <a:cubicBezTo>
                    <a:pt x="104035" y="24106"/>
                    <a:pt x="98326" y="32564"/>
                    <a:pt x="94097" y="41656"/>
                  </a:cubicBezTo>
                  <a:cubicBezTo>
                    <a:pt x="85216" y="59841"/>
                    <a:pt x="80775" y="79718"/>
                    <a:pt x="74220" y="98326"/>
                  </a:cubicBezTo>
                  <a:cubicBezTo>
                    <a:pt x="67876" y="117356"/>
                    <a:pt x="58150" y="134907"/>
                    <a:pt x="45463" y="150343"/>
                  </a:cubicBezTo>
                  <a:cubicBezTo>
                    <a:pt x="39119" y="158167"/>
                    <a:pt x="31930" y="165145"/>
                    <a:pt x="24317" y="171488"/>
                  </a:cubicBezTo>
                  <a:cubicBezTo>
                    <a:pt x="16705" y="178044"/>
                    <a:pt x="8670" y="183753"/>
                    <a:pt x="0" y="188828"/>
                  </a:cubicBezTo>
                  <a:cubicBezTo>
                    <a:pt x="8881" y="184176"/>
                    <a:pt x="17339" y="178889"/>
                    <a:pt x="25163" y="172546"/>
                  </a:cubicBezTo>
                  <a:cubicBezTo>
                    <a:pt x="32987" y="166202"/>
                    <a:pt x="40388" y="159224"/>
                    <a:pt x="46943" y="151612"/>
                  </a:cubicBezTo>
                  <a:cubicBezTo>
                    <a:pt x="60053" y="136176"/>
                    <a:pt x="70202" y="118414"/>
                    <a:pt x="76757" y="99383"/>
                  </a:cubicBezTo>
                  <a:cubicBezTo>
                    <a:pt x="83312" y="80352"/>
                    <a:pt x="87542" y="60687"/>
                    <a:pt x="95788" y="42502"/>
                  </a:cubicBezTo>
                  <a:cubicBezTo>
                    <a:pt x="100017" y="33410"/>
                    <a:pt x="105304" y="24951"/>
                    <a:pt x="111859" y="17551"/>
                  </a:cubicBezTo>
                  <a:cubicBezTo>
                    <a:pt x="118414" y="9938"/>
                    <a:pt x="126660" y="4018"/>
                    <a:pt x="135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3759750" y="1485675"/>
              <a:ext cx="1379750" cy="1200025"/>
            </a:xfrm>
            <a:custGeom>
              <a:avLst/>
              <a:gdLst/>
              <a:ahLst/>
              <a:cxnLst/>
              <a:rect l="l" t="t" r="r" b="b"/>
              <a:pathLst>
                <a:path w="55190" h="48001" extrusionOk="0">
                  <a:moveTo>
                    <a:pt x="55190" y="1"/>
                  </a:moveTo>
                  <a:lnTo>
                    <a:pt x="55190" y="1"/>
                  </a:lnTo>
                  <a:cubicBezTo>
                    <a:pt x="54132" y="2961"/>
                    <a:pt x="52441" y="5710"/>
                    <a:pt x="50326" y="8036"/>
                  </a:cubicBezTo>
                  <a:cubicBezTo>
                    <a:pt x="48212" y="10151"/>
                    <a:pt x="45886" y="12265"/>
                    <a:pt x="43137" y="13957"/>
                  </a:cubicBezTo>
                  <a:cubicBezTo>
                    <a:pt x="37639" y="17129"/>
                    <a:pt x="31930" y="19666"/>
                    <a:pt x="26009" y="21781"/>
                  </a:cubicBezTo>
                  <a:cubicBezTo>
                    <a:pt x="19877" y="23895"/>
                    <a:pt x="14168" y="27067"/>
                    <a:pt x="9093" y="31085"/>
                  </a:cubicBezTo>
                  <a:cubicBezTo>
                    <a:pt x="6556" y="33199"/>
                    <a:pt x="4441" y="35737"/>
                    <a:pt x="2750" y="38485"/>
                  </a:cubicBezTo>
                  <a:cubicBezTo>
                    <a:pt x="1058" y="41446"/>
                    <a:pt x="212" y="44618"/>
                    <a:pt x="1" y="48001"/>
                  </a:cubicBezTo>
                  <a:cubicBezTo>
                    <a:pt x="635" y="44829"/>
                    <a:pt x="1904" y="41657"/>
                    <a:pt x="3595" y="39120"/>
                  </a:cubicBezTo>
                  <a:cubicBezTo>
                    <a:pt x="5498" y="36582"/>
                    <a:pt x="7613" y="34468"/>
                    <a:pt x="10150" y="32565"/>
                  </a:cubicBezTo>
                  <a:cubicBezTo>
                    <a:pt x="15437" y="28970"/>
                    <a:pt x="20934" y="26221"/>
                    <a:pt x="27067" y="24107"/>
                  </a:cubicBezTo>
                  <a:cubicBezTo>
                    <a:pt x="33199" y="21992"/>
                    <a:pt x="38908" y="19243"/>
                    <a:pt x="44406" y="15648"/>
                  </a:cubicBezTo>
                  <a:cubicBezTo>
                    <a:pt x="46943" y="13745"/>
                    <a:pt x="49269" y="11419"/>
                    <a:pt x="51384" y="8882"/>
                  </a:cubicBezTo>
                  <a:cubicBezTo>
                    <a:pt x="53287" y="6133"/>
                    <a:pt x="54555" y="3173"/>
                    <a:pt x="55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3934200" y="1025775"/>
              <a:ext cx="1115450" cy="1120725"/>
            </a:xfrm>
            <a:custGeom>
              <a:avLst/>
              <a:gdLst/>
              <a:ahLst/>
              <a:cxnLst/>
              <a:rect l="l" t="t" r="r" b="b"/>
              <a:pathLst>
                <a:path w="44618" h="44829" extrusionOk="0">
                  <a:moveTo>
                    <a:pt x="44617" y="1"/>
                  </a:moveTo>
                  <a:lnTo>
                    <a:pt x="44617" y="1"/>
                  </a:lnTo>
                  <a:cubicBezTo>
                    <a:pt x="42503" y="4864"/>
                    <a:pt x="38908" y="9304"/>
                    <a:pt x="34467" y="12265"/>
                  </a:cubicBezTo>
                  <a:cubicBezTo>
                    <a:pt x="30027" y="15225"/>
                    <a:pt x="25163" y="17974"/>
                    <a:pt x="20300" y="20300"/>
                  </a:cubicBezTo>
                  <a:cubicBezTo>
                    <a:pt x="15225" y="22626"/>
                    <a:pt x="10573" y="25798"/>
                    <a:pt x="6556" y="29815"/>
                  </a:cubicBezTo>
                  <a:cubicBezTo>
                    <a:pt x="2538" y="33833"/>
                    <a:pt x="1" y="39119"/>
                    <a:pt x="1" y="44829"/>
                  </a:cubicBezTo>
                  <a:cubicBezTo>
                    <a:pt x="1058" y="39542"/>
                    <a:pt x="4018" y="34679"/>
                    <a:pt x="8036" y="31296"/>
                  </a:cubicBezTo>
                  <a:cubicBezTo>
                    <a:pt x="12265" y="27701"/>
                    <a:pt x="16705" y="24741"/>
                    <a:pt x="21569" y="22626"/>
                  </a:cubicBezTo>
                  <a:cubicBezTo>
                    <a:pt x="26644" y="20089"/>
                    <a:pt x="31296" y="17340"/>
                    <a:pt x="35736" y="13956"/>
                  </a:cubicBezTo>
                  <a:cubicBezTo>
                    <a:pt x="40177" y="10362"/>
                    <a:pt x="43348" y="5498"/>
                    <a:pt x="44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3601175" y="1919175"/>
              <a:ext cx="1733925" cy="1221150"/>
            </a:xfrm>
            <a:custGeom>
              <a:avLst/>
              <a:gdLst/>
              <a:ahLst/>
              <a:cxnLst/>
              <a:rect l="l" t="t" r="r" b="b"/>
              <a:pathLst>
                <a:path w="69357" h="48846" extrusionOk="0">
                  <a:moveTo>
                    <a:pt x="69356" y="0"/>
                  </a:moveTo>
                  <a:lnTo>
                    <a:pt x="69356" y="0"/>
                  </a:lnTo>
                  <a:cubicBezTo>
                    <a:pt x="67876" y="3595"/>
                    <a:pt x="65973" y="6767"/>
                    <a:pt x="63859" y="9727"/>
                  </a:cubicBezTo>
                  <a:cubicBezTo>
                    <a:pt x="61533" y="12899"/>
                    <a:pt x="58995" y="15436"/>
                    <a:pt x="56035" y="17974"/>
                  </a:cubicBezTo>
                  <a:cubicBezTo>
                    <a:pt x="50326" y="22626"/>
                    <a:pt x="43348" y="25797"/>
                    <a:pt x="35947" y="27066"/>
                  </a:cubicBezTo>
                  <a:cubicBezTo>
                    <a:pt x="28758" y="28335"/>
                    <a:pt x="20722" y="28335"/>
                    <a:pt x="13322" y="31295"/>
                  </a:cubicBezTo>
                  <a:cubicBezTo>
                    <a:pt x="9727" y="32775"/>
                    <a:pt x="6555" y="35101"/>
                    <a:pt x="3806" y="38062"/>
                  </a:cubicBezTo>
                  <a:cubicBezTo>
                    <a:pt x="1269" y="41022"/>
                    <a:pt x="0" y="44828"/>
                    <a:pt x="212" y="48846"/>
                  </a:cubicBezTo>
                  <a:cubicBezTo>
                    <a:pt x="423" y="45040"/>
                    <a:pt x="2115" y="41445"/>
                    <a:pt x="4864" y="38907"/>
                  </a:cubicBezTo>
                  <a:cubicBezTo>
                    <a:pt x="7401" y="36370"/>
                    <a:pt x="10573" y="34255"/>
                    <a:pt x="14167" y="33198"/>
                  </a:cubicBezTo>
                  <a:cubicBezTo>
                    <a:pt x="21145" y="30872"/>
                    <a:pt x="28758" y="30872"/>
                    <a:pt x="36370" y="29604"/>
                  </a:cubicBezTo>
                  <a:cubicBezTo>
                    <a:pt x="44194" y="28335"/>
                    <a:pt x="51383" y="24740"/>
                    <a:pt x="57304" y="19454"/>
                  </a:cubicBezTo>
                  <a:cubicBezTo>
                    <a:pt x="60053" y="16916"/>
                    <a:pt x="62590" y="13745"/>
                    <a:pt x="64705" y="10573"/>
                  </a:cubicBezTo>
                  <a:cubicBezTo>
                    <a:pt x="66819" y="7401"/>
                    <a:pt x="68299" y="3806"/>
                    <a:pt x="69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3262850" y="2939425"/>
              <a:ext cx="2167400" cy="829975"/>
            </a:xfrm>
            <a:custGeom>
              <a:avLst/>
              <a:gdLst/>
              <a:ahLst/>
              <a:cxnLst/>
              <a:rect l="l" t="t" r="r" b="b"/>
              <a:pathLst>
                <a:path w="86696" h="33199" extrusionOk="0">
                  <a:moveTo>
                    <a:pt x="86696" y="1"/>
                  </a:moveTo>
                  <a:cubicBezTo>
                    <a:pt x="83947" y="2749"/>
                    <a:pt x="80986" y="5287"/>
                    <a:pt x="77603" y="7401"/>
                  </a:cubicBezTo>
                  <a:cubicBezTo>
                    <a:pt x="74220" y="9304"/>
                    <a:pt x="70625" y="10996"/>
                    <a:pt x="67031" y="12265"/>
                  </a:cubicBezTo>
                  <a:cubicBezTo>
                    <a:pt x="59418" y="14379"/>
                    <a:pt x="51806" y="15860"/>
                    <a:pt x="43982" y="16705"/>
                  </a:cubicBezTo>
                  <a:cubicBezTo>
                    <a:pt x="35947" y="17551"/>
                    <a:pt x="28123" y="19031"/>
                    <a:pt x="20511" y="21146"/>
                  </a:cubicBezTo>
                  <a:cubicBezTo>
                    <a:pt x="16493" y="22203"/>
                    <a:pt x="12899" y="23895"/>
                    <a:pt x="9304" y="25798"/>
                  </a:cubicBezTo>
                  <a:cubicBezTo>
                    <a:pt x="5921" y="27701"/>
                    <a:pt x="2749" y="30238"/>
                    <a:pt x="0" y="33199"/>
                  </a:cubicBezTo>
                  <a:cubicBezTo>
                    <a:pt x="2961" y="30661"/>
                    <a:pt x="6344" y="28547"/>
                    <a:pt x="9938" y="27067"/>
                  </a:cubicBezTo>
                  <a:cubicBezTo>
                    <a:pt x="13533" y="25375"/>
                    <a:pt x="17128" y="24106"/>
                    <a:pt x="20934" y="23049"/>
                  </a:cubicBezTo>
                  <a:cubicBezTo>
                    <a:pt x="28758" y="21357"/>
                    <a:pt x="36370" y="20089"/>
                    <a:pt x="44194" y="19454"/>
                  </a:cubicBezTo>
                  <a:cubicBezTo>
                    <a:pt x="52229" y="18608"/>
                    <a:pt x="60053" y="16705"/>
                    <a:pt x="67665" y="14168"/>
                  </a:cubicBezTo>
                  <a:cubicBezTo>
                    <a:pt x="71471" y="12688"/>
                    <a:pt x="74854" y="10785"/>
                    <a:pt x="78238" y="8459"/>
                  </a:cubicBezTo>
                  <a:cubicBezTo>
                    <a:pt x="81409" y="6133"/>
                    <a:pt x="84370" y="3172"/>
                    <a:pt x="86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2713075" y="3742950"/>
              <a:ext cx="2902200" cy="771825"/>
            </a:xfrm>
            <a:custGeom>
              <a:avLst/>
              <a:gdLst/>
              <a:ahLst/>
              <a:cxnLst/>
              <a:rect l="l" t="t" r="r" b="b"/>
              <a:pathLst>
                <a:path w="116088" h="30873" extrusionOk="0">
                  <a:moveTo>
                    <a:pt x="116087" y="0"/>
                  </a:moveTo>
                  <a:cubicBezTo>
                    <a:pt x="112916" y="4018"/>
                    <a:pt x="109110" y="7613"/>
                    <a:pt x="104880" y="10573"/>
                  </a:cubicBezTo>
                  <a:cubicBezTo>
                    <a:pt x="100440" y="13533"/>
                    <a:pt x="95999" y="15859"/>
                    <a:pt x="91136" y="17762"/>
                  </a:cubicBezTo>
                  <a:cubicBezTo>
                    <a:pt x="81814" y="21134"/>
                    <a:pt x="72120" y="22646"/>
                    <a:pt x="62403" y="22646"/>
                  </a:cubicBezTo>
                  <a:cubicBezTo>
                    <a:pt x="61761" y="22646"/>
                    <a:pt x="61118" y="22639"/>
                    <a:pt x="60476" y="22626"/>
                  </a:cubicBezTo>
                  <a:cubicBezTo>
                    <a:pt x="55189" y="22626"/>
                    <a:pt x="50114" y="22414"/>
                    <a:pt x="44828" y="21780"/>
                  </a:cubicBezTo>
                  <a:cubicBezTo>
                    <a:pt x="39542" y="21357"/>
                    <a:pt x="34255" y="20511"/>
                    <a:pt x="28969" y="20511"/>
                  </a:cubicBezTo>
                  <a:cubicBezTo>
                    <a:pt x="28308" y="20485"/>
                    <a:pt x="27648" y="20472"/>
                    <a:pt x="26987" y="20472"/>
                  </a:cubicBezTo>
                  <a:cubicBezTo>
                    <a:pt x="22361" y="20472"/>
                    <a:pt x="17736" y="21119"/>
                    <a:pt x="13110" y="22414"/>
                  </a:cubicBezTo>
                  <a:cubicBezTo>
                    <a:pt x="8035" y="23895"/>
                    <a:pt x="3383" y="26855"/>
                    <a:pt x="0" y="30873"/>
                  </a:cubicBezTo>
                  <a:cubicBezTo>
                    <a:pt x="3806" y="27489"/>
                    <a:pt x="8458" y="24952"/>
                    <a:pt x="13533" y="23895"/>
                  </a:cubicBezTo>
                  <a:cubicBezTo>
                    <a:pt x="17339" y="22943"/>
                    <a:pt x="21264" y="22467"/>
                    <a:pt x="25130" y="22467"/>
                  </a:cubicBezTo>
                  <a:cubicBezTo>
                    <a:pt x="26418" y="22467"/>
                    <a:pt x="27700" y="22520"/>
                    <a:pt x="28969" y="22626"/>
                  </a:cubicBezTo>
                  <a:cubicBezTo>
                    <a:pt x="39330" y="23472"/>
                    <a:pt x="49903" y="25375"/>
                    <a:pt x="60476" y="25375"/>
                  </a:cubicBezTo>
                  <a:cubicBezTo>
                    <a:pt x="61004" y="25385"/>
                    <a:pt x="61533" y="25391"/>
                    <a:pt x="62063" y="25391"/>
                  </a:cubicBezTo>
                  <a:cubicBezTo>
                    <a:pt x="72124" y="25391"/>
                    <a:pt x="82329" y="23482"/>
                    <a:pt x="91770" y="19666"/>
                  </a:cubicBezTo>
                  <a:cubicBezTo>
                    <a:pt x="96634" y="17762"/>
                    <a:pt x="101286" y="15014"/>
                    <a:pt x="105515" y="11630"/>
                  </a:cubicBezTo>
                  <a:cubicBezTo>
                    <a:pt x="109744" y="8459"/>
                    <a:pt x="113127" y="4441"/>
                    <a:pt x="116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2226725" y="4403750"/>
              <a:ext cx="3002650" cy="513675"/>
            </a:xfrm>
            <a:custGeom>
              <a:avLst/>
              <a:gdLst/>
              <a:ahLst/>
              <a:cxnLst/>
              <a:rect l="l" t="t" r="r" b="b"/>
              <a:pathLst>
                <a:path w="120106" h="20547" extrusionOk="0">
                  <a:moveTo>
                    <a:pt x="120105" y="0"/>
                  </a:moveTo>
                  <a:lnTo>
                    <a:pt x="120105" y="0"/>
                  </a:lnTo>
                  <a:cubicBezTo>
                    <a:pt x="118414" y="2115"/>
                    <a:pt x="116722" y="4018"/>
                    <a:pt x="114819" y="5921"/>
                  </a:cubicBezTo>
                  <a:cubicBezTo>
                    <a:pt x="112916" y="7612"/>
                    <a:pt x="110802" y="9304"/>
                    <a:pt x="108476" y="10573"/>
                  </a:cubicBezTo>
                  <a:cubicBezTo>
                    <a:pt x="104035" y="13322"/>
                    <a:pt x="99172" y="15225"/>
                    <a:pt x="94097" y="16282"/>
                  </a:cubicBezTo>
                  <a:cubicBezTo>
                    <a:pt x="88341" y="17457"/>
                    <a:pt x="82519" y="18044"/>
                    <a:pt x="76705" y="18044"/>
                  </a:cubicBezTo>
                  <a:cubicBezTo>
                    <a:pt x="72054" y="18044"/>
                    <a:pt x="67407" y="17668"/>
                    <a:pt x="62802" y="16916"/>
                  </a:cubicBezTo>
                  <a:cubicBezTo>
                    <a:pt x="52229" y="15859"/>
                    <a:pt x="41868" y="13744"/>
                    <a:pt x="31084" y="13533"/>
                  </a:cubicBezTo>
                  <a:cubicBezTo>
                    <a:pt x="30177" y="13497"/>
                    <a:pt x="29270" y="13479"/>
                    <a:pt x="28363" y="13479"/>
                  </a:cubicBezTo>
                  <a:cubicBezTo>
                    <a:pt x="23984" y="13479"/>
                    <a:pt x="19604" y="13890"/>
                    <a:pt x="15225" y="14590"/>
                  </a:cubicBezTo>
                  <a:cubicBezTo>
                    <a:pt x="9939" y="15436"/>
                    <a:pt x="4652" y="17128"/>
                    <a:pt x="1" y="19454"/>
                  </a:cubicBezTo>
                  <a:cubicBezTo>
                    <a:pt x="2538" y="18608"/>
                    <a:pt x="5075" y="17762"/>
                    <a:pt x="7613" y="17128"/>
                  </a:cubicBezTo>
                  <a:cubicBezTo>
                    <a:pt x="10150" y="16493"/>
                    <a:pt x="12688" y="16070"/>
                    <a:pt x="15437" y="15859"/>
                  </a:cubicBezTo>
                  <a:cubicBezTo>
                    <a:pt x="18230" y="15510"/>
                    <a:pt x="21088" y="15353"/>
                    <a:pt x="23975" y="15353"/>
                  </a:cubicBezTo>
                  <a:cubicBezTo>
                    <a:pt x="26332" y="15353"/>
                    <a:pt x="28708" y="15457"/>
                    <a:pt x="31084" y="15648"/>
                  </a:cubicBezTo>
                  <a:cubicBezTo>
                    <a:pt x="41657" y="16282"/>
                    <a:pt x="52018" y="18608"/>
                    <a:pt x="62590" y="19665"/>
                  </a:cubicBezTo>
                  <a:cubicBezTo>
                    <a:pt x="67446" y="20151"/>
                    <a:pt x="72390" y="20547"/>
                    <a:pt x="77341" y="20547"/>
                  </a:cubicBezTo>
                  <a:cubicBezTo>
                    <a:pt x="83172" y="20547"/>
                    <a:pt x="89014" y="19997"/>
                    <a:pt x="94731" y="18396"/>
                  </a:cubicBezTo>
                  <a:cubicBezTo>
                    <a:pt x="99806" y="16916"/>
                    <a:pt x="104881" y="14590"/>
                    <a:pt x="109321" y="11630"/>
                  </a:cubicBezTo>
                  <a:cubicBezTo>
                    <a:pt x="113762" y="8670"/>
                    <a:pt x="117357" y="4652"/>
                    <a:pt x="120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3923625" y="756175"/>
              <a:ext cx="470500" cy="1210600"/>
            </a:xfrm>
            <a:custGeom>
              <a:avLst/>
              <a:gdLst/>
              <a:ahLst/>
              <a:cxnLst/>
              <a:rect l="l" t="t" r="r" b="b"/>
              <a:pathLst>
                <a:path w="18820" h="48424" extrusionOk="0">
                  <a:moveTo>
                    <a:pt x="18820" y="0"/>
                  </a:moveTo>
                  <a:lnTo>
                    <a:pt x="18820" y="0"/>
                  </a:lnTo>
                  <a:cubicBezTo>
                    <a:pt x="11631" y="5498"/>
                    <a:pt x="6344" y="13110"/>
                    <a:pt x="3595" y="21780"/>
                  </a:cubicBezTo>
                  <a:cubicBezTo>
                    <a:pt x="424" y="30238"/>
                    <a:pt x="1" y="39542"/>
                    <a:pt x="2115" y="48423"/>
                  </a:cubicBezTo>
                  <a:cubicBezTo>
                    <a:pt x="1481" y="30661"/>
                    <a:pt x="7402" y="13322"/>
                    <a:pt x="1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3574725" y="1126225"/>
              <a:ext cx="259075" cy="1982400"/>
            </a:xfrm>
            <a:custGeom>
              <a:avLst/>
              <a:gdLst/>
              <a:ahLst/>
              <a:cxnLst/>
              <a:rect l="l" t="t" r="r" b="b"/>
              <a:pathLst>
                <a:path w="10363" h="79296" extrusionOk="0">
                  <a:moveTo>
                    <a:pt x="10362" y="0"/>
                  </a:moveTo>
                  <a:lnTo>
                    <a:pt x="10362" y="0"/>
                  </a:lnTo>
                  <a:cubicBezTo>
                    <a:pt x="8459" y="2749"/>
                    <a:pt x="6767" y="5709"/>
                    <a:pt x="5499" y="8881"/>
                  </a:cubicBezTo>
                  <a:cubicBezTo>
                    <a:pt x="4441" y="12053"/>
                    <a:pt x="3596" y="15436"/>
                    <a:pt x="2961" y="18819"/>
                  </a:cubicBezTo>
                  <a:cubicBezTo>
                    <a:pt x="1904" y="25586"/>
                    <a:pt x="1692" y="32352"/>
                    <a:pt x="2115" y="39119"/>
                  </a:cubicBezTo>
                  <a:cubicBezTo>
                    <a:pt x="2327" y="45885"/>
                    <a:pt x="2750" y="52652"/>
                    <a:pt x="2750" y="59418"/>
                  </a:cubicBezTo>
                  <a:cubicBezTo>
                    <a:pt x="2750" y="62590"/>
                    <a:pt x="2538" y="65973"/>
                    <a:pt x="2115" y="69357"/>
                  </a:cubicBezTo>
                  <a:cubicBezTo>
                    <a:pt x="1692" y="72740"/>
                    <a:pt x="1058" y="75912"/>
                    <a:pt x="1" y="79295"/>
                  </a:cubicBezTo>
                  <a:cubicBezTo>
                    <a:pt x="1481" y="76123"/>
                    <a:pt x="2750" y="72951"/>
                    <a:pt x="3384" y="69568"/>
                  </a:cubicBezTo>
                  <a:cubicBezTo>
                    <a:pt x="4230" y="66185"/>
                    <a:pt x="4653" y="62802"/>
                    <a:pt x="4864" y="59418"/>
                  </a:cubicBezTo>
                  <a:cubicBezTo>
                    <a:pt x="5287" y="52652"/>
                    <a:pt x="5076" y="45885"/>
                    <a:pt x="4653" y="39119"/>
                  </a:cubicBezTo>
                  <a:cubicBezTo>
                    <a:pt x="4441" y="32352"/>
                    <a:pt x="4441" y="25797"/>
                    <a:pt x="5076" y="19031"/>
                  </a:cubicBezTo>
                  <a:cubicBezTo>
                    <a:pt x="5499" y="12476"/>
                    <a:pt x="7402" y="5921"/>
                    <a:pt x="10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3"/>
            <p:cNvSpPr/>
            <p:nvPr/>
          </p:nvSpPr>
          <p:spPr>
            <a:xfrm>
              <a:off x="2987950" y="1681275"/>
              <a:ext cx="407075" cy="2045850"/>
            </a:xfrm>
            <a:custGeom>
              <a:avLst/>
              <a:gdLst/>
              <a:ahLst/>
              <a:cxnLst/>
              <a:rect l="l" t="t" r="r" b="b"/>
              <a:pathLst>
                <a:path w="16283" h="81834" extrusionOk="0">
                  <a:moveTo>
                    <a:pt x="4230" y="1"/>
                  </a:moveTo>
                  <a:cubicBezTo>
                    <a:pt x="2327" y="3172"/>
                    <a:pt x="1058" y="6556"/>
                    <a:pt x="424" y="10150"/>
                  </a:cubicBezTo>
                  <a:cubicBezTo>
                    <a:pt x="1" y="13745"/>
                    <a:pt x="1" y="17340"/>
                    <a:pt x="635" y="20935"/>
                  </a:cubicBezTo>
                  <a:cubicBezTo>
                    <a:pt x="1904" y="28124"/>
                    <a:pt x="4230" y="34890"/>
                    <a:pt x="7402" y="41445"/>
                  </a:cubicBezTo>
                  <a:cubicBezTo>
                    <a:pt x="10362" y="47789"/>
                    <a:pt x="12476" y="54556"/>
                    <a:pt x="13957" y="61534"/>
                  </a:cubicBezTo>
                  <a:cubicBezTo>
                    <a:pt x="14379" y="64917"/>
                    <a:pt x="14591" y="68300"/>
                    <a:pt x="14168" y="71895"/>
                  </a:cubicBezTo>
                  <a:cubicBezTo>
                    <a:pt x="13745" y="75278"/>
                    <a:pt x="12476" y="78661"/>
                    <a:pt x="10785" y="81833"/>
                  </a:cubicBezTo>
                  <a:cubicBezTo>
                    <a:pt x="13111" y="78873"/>
                    <a:pt x="14591" y="75701"/>
                    <a:pt x="15437" y="72106"/>
                  </a:cubicBezTo>
                  <a:cubicBezTo>
                    <a:pt x="16071" y="68511"/>
                    <a:pt x="16283" y="64917"/>
                    <a:pt x="15860" y="61322"/>
                  </a:cubicBezTo>
                  <a:cubicBezTo>
                    <a:pt x="14802" y="54133"/>
                    <a:pt x="12899" y="47155"/>
                    <a:pt x="9727" y="40600"/>
                  </a:cubicBezTo>
                  <a:cubicBezTo>
                    <a:pt x="6767" y="34256"/>
                    <a:pt x="4441" y="27490"/>
                    <a:pt x="2538" y="20723"/>
                  </a:cubicBezTo>
                  <a:cubicBezTo>
                    <a:pt x="1904" y="17340"/>
                    <a:pt x="1481" y="13745"/>
                    <a:pt x="1692" y="10362"/>
                  </a:cubicBezTo>
                  <a:cubicBezTo>
                    <a:pt x="1904" y="6767"/>
                    <a:pt x="2750" y="3384"/>
                    <a:pt x="4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3"/>
            <p:cNvSpPr/>
            <p:nvPr/>
          </p:nvSpPr>
          <p:spPr>
            <a:xfrm>
              <a:off x="2586200" y="2484800"/>
              <a:ext cx="285475" cy="2125125"/>
            </a:xfrm>
            <a:custGeom>
              <a:avLst/>
              <a:gdLst/>
              <a:ahLst/>
              <a:cxnLst/>
              <a:rect l="l" t="t" r="r" b="b"/>
              <a:pathLst>
                <a:path w="11419" h="85005" extrusionOk="0">
                  <a:moveTo>
                    <a:pt x="5498" y="1"/>
                  </a:moveTo>
                  <a:lnTo>
                    <a:pt x="5498" y="1"/>
                  </a:lnTo>
                  <a:cubicBezTo>
                    <a:pt x="3595" y="3172"/>
                    <a:pt x="2115" y="6767"/>
                    <a:pt x="1480" y="10573"/>
                  </a:cubicBezTo>
                  <a:cubicBezTo>
                    <a:pt x="846" y="14379"/>
                    <a:pt x="846" y="18186"/>
                    <a:pt x="1058" y="21992"/>
                  </a:cubicBezTo>
                  <a:cubicBezTo>
                    <a:pt x="2115" y="29393"/>
                    <a:pt x="3595" y="36793"/>
                    <a:pt x="5710" y="43983"/>
                  </a:cubicBezTo>
                  <a:cubicBezTo>
                    <a:pt x="8035" y="50961"/>
                    <a:pt x="8881" y="58150"/>
                    <a:pt x="8670" y="65551"/>
                  </a:cubicBezTo>
                  <a:cubicBezTo>
                    <a:pt x="8458" y="69146"/>
                    <a:pt x="7824" y="72740"/>
                    <a:pt x="6344" y="76124"/>
                  </a:cubicBezTo>
                  <a:cubicBezTo>
                    <a:pt x="5710" y="77815"/>
                    <a:pt x="4864" y="79507"/>
                    <a:pt x="3806" y="80987"/>
                  </a:cubicBezTo>
                  <a:cubicBezTo>
                    <a:pt x="2538" y="82467"/>
                    <a:pt x="1480" y="83736"/>
                    <a:pt x="0" y="85005"/>
                  </a:cubicBezTo>
                  <a:cubicBezTo>
                    <a:pt x="3172" y="82890"/>
                    <a:pt x="5710" y="80141"/>
                    <a:pt x="7401" y="76758"/>
                  </a:cubicBezTo>
                  <a:cubicBezTo>
                    <a:pt x="9093" y="73163"/>
                    <a:pt x="10361" y="69357"/>
                    <a:pt x="10784" y="65551"/>
                  </a:cubicBezTo>
                  <a:cubicBezTo>
                    <a:pt x="11419" y="57939"/>
                    <a:pt x="10573" y="50326"/>
                    <a:pt x="8247" y="43137"/>
                  </a:cubicBezTo>
                  <a:cubicBezTo>
                    <a:pt x="6132" y="35948"/>
                    <a:pt x="4441" y="28758"/>
                    <a:pt x="2961" y="21569"/>
                  </a:cubicBezTo>
                  <a:cubicBezTo>
                    <a:pt x="2538" y="17974"/>
                    <a:pt x="2326" y="14168"/>
                    <a:pt x="2749" y="10573"/>
                  </a:cubicBezTo>
                  <a:cubicBezTo>
                    <a:pt x="2961" y="6979"/>
                    <a:pt x="4018" y="3384"/>
                    <a:pt x="5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3"/>
            <p:cNvSpPr/>
            <p:nvPr/>
          </p:nvSpPr>
          <p:spPr>
            <a:xfrm>
              <a:off x="1994125" y="3050450"/>
              <a:ext cx="253775" cy="2045825"/>
            </a:xfrm>
            <a:custGeom>
              <a:avLst/>
              <a:gdLst/>
              <a:ahLst/>
              <a:cxnLst/>
              <a:rect l="l" t="t" r="r" b="b"/>
              <a:pathLst>
                <a:path w="10151" h="81833" extrusionOk="0">
                  <a:moveTo>
                    <a:pt x="4653" y="0"/>
                  </a:moveTo>
                  <a:lnTo>
                    <a:pt x="4653" y="0"/>
                  </a:lnTo>
                  <a:cubicBezTo>
                    <a:pt x="3595" y="3383"/>
                    <a:pt x="2750" y="6978"/>
                    <a:pt x="2538" y="10573"/>
                  </a:cubicBezTo>
                  <a:cubicBezTo>
                    <a:pt x="2327" y="14167"/>
                    <a:pt x="2538" y="17551"/>
                    <a:pt x="2750" y="21145"/>
                  </a:cubicBezTo>
                  <a:cubicBezTo>
                    <a:pt x="3384" y="28123"/>
                    <a:pt x="4864" y="35101"/>
                    <a:pt x="6133" y="42079"/>
                  </a:cubicBezTo>
                  <a:cubicBezTo>
                    <a:pt x="7190" y="48846"/>
                    <a:pt x="7613" y="55824"/>
                    <a:pt x="7190" y="62590"/>
                  </a:cubicBezTo>
                  <a:cubicBezTo>
                    <a:pt x="6767" y="69568"/>
                    <a:pt x="4230" y="76335"/>
                    <a:pt x="1" y="81832"/>
                  </a:cubicBezTo>
                  <a:cubicBezTo>
                    <a:pt x="2538" y="79295"/>
                    <a:pt x="4653" y="76335"/>
                    <a:pt x="6344" y="73163"/>
                  </a:cubicBezTo>
                  <a:cubicBezTo>
                    <a:pt x="7613" y="69991"/>
                    <a:pt x="8670" y="66396"/>
                    <a:pt x="9093" y="62802"/>
                  </a:cubicBezTo>
                  <a:cubicBezTo>
                    <a:pt x="10150" y="55824"/>
                    <a:pt x="9939" y="48634"/>
                    <a:pt x="8670" y="41656"/>
                  </a:cubicBezTo>
                  <a:cubicBezTo>
                    <a:pt x="7401" y="34678"/>
                    <a:pt x="5921" y="27700"/>
                    <a:pt x="4864" y="20934"/>
                  </a:cubicBezTo>
                  <a:cubicBezTo>
                    <a:pt x="3595" y="13956"/>
                    <a:pt x="3595" y="6978"/>
                    <a:pt x="4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5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0" name="Google Shape;880;p25"/>
          <p:cNvGrpSpPr/>
          <p:nvPr/>
        </p:nvGrpSpPr>
        <p:grpSpPr>
          <a:xfrm rot="3495498">
            <a:off x="1077319" y="3886487"/>
            <a:ext cx="943465" cy="1935062"/>
            <a:chOff x="2392800" y="238125"/>
            <a:chExt cx="2677175" cy="5084850"/>
          </a:xfrm>
        </p:grpSpPr>
        <p:sp>
          <p:nvSpPr>
            <p:cNvPr id="881" name="Google Shape;881;p25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25"/>
          <p:cNvGrpSpPr/>
          <p:nvPr/>
        </p:nvGrpSpPr>
        <p:grpSpPr>
          <a:xfrm rot="5689774" flipH="1">
            <a:off x="45967" y="3687966"/>
            <a:ext cx="1484086" cy="1456253"/>
            <a:chOff x="1124025" y="238125"/>
            <a:chExt cx="5272075" cy="5173200"/>
          </a:xfrm>
        </p:grpSpPr>
        <p:sp>
          <p:nvSpPr>
            <p:cNvPr id="893" name="Google Shape;893;p25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5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5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5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5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5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5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5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5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25"/>
          <p:cNvGrpSpPr/>
          <p:nvPr/>
        </p:nvGrpSpPr>
        <p:grpSpPr>
          <a:xfrm rot="-10008670" flipH="1">
            <a:off x="-261585" y="2427255"/>
            <a:ext cx="1330411" cy="2809652"/>
            <a:chOff x="2773725" y="240525"/>
            <a:chExt cx="2096325" cy="5101625"/>
          </a:xfrm>
        </p:grpSpPr>
        <p:sp>
          <p:nvSpPr>
            <p:cNvPr id="910" name="Google Shape;910;p25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5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5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5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25"/>
          <p:cNvGrpSpPr/>
          <p:nvPr/>
        </p:nvGrpSpPr>
        <p:grpSpPr>
          <a:xfrm rot="-9140811" flipH="1">
            <a:off x="7026245" y="-589692"/>
            <a:ext cx="955048" cy="1696662"/>
            <a:chOff x="2344925" y="238125"/>
            <a:chExt cx="2835925" cy="5038075"/>
          </a:xfrm>
        </p:grpSpPr>
        <p:sp>
          <p:nvSpPr>
            <p:cNvPr id="918" name="Google Shape;918;p25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5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5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5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5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5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8" name="Google Shape;928;p25"/>
          <p:cNvGrpSpPr/>
          <p:nvPr/>
        </p:nvGrpSpPr>
        <p:grpSpPr>
          <a:xfrm rot="-8791429" flipH="1">
            <a:off x="7466654" y="-255313"/>
            <a:ext cx="1914697" cy="3970652"/>
            <a:chOff x="2479375" y="241250"/>
            <a:chExt cx="2454400" cy="5089875"/>
          </a:xfrm>
        </p:grpSpPr>
        <p:sp>
          <p:nvSpPr>
            <p:cNvPr id="929" name="Google Shape;929;p25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5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5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5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5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25"/>
          <p:cNvGrpSpPr/>
          <p:nvPr/>
        </p:nvGrpSpPr>
        <p:grpSpPr>
          <a:xfrm rot="10467110">
            <a:off x="7732367" y="-129340"/>
            <a:ext cx="1477340" cy="1673119"/>
            <a:chOff x="1396775" y="238125"/>
            <a:chExt cx="4477525" cy="5209300"/>
          </a:xfrm>
        </p:grpSpPr>
        <p:sp>
          <p:nvSpPr>
            <p:cNvPr id="936" name="Google Shape;936;p25"/>
            <p:cNvSpPr/>
            <p:nvPr/>
          </p:nvSpPr>
          <p:spPr>
            <a:xfrm>
              <a:off x="1396775" y="238125"/>
              <a:ext cx="4477525" cy="5209300"/>
            </a:xfrm>
            <a:custGeom>
              <a:avLst/>
              <a:gdLst/>
              <a:ahLst/>
              <a:cxnLst/>
              <a:rect l="l" t="t" r="r" b="b"/>
              <a:pathLst>
                <a:path w="179101" h="208372" extrusionOk="0">
                  <a:moveTo>
                    <a:pt x="163876" y="0"/>
                  </a:moveTo>
                  <a:cubicBezTo>
                    <a:pt x="155629" y="4863"/>
                    <a:pt x="146537" y="8247"/>
                    <a:pt x="137445" y="10150"/>
                  </a:cubicBezTo>
                  <a:cubicBezTo>
                    <a:pt x="122643" y="13533"/>
                    <a:pt x="106995" y="16493"/>
                    <a:pt x="96211" y="26432"/>
                  </a:cubicBezTo>
                  <a:cubicBezTo>
                    <a:pt x="81621" y="39965"/>
                    <a:pt x="80987" y="61956"/>
                    <a:pt x="81621" y="81409"/>
                  </a:cubicBezTo>
                  <a:cubicBezTo>
                    <a:pt x="76123" y="64705"/>
                    <a:pt x="74220" y="47154"/>
                    <a:pt x="75912" y="29603"/>
                  </a:cubicBezTo>
                  <a:lnTo>
                    <a:pt x="75912" y="29603"/>
                  </a:lnTo>
                  <a:cubicBezTo>
                    <a:pt x="51172" y="49903"/>
                    <a:pt x="38696" y="81409"/>
                    <a:pt x="43137" y="113127"/>
                  </a:cubicBezTo>
                  <a:lnTo>
                    <a:pt x="43137" y="113127"/>
                  </a:lnTo>
                  <a:lnTo>
                    <a:pt x="27278" y="60898"/>
                  </a:lnTo>
                  <a:cubicBezTo>
                    <a:pt x="1904" y="100017"/>
                    <a:pt x="1" y="150132"/>
                    <a:pt x="22203" y="191365"/>
                  </a:cubicBezTo>
                  <a:cubicBezTo>
                    <a:pt x="39453" y="202610"/>
                    <a:pt x="59328" y="208372"/>
                    <a:pt x="79356" y="208372"/>
                  </a:cubicBezTo>
                  <a:cubicBezTo>
                    <a:pt x="92471" y="208372"/>
                    <a:pt x="105651" y="205901"/>
                    <a:pt x="118202" y="200880"/>
                  </a:cubicBezTo>
                  <a:cubicBezTo>
                    <a:pt x="150343" y="187770"/>
                    <a:pt x="173814" y="157110"/>
                    <a:pt x="177198" y="123700"/>
                  </a:cubicBezTo>
                  <a:lnTo>
                    <a:pt x="177198" y="123700"/>
                  </a:lnTo>
                  <a:cubicBezTo>
                    <a:pt x="163365" y="131604"/>
                    <a:pt x="147871" y="135815"/>
                    <a:pt x="132096" y="135815"/>
                  </a:cubicBezTo>
                  <a:cubicBezTo>
                    <a:pt x="130990" y="135815"/>
                    <a:pt x="129883" y="135794"/>
                    <a:pt x="128775" y="135753"/>
                  </a:cubicBezTo>
                  <a:cubicBezTo>
                    <a:pt x="156264" y="130889"/>
                    <a:pt x="178466" y="106149"/>
                    <a:pt x="179101" y="79506"/>
                  </a:cubicBezTo>
                  <a:lnTo>
                    <a:pt x="179101" y="79506"/>
                  </a:lnTo>
                  <a:cubicBezTo>
                    <a:pt x="169585" y="93039"/>
                    <a:pt x="154784" y="102132"/>
                    <a:pt x="138290" y="104035"/>
                  </a:cubicBezTo>
                  <a:cubicBezTo>
                    <a:pt x="153938" y="97480"/>
                    <a:pt x="164088" y="80564"/>
                    <a:pt x="161762" y="64493"/>
                  </a:cubicBezTo>
                  <a:cubicBezTo>
                    <a:pt x="159858" y="51172"/>
                    <a:pt x="150766" y="39119"/>
                    <a:pt x="151189" y="25797"/>
                  </a:cubicBezTo>
                  <a:cubicBezTo>
                    <a:pt x="151612" y="16070"/>
                    <a:pt x="156898" y="7612"/>
                    <a:pt x="163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5"/>
            <p:cNvSpPr/>
            <p:nvPr/>
          </p:nvSpPr>
          <p:spPr>
            <a:xfrm>
              <a:off x="1756250" y="518300"/>
              <a:ext cx="3399125" cy="4720700"/>
            </a:xfrm>
            <a:custGeom>
              <a:avLst/>
              <a:gdLst/>
              <a:ahLst/>
              <a:cxnLst/>
              <a:rect l="l" t="t" r="r" b="b"/>
              <a:pathLst>
                <a:path w="135965" h="188828" extrusionOk="0">
                  <a:moveTo>
                    <a:pt x="135964" y="0"/>
                  </a:moveTo>
                  <a:cubicBezTo>
                    <a:pt x="126449" y="3383"/>
                    <a:pt x="117779" y="9092"/>
                    <a:pt x="111013" y="16705"/>
                  </a:cubicBezTo>
                  <a:cubicBezTo>
                    <a:pt x="104035" y="24106"/>
                    <a:pt x="98326" y="32564"/>
                    <a:pt x="94097" y="41656"/>
                  </a:cubicBezTo>
                  <a:cubicBezTo>
                    <a:pt x="85216" y="59841"/>
                    <a:pt x="80775" y="79718"/>
                    <a:pt x="74220" y="98326"/>
                  </a:cubicBezTo>
                  <a:cubicBezTo>
                    <a:pt x="67876" y="117356"/>
                    <a:pt x="58150" y="134907"/>
                    <a:pt x="45463" y="150343"/>
                  </a:cubicBezTo>
                  <a:cubicBezTo>
                    <a:pt x="39119" y="158167"/>
                    <a:pt x="31930" y="165145"/>
                    <a:pt x="24317" y="171488"/>
                  </a:cubicBezTo>
                  <a:cubicBezTo>
                    <a:pt x="16705" y="178044"/>
                    <a:pt x="8670" y="183753"/>
                    <a:pt x="0" y="188828"/>
                  </a:cubicBezTo>
                  <a:cubicBezTo>
                    <a:pt x="8881" y="184176"/>
                    <a:pt x="17339" y="178889"/>
                    <a:pt x="25163" y="172546"/>
                  </a:cubicBezTo>
                  <a:cubicBezTo>
                    <a:pt x="32987" y="166202"/>
                    <a:pt x="40388" y="159224"/>
                    <a:pt x="46943" y="151612"/>
                  </a:cubicBezTo>
                  <a:cubicBezTo>
                    <a:pt x="60053" y="136176"/>
                    <a:pt x="70202" y="118414"/>
                    <a:pt x="76757" y="99383"/>
                  </a:cubicBezTo>
                  <a:cubicBezTo>
                    <a:pt x="83312" y="80352"/>
                    <a:pt x="87542" y="60687"/>
                    <a:pt x="95788" y="42502"/>
                  </a:cubicBezTo>
                  <a:cubicBezTo>
                    <a:pt x="100017" y="33410"/>
                    <a:pt x="105304" y="24951"/>
                    <a:pt x="111859" y="17551"/>
                  </a:cubicBezTo>
                  <a:cubicBezTo>
                    <a:pt x="118414" y="9938"/>
                    <a:pt x="126660" y="4018"/>
                    <a:pt x="135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3759750" y="1485675"/>
              <a:ext cx="1379750" cy="1200025"/>
            </a:xfrm>
            <a:custGeom>
              <a:avLst/>
              <a:gdLst/>
              <a:ahLst/>
              <a:cxnLst/>
              <a:rect l="l" t="t" r="r" b="b"/>
              <a:pathLst>
                <a:path w="55190" h="48001" extrusionOk="0">
                  <a:moveTo>
                    <a:pt x="55190" y="1"/>
                  </a:moveTo>
                  <a:lnTo>
                    <a:pt x="55190" y="1"/>
                  </a:lnTo>
                  <a:cubicBezTo>
                    <a:pt x="54132" y="2961"/>
                    <a:pt x="52441" y="5710"/>
                    <a:pt x="50326" y="8036"/>
                  </a:cubicBezTo>
                  <a:cubicBezTo>
                    <a:pt x="48212" y="10151"/>
                    <a:pt x="45886" y="12265"/>
                    <a:pt x="43137" y="13957"/>
                  </a:cubicBezTo>
                  <a:cubicBezTo>
                    <a:pt x="37639" y="17129"/>
                    <a:pt x="31930" y="19666"/>
                    <a:pt x="26009" y="21781"/>
                  </a:cubicBezTo>
                  <a:cubicBezTo>
                    <a:pt x="19877" y="23895"/>
                    <a:pt x="14168" y="27067"/>
                    <a:pt x="9093" y="31085"/>
                  </a:cubicBezTo>
                  <a:cubicBezTo>
                    <a:pt x="6556" y="33199"/>
                    <a:pt x="4441" y="35737"/>
                    <a:pt x="2750" y="38485"/>
                  </a:cubicBezTo>
                  <a:cubicBezTo>
                    <a:pt x="1058" y="41446"/>
                    <a:pt x="212" y="44618"/>
                    <a:pt x="1" y="48001"/>
                  </a:cubicBezTo>
                  <a:cubicBezTo>
                    <a:pt x="635" y="44829"/>
                    <a:pt x="1904" y="41657"/>
                    <a:pt x="3595" y="39120"/>
                  </a:cubicBezTo>
                  <a:cubicBezTo>
                    <a:pt x="5498" y="36582"/>
                    <a:pt x="7613" y="34468"/>
                    <a:pt x="10150" y="32565"/>
                  </a:cubicBezTo>
                  <a:cubicBezTo>
                    <a:pt x="15437" y="28970"/>
                    <a:pt x="20934" y="26221"/>
                    <a:pt x="27067" y="24107"/>
                  </a:cubicBezTo>
                  <a:cubicBezTo>
                    <a:pt x="33199" y="21992"/>
                    <a:pt x="38908" y="19243"/>
                    <a:pt x="44406" y="15648"/>
                  </a:cubicBezTo>
                  <a:cubicBezTo>
                    <a:pt x="46943" y="13745"/>
                    <a:pt x="49269" y="11419"/>
                    <a:pt x="51384" y="8882"/>
                  </a:cubicBezTo>
                  <a:cubicBezTo>
                    <a:pt x="53287" y="6133"/>
                    <a:pt x="54555" y="3173"/>
                    <a:pt x="55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5"/>
            <p:cNvSpPr/>
            <p:nvPr/>
          </p:nvSpPr>
          <p:spPr>
            <a:xfrm>
              <a:off x="3934200" y="1025775"/>
              <a:ext cx="1115450" cy="1120725"/>
            </a:xfrm>
            <a:custGeom>
              <a:avLst/>
              <a:gdLst/>
              <a:ahLst/>
              <a:cxnLst/>
              <a:rect l="l" t="t" r="r" b="b"/>
              <a:pathLst>
                <a:path w="44618" h="44829" extrusionOk="0">
                  <a:moveTo>
                    <a:pt x="44617" y="1"/>
                  </a:moveTo>
                  <a:lnTo>
                    <a:pt x="44617" y="1"/>
                  </a:lnTo>
                  <a:cubicBezTo>
                    <a:pt x="42503" y="4864"/>
                    <a:pt x="38908" y="9304"/>
                    <a:pt x="34467" y="12265"/>
                  </a:cubicBezTo>
                  <a:cubicBezTo>
                    <a:pt x="30027" y="15225"/>
                    <a:pt x="25163" y="17974"/>
                    <a:pt x="20300" y="20300"/>
                  </a:cubicBezTo>
                  <a:cubicBezTo>
                    <a:pt x="15225" y="22626"/>
                    <a:pt x="10573" y="25798"/>
                    <a:pt x="6556" y="29815"/>
                  </a:cubicBezTo>
                  <a:cubicBezTo>
                    <a:pt x="2538" y="33833"/>
                    <a:pt x="1" y="39119"/>
                    <a:pt x="1" y="44829"/>
                  </a:cubicBezTo>
                  <a:cubicBezTo>
                    <a:pt x="1058" y="39542"/>
                    <a:pt x="4018" y="34679"/>
                    <a:pt x="8036" y="31296"/>
                  </a:cubicBezTo>
                  <a:cubicBezTo>
                    <a:pt x="12265" y="27701"/>
                    <a:pt x="16705" y="24741"/>
                    <a:pt x="21569" y="22626"/>
                  </a:cubicBezTo>
                  <a:cubicBezTo>
                    <a:pt x="26644" y="20089"/>
                    <a:pt x="31296" y="17340"/>
                    <a:pt x="35736" y="13956"/>
                  </a:cubicBezTo>
                  <a:cubicBezTo>
                    <a:pt x="40177" y="10362"/>
                    <a:pt x="43348" y="5498"/>
                    <a:pt x="44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5"/>
            <p:cNvSpPr/>
            <p:nvPr/>
          </p:nvSpPr>
          <p:spPr>
            <a:xfrm>
              <a:off x="3601175" y="1919175"/>
              <a:ext cx="1733925" cy="1221150"/>
            </a:xfrm>
            <a:custGeom>
              <a:avLst/>
              <a:gdLst/>
              <a:ahLst/>
              <a:cxnLst/>
              <a:rect l="l" t="t" r="r" b="b"/>
              <a:pathLst>
                <a:path w="69357" h="48846" extrusionOk="0">
                  <a:moveTo>
                    <a:pt x="69356" y="0"/>
                  </a:moveTo>
                  <a:lnTo>
                    <a:pt x="69356" y="0"/>
                  </a:lnTo>
                  <a:cubicBezTo>
                    <a:pt x="67876" y="3595"/>
                    <a:pt x="65973" y="6767"/>
                    <a:pt x="63859" y="9727"/>
                  </a:cubicBezTo>
                  <a:cubicBezTo>
                    <a:pt x="61533" y="12899"/>
                    <a:pt x="58995" y="15436"/>
                    <a:pt x="56035" y="17974"/>
                  </a:cubicBezTo>
                  <a:cubicBezTo>
                    <a:pt x="50326" y="22626"/>
                    <a:pt x="43348" y="25797"/>
                    <a:pt x="35947" y="27066"/>
                  </a:cubicBezTo>
                  <a:cubicBezTo>
                    <a:pt x="28758" y="28335"/>
                    <a:pt x="20722" y="28335"/>
                    <a:pt x="13322" y="31295"/>
                  </a:cubicBezTo>
                  <a:cubicBezTo>
                    <a:pt x="9727" y="32775"/>
                    <a:pt x="6555" y="35101"/>
                    <a:pt x="3806" y="38062"/>
                  </a:cubicBezTo>
                  <a:cubicBezTo>
                    <a:pt x="1269" y="41022"/>
                    <a:pt x="0" y="44828"/>
                    <a:pt x="212" y="48846"/>
                  </a:cubicBezTo>
                  <a:cubicBezTo>
                    <a:pt x="423" y="45040"/>
                    <a:pt x="2115" y="41445"/>
                    <a:pt x="4864" y="38907"/>
                  </a:cubicBezTo>
                  <a:cubicBezTo>
                    <a:pt x="7401" y="36370"/>
                    <a:pt x="10573" y="34255"/>
                    <a:pt x="14167" y="33198"/>
                  </a:cubicBezTo>
                  <a:cubicBezTo>
                    <a:pt x="21145" y="30872"/>
                    <a:pt x="28758" y="30872"/>
                    <a:pt x="36370" y="29604"/>
                  </a:cubicBezTo>
                  <a:cubicBezTo>
                    <a:pt x="44194" y="28335"/>
                    <a:pt x="51383" y="24740"/>
                    <a:pt x="57304" y="19454"/>
                  </a:cubicBezTo>
                  <a:cubicBezTo>
                    <a:pt x="60053" y="16916"/>
                    <a:pt x="62590" y="13745"/>
                    <a:pt x="64705" y="10573"/>
                  </a:cubicBezTo>
                  <a:cubicBezTo>
                    <a:pt x="66819" y="7401"/>
                    <a:pt x="68299" y="3806"/>
                    <a:pt x="69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3262850" y="2939425"/>
              <a:ext cx="2167400" cy="829975"/>
            </a:xfrm>
            <a:custGeom>
              <a:avLst/>
              <a:gdLst/>
              <a:ahLst/>
              <a:cxnLst/>
              <a:rect l="l" t="t" r="r" b="b"/>
              <a:pathLst>
                <a:path w="86696" h="33199" extrusionOk="0">
                  <a:moveTo>
                    <a:pt x="86696" y="1"/>
                  </a:moveTo>
                  <a:cubicBezTo>
                    <a:pt x="83947" y="2749"/>
                    <a:pt x="80986" y="5287"/>
                    <a:pt x="77603" y="7401"/>
                  </a:cubicBezTo>
                  <a:cubicBezTo>
                    <a:pt x="74220" y="9304"/>
                    <a:pt x="70625" y="10996"/>
                    <a:pt x="67031" y="12265"/>
                  </a:cubicBezTo>
                  <a:cubicBezTo>
                    <a:pt x="59418" y="14379"/>
                    <a:pt x="51806" y="15860"/>
                    <a:pt x="43982" y="16705"/>
                  </a:cubicBezTo>
                  <a:cubicBezTo>
                    <a:pt x="35947" y="17551"/>
                    <a:pt x="28123" y="19031"/>
                    <a:pt x="20511" y="21146"/>
                  </a:cubicBezTo>
                  <a:cubicBezTo>
                    <a:pt x="16493" y="22203"/>
                    <a:pt x="12899" y="23895"/>
                    <a:pt x="9304" y="25798"/>
                  </a:cubicBezTo>
                  <a:cubicBezTo>
                    <a:pt x="5921" y="27701"/>
                    <a:pt x="2749" y="30238"/>
                    <a:pt x="0" y="33199"/>
                  </a:cubicBezTo>
                  <a:cubicBezTo>
                    <a:pt x="2961" y="30661"/>
                    <a:pt x="6344" y="28547"/>
                    <a:pt x="9938" y="27067"/>
                  </a:cubicBezTo>
                  <a:cubicBezTo>
                    <a:pt x="13533" y="25375"/>
                    <a:pt x="17128" y="24106"/>
                    <a:pt x="20934" y="23049"/>
                  </a:cubicBezTo>
                  <a:cubicBezTo>
                    <a:pt x="28758" y="21357"/>
                    <a:pt x="36370" y="20089"/>
                    <a:pt x="44194" y="19454"/>
                  </a:cubicBezTo>
                  <a:cubicBezTo>
                    <a:pt x="52229" y="18608"/>
                    <a:pt x="60053" y="16705"/>
                    <a:pt x="67665" y="14168"/>
                  </a:cubicBezTo>
                  <a:cubicBezTo>
                    <a:pt x="71471" y="12688"/>
                    <a:pt x="74854" y="10785"/>
                    <a:pt x="78238" y="8459"/>
                  </a:cubicBezTo>
                  <a:cubicBezTo>
                    <a:pt x="81409" y="6133"/>
                    <a:pt x="84370" y="3172"/>
                    <a:pt x="86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5"/>
            <p:cNvSpPr/>
            <p:nvPr/>
          </p:nvSpPr>
          <p:spPr>
            <a:xfrm>
              <a:off x="2713075" y="3742950"/>
              <a:ext cx="2902200" cy="771825"/>
            </a:xfrm>
            <a:custGeom>
              <a:avLst/>
              <a:gdLst/>
              <a:ahLst/>
              <a:cxnLst/>
              <a:rect l="l" t="t" r="r" b="b"/>
              <a:pathLst>
                <a:path w="116088" h="30873" extrusionOk="0">
                  <a:moveTo>
                    <a:pt x="116087" y="0"/>
                  </a:moveTo>
                  <a:cubicBezTo>
                    <a:pt x="112916" y="4018"/>
                    <a:pt x="109110" y="7613"/>
                    <a:pt x="104880" y="10573"/>
                  </a:cubicBezTo>
                  <a:cubicBezTo>
                    <a:pt x="100440" y="13533"/>
                    <a:pt x="95999" y="15859"/>
                    <a:pt x="91136" y="17762"/>
                  </a:cubicBezTo>
                  <a:cubicBezTo>
                    <a:pt x="81814" y="21134"/>
                    <a:pt x="72120" y="22646"/>
                    <a:pt x="62403" y="22646"/>
                  </a:cubicBezTo>
                  <a:cubicBezTo>
                    <a:pt x="61761" y="22646"/>
                    <a:pt x="61118" y="22639"/>
                    <a:pt x="60476" y="22626"/>
                  </a:cubicBezTo>
                  <a:cubicBezTo>
                    <a:pt x="55189" y="22626"/>
                    <a:pt x="50114" y="22414"/>
                    <a:pt x="44828" y="21780"/>
                  </a:cubicBezTo>
                  <a:cubicBezTo>
                    <a:pt x="39542" y="21357"/>
                    <a:pt x="34255" y="20511"/>
                    <a:pt x="28969" y="20511"/>
                  </a:cubicBezTo>
                  <a:cubicBezTo>
                    <a:pt x="28308" y="20485"/>
                    <a:pt x="27648" y="20472"/>
                    <a:pt x="26987" y="20472"/>
                  </a:cubicBezTo>
                  <a:cubicBezTo>
                    <a:pt x="22361" y="20472"/>
                    <a:pt x="17736" y="21119"/>
                    <a:pt x="13110" y="22414"/>
                  </a:cubicBezTo>
                  <a:cubicBezTo>
                    <a:pt x="8035" y="23895"/>
                    <a:pt x="3383" y="26855"/>
                    <a:pt x="0" y="30873"/>
                  </a:cubicBezTo>
                  <a:cubicBezTo>
                    <a:pt x="3806" y="27489"/>
                    <a:pt x="8458" y="24952"/>
                    <a:pt x="13533" y="23895"/>
                  </a:cubicBezTo>
                  <a:cubicBezTo>
                    <a:pt x="17339" y="22943"/>
                    <a:pt x="21264" y="22467"/>
                    <a:pt x="25130" y="22467"/>
                  </a:cubicBezTo>
                  <a:cubicBezTo>
                    <a:pt x="26418" y="22467"/>
                    <a:pt x="27700" y="22520"/>
                    <a:pt x="28969" y="22626"/>
                  </a:cubicBezTo>
                  <a:cubicBezTo>
                    <a:pt x="39330" y="23472"/>
                    <a:pt x="49903" y="25375"/>
                    <a:pt x="60476" y="25375"/>
                  </a:cubicBezTo>
                  <a:cubicBezTo>
                    <a:pt x="61004" y="25385"/>
                    <a:pt x="61533" y="25391"/>
                    <a:pt x="62063" y="25391"/>
                  </a:cubicBezTo>
                  <a:cubicBezTo>
                    <a:pt x="72124" y="25391"/>
                    <a:pt x="82329" y="23482"/>
                    <a:pt x="91770" y="19666"/>
                  </a:cubicBezTo>
                  <a:cubicBezTo>
                    <a:pt x="96634" y="17762"/>
                    <a:pt x="101286" y="15014"/>
                    <a:pt x="105515" y="11630"/>
                  </a:cubicBezTo>
                  <a:cubicBezTo>
                    <a:pt x="109744" y="8459"/>
                    <a:pt x="113127" y="4441"/>
                    <a:pt x="116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5"/>
            <p:cNvSpPr/>
            <p:nvPr/>
          </p:nvSpPr>
          <p:spPr>
            <a:xfrm>
              <a:off x="2226725" y="4403750"/>
              <a:ext cx="3002650" cy="513675"/>
            </a:xfrm>
            <a:custGeom>
              <a:avLst/>
              <a:gdLst/>
              <a:ahLst/>
              <a:cxnLst/>
              <a:rect l="l" t="t" r="r" b="b"/>
              <a:pathLst>
                <a:path w="120106" h="20547" extrusionOk="0">
                  <a:moveTo>
                    <a:pt x="120105" y="0"/>
                  </a:moveTo>
                  <a:lnTo>
                    <a:pt x="120105" y="0"/>
                  </a:lnTo>
                  <a:cubicBezTo>
                    <a:pt x="118414" y="2115"/>
                    <a:pt x="116722" y="4018"/>
                    <a:pt x="114819" y="5921"/>
                  </a:cubicBezTo>
                  <a:cubicBezTo>
                    <a:pt x="112916" y="7612"/>
                    <a:pt x="110802" y="9304"/>
                    <a:pt x="108476" y="10573"/>
                  </a:cubicBezTo>
                  <a:cubicBezTo>
                    <a:pt x="104035" y="13322"/>
                    <a:pt x="99172" y="15225"/>
                    <a:pt x="94097" y="16282"/>
                  </a:cubicBezTo>
                  <a:cubicBezTo>
                    <a:pt x="88341" y="17457"/>
                    <a:pt x="82519" y="18044"/>
                    <a:pt x="76705" y="18044"/>
                  </a:cubicBezTo>
                  <a:cubicBezTo>
                    <a:pt x="72054" y="18044"/>
                    <a:pt x="67407" y="17668"/>
                    <a:pt x="62802" y="16916"/>
                  </a:cubicBezTo>
                  <a:cubicBezTo>
                    <a:pt x="52229" y="15859"/>
                    <a:pt x="41868" y="13744"/>
                    <a:pt x="31084" y="13533"/>
                  </a:cubicBezTo>
                  <a:cubicBezTo>
                    <a:pt x="30177" y="13497"/>
                    <a:pt x="29270" y="13479"/>
                    <a:pt x="28363" y="13479"/>
                  </a:cubicBezTo>
                  <a:cubicBezTo>
                    <a:pt x="23984" y="13479"/>
                    <a:pt x="19604" y="13890"/>
                    <a:pt x="15225" y="14590"/>
                  </a:cubicBezTo>
                  <a:cubicBezTo>
                    <a:pt x="9939" y="15436"/>
                    <a:pt x="4652" y="17128"/>
                    <a:pt x="1" y="19454"/>
                  </a:cubicBezTo>
                  <a:cubicBezTo>
                    <a:pt x="2538" y="18608"/>
                    <a:pt x="5075" y="17762"/>
                    <a:pt x="7613" y="17128"/>
                  </a:cubicBezTo>
                  <a:cubicBezTo>
                    <a:pt x="10150" y="16493"/>
                    <a:pt x="12688" y="16070"/>
                    <a:pt x="15437" y="15859"/>
                  </a:cubicBezTo>
                  <a:cubicBezTo>
                    <a:pt x="18230" y="15510"/>
                    <a:pt x="21088" y="15353"/>
                    <a:pt x="23975" y="15353"/>
                  </a:cubicBezTo>
                  <a:cubicBezTo>
                    <a:pt x="26332" y="15353"/>
                    <a:pt x="28708" y="15457"/>
                    <a:pt x="31084" y="15648"/>
                  </a:cubicBezTo>
                  <a:cubicBezTo>
                    <a:pt x="41657" y="16282"/>
                    <a:pt x="52018" y="18608"/>
                    <a:pt x="62590" y="19665"/>
                  </a:cubicBezTo>
                  <a:cubicBezTo>
                    <a:pt x="67446" y="20151"/>
                    <a:pt x="72390" y="20547"/>
                    <a:pt x="77341" y="20547"/>
                  </a:cubicBezTo>
                  <a:cubicBezTo>
                    <a:pt x="83172" y="20547"/>
                    <a:pt x="89014" y="19997"/>
                    <a:pt x="94731" y="18396"/>
                  </a:cubicBezTo>
                  <a:cubicBezTo>
                    <a:pt x="99806" y="16916"/>
                    <a:pt x="104881" y="14590"/>
                    <a:pt x="109321" y="11630"/>
                  </a:cubicBezTo>
                  <a:cubicBezTo>
                    <a:pt x="113762" y="8670"/>
                    <a:pt x="117357" y="4652"/>
                    <a:pt x="120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3923625" y="756175"/>
              <a:ext cx="470500" cy="1210600"/>
            </a:xfrm>
            <a:custGeom>
              <a:avLst/>
              <a:gdLst/>
              <a:ahLst/>
              <a:cxnLst/>
              <a:rect l="l" t="t" r="r" b="b"/>
              <a:pathLst>
                <a:path w="18820" h="48424" extrusionOk="0">
                  <a:moveTo>
                    <a:pt x="18820" y="0"/>
                  </a:moveTo>
                  <a:lnTo>
                    <a:pt x="18820" y="0"/>
                  </a:lnTo>
                  <a:cubicBezTo>
                    <a:pt x="11631" y="5498"/>
                    <a:pt x="6344" y="13110"/>
                    <a:pt x="3595" y="21780"/>
                  </a:cubicBezTo>
                  <a:cubicBezTo>
                    <a:pt x="424" y="30238"/>
                    <a:pt x="1" y="39542"/>
                    <a:pt x="2115" y="48423"/>
                  </a:cubicBezTo>
                  <a:cubicBezTo>
                    <a:pt x="1481" y="30661"/>
                    <a:pt x="7402" y="13322"/>
                    <a:pt x="1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5"/>
            <p:cNvSpPr/>
            <p:nvPr/>
          </p:nvSpPr>
          <p:spPr>
            <a:xfrm>
              <a:off x="3574725" y="1126225"/>
              <a:ext cx="259075" cy="1982400"/>
            </a:xfrm>
            <a:custGeom>
              <a:avLst/>
              <a:gdLst/>
              <a:ahLst/>
              <a:cxnLst/>
              <a:rect l="l" t="t" r="r" b="b"/>
              <a:pathLst>
                <a:path w="10363" h="79296" extrusionOk="0">
                  <a:moveTo>
                    <a:pt x="10362" y="0"/>
                  </a:moveTo>
                  <a:lnTo>
                    <a:pt x="10362" y="0"/>
                  </a:lnTo>
                  <a:cubicBezTo>
                    <a:pt x="8459" y="2749"/>
                    <a:pt x="6767" y="5709"/>
                    <a:pt x="5499" y="8881"/>
                  </a:cubicBezTo>
                  <a:cubicBezTo>
                    <a:pt x="4441" y="12053"/>
                    <a:pt x="3596" y="15436"/>
                    <a:pt x="2961" y="18819"/>
                  </a:cubicBezTo>
                  <a:cubicBezTo>
                    <a:pt x="1904" y="25586"/>
                    <a:pt x="1692" y="32352"/>
                    <a:pt x="2115" y="39119"/>
                  </a:cubicBezTo>
                  <a:cubicBezTo>
                    <a:pt x="2327" y="45885"/>
                    <a:pt x="2750" y="52652"/>
                    <a:pt x="2750" y="59418"/>
                  </a:cubicBezTo>
                  <a:cubicBezTo>
                    <a:pt x="2750" y="62590"/>
                    <a:pt x="2538" y="65973"/>
                    <a:pt x="2115" y="69357"/>
                  </a:cubicBezTo>
                  <a:cubicBezTo>
                    <a:pt x="1692" y="72740"/>
                    <a:pt x="1058" y="75912"/>
                    <a:pt x="1" y="79295"/>
                  </a:cubicBezTo>
                  <a:cubicBezTo>
                    <a:pt x="1481" y="76123"/>
                    <a:pt x="2750" y="72951"/>
                    <a:pt x="3384" y="69568"/>
                  </a:cubicBezTo>
                  <a:cubicBezTo>
                    <a:pt x="4230" y="66185"/>
                    <a:pt x="4653" y="62802"/>
                    <a:pt x="4864" y="59418"/>
                  </a:cubicBezTo>
                  <a:cubicBezTo>
                    <a:pt x="5287" y="52652"/>
                    <a:pt x="5076" y="45885"/>
                    <a:pt x="4653" y="39119"/>
                  </a:cubicBezTo>
                  <a:cubicBezTo>
                    <a:pt x="4441" y="32352"/>
                    <a:pt x="4441" y="25797"/>
                    <a:pt x="5076" y="19031"/>
                  </a:cubicBezTo>
                  <a:cubicBezTo>
                    <a:pt x="5499" y="12476"/>
                    <a:pt x="7402" y="5921"/>
                    <a:pt x="10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5"/>
            <p:cNvSpPr/>
            <p:nvPr/>
          </p:nvSpPr>
          <p:spPr>
            <a:xfrm>
              <a:off x="2987950" y="1681275"/>
              <a:ext cx="407075" cy="2045850"/>
            </a:xfrm>
            <a:custGeom>
              <a:avLst/>
              <a:gdLst/>
              <a:ahLst/>
              <a:cxnLst/>
              <a:rect l="l" t="t" r="r" b="b"/>
              <a:pathLst>
                <a:path w="16283" h="81834" extrusionOk="0">
                  <a:moveTo>
                    <a:pt x="4230" y="1"/>
                  </a:moveTo>
                  <a:cubicBezTo>
                    <a:pt x="2327" y="3172"/>
                    <a:pt x="1058" y="6556"/>
                    <a:pt x="424" y="10150"/>
                  </a:cubicBezTo>
                  <a:cubicBezTo>
                    <a:pt x="1" y="13745"/>
                    <a:pt x="1" y="17340"/>
                    <a:pt x="635" y="20935"/>
                  </a:cubicBezTo>
                  <a:cubicBezTo>
                    <a:pt x="1904" y="28124"/>
                    <a:pt x="4230" y="34890"/>
                    <a:pt x="7402" y="41445"/>
                  </a:cubicBezTo>
                  <a:cubicBezTo>
                    <a:pt x="10362" y="47789"/>
                    <a:pt x="12476" y="54556"/>
                    <a:pt x="13957" y="61534"/>
                  </a:cubicBezTo>
                  <a:cubicBezTo>
                    <a:pt x="14379" y="64917"/>
                    <a:pt x="14591" y="68300"/>
                    <a:pt x="14168" y="71895"/>
                  </a:cubicBezTo>
                  <a:cubicBezTo>
                    <a:pt x="13745" y="75278"/>
                    <a:pt x="12476" y="78661"/>
                    <a:pt x="10785" y="81833"/>
                  </a:cubicBezTo>
                  <a:cubicBezTo>
                    <a:pt x="13111" y="78873"/>
                    <a:pt x="14591" y="75701"/>
                    <a:pt x="15437" y="72106"/>
                  </a:cubicBezTo>
                  <a:cubicBezTo>
                    <a:pt x="16071" y="68511"/>
                    <a:pt x="16283" y="64917"/>
                    <a:pt x="15860" y="61322"/>
                  </a:cubicBezTo>
                  <a:cubicBezTo>
                    <a:pt x="14802" y="54133"/>
                    <a:pt x="12899" y="47155"/>
                    <a:pt x="9727" y="40600"/>
                  </a:cubicBezTo>
                  <a:cubicBezTo>
                    <a:pt x="6767" y="34256"/>
                    <a:pt x="4441" y="27490"/>
                    <a:pt x="2538" y="20723"/>
                  </a:cubicBezTo>
                  <a:cubicBezTo>
                    <a:pt x="1904" y="17340"/>
                    <a:pt x="1481" y="13745"/>
                    <a:pt x="1692" y="10362"/>
                  </a:cubicBezTo>
                  <a:cubicBezTo>
                    <a:pt x="1904" y="6767"/>
                    <a:pt x="2750" y="3384"/>
                    <a:pt x="4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5"/>
            <p:cNvSpPr/>
            <p:nvPr/>
          </p:nvSpPr>
          <p:spPr>
            <a:xfrm>
              <a:off x="2586200" y="2484800"/>
              <a:ext cx="285475" cy="2125125"/>
            </a:xfrm>
            <a:custGeom>
              <a:avLst/>
              <a:gdLst/>
              <a:ahLst/>
              <a:cxnLst/>
              <a:rect l="l" t="t" r="r" b="b"/>
              <a:pathLst>
                <a:path w="11419" h="85005" extrusionOk="0">
                  <a:moveTo>
                    <a:pt x="5498" y="1"/>
                  </a:moveTo>
                  <a:lnTo>
                    <a:pt x="5498" y="1"/>
                  </a:lnTo>
                  <a:cubicBezTo>
                    <a:pt x="3595" y="3172"/>
                    <a:pt x="2115" y="6767"/>
                    <a:pt x="1480" y="10573"/>
                  </a:cubicBezTo>
                  <a:cubicBezTo>
                    <a:pt x="846" y="14379"/>
                    <a:pt x="846" y="18186"/>
                    <a:pt x="1058" y="21992"/>
                  </a:cubicBezTo>
                  <a:cubicBezTo>
                    <a:pt x="2115" y="29393"/>
                    <a:pt x="3595" y="36793"/>
                    <a:pt x="5710" y="43983"/>
                  </a:cubicBezTo>
                  <a:cubicBezTo>
                    <a:pt x="8035" y="50961"/>
                    <a:pt x="8881" y="58150"/>
                    <a:pt x="8670" y="65551"/>
                  </a:cubicBezTo>
                  <a:cubicBezTo>
                    <a:pt x="8458" y="69146"/>
                    <a:pt x="7824" y="72740"/>
                    <a:pt x="6344" y="76124"/>
                  </a:cubicBezTo>
                  <a:cubicBezTo>
                    <a:pt x="5710" y="77815"/>
                    <a:pt x="4864" y="79507"/>
                    <a:pt x="3806" y="80987"/>
                  </a:cubicBezTo>
                  <a:cubicBezTo>
                    <a:pt x="2538" y="82467"/>
                    <a:pt x="1480" y="83736"/>
                    <a:pt x="0" y="85005"/>
                  </a:cubicBezTo>
                  <a:cubicBezTo>
                    <a:pt x="3172" y="82890"/>
                    <a:pt x="5710" y="80141"/>
                    <a:pt x="7401" y="76758"/>
                  </a:cubicBezTo>
                  <a:cubicBezTo>
                    <a:pt x="9093" y="73163"/>
                    <a:pt x="10361" y="69357"/>
                    <a:pt x="10784" y="65551"/>
                  </a:cubicBezTo>
                  <a:cubicBezTo>
                    <a:pt x="11419" y="57939"/>
                    <a:pt x="10573" y="50326"/>
                    <a:pt x="8247" y="43137"/>
                  </a:cubicBezTo>
                  <a:cubicBezTo>
                    <a:pt x="6132" y="35948"/>
                    <a:pt x="4441" y="28758"/>
                    <a:pt x="2961" y="21569"/>
                  </a:cubicBezTo>
                  <a:cubicBezTo>
                    <a:pt x="2538" y="17974"/>
                    <a:pt x="2326" y="14168"/>
                    <a:pt x="2749" y="10573"/>
                  </a:cubicBezTo>
                  <a:cubicBezTo>
                    <a:pt x="2961" y="6979"/>
                    <a:pt x="4018" y="3384"/>
                    <a:pt x="5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5"/>
            <p:cNvSpPr/>
            <p:nvPr/>
          </p:nvSpPr>
          <p:spPr>
            <a:xfrm>
              <a:off x="1994125" y="3050450"/>
              <a:ext cx="253775" cy="2045825"/>
            </a:xfrm>
            <a:custGeom>
              <a:avLst/>
              <a:gdLst/>
              <a:ahLst/>
              <a:cxnLst/>
              <a:rect l="l" t="t" r="r" b="b"/>
              <a:pathLst>
                <a:path w="10151" h="81833" extrusionOk="0">
                  <a:moveTo>
                    <a:pt x="4653" y="0"/>
                  </a:moveTo>
                  <a:lnTo>
                    <a:pt x="4653" y="0"/>
                  </a:lnTo>
                  <a:cubicBezTo>
                    <a:pt x="3595" y="3383"/>
                    <a:pt x="2750" y="6978"/>
                    <a:pt x="2538" y="10573"/>
                  </a:cubicBezTo>
                  <a:cubicBezTo>
                    <a:pt x="2327" y="14167"/>
                    <a:pt x="2538" y="17551"/>
                    <a:pt x="2750" y="21145"/>
                  </a:cubicBezTo>
                  <a:cubicBezTo>
                    <a:pt x="3384" y="28123"/>
                    <a:pt x="4864" y="35101"/>
                    <a:pt x="6133" y="42079"/>
                  </a:cubicBezTo>
                  <a:cubicBezTo>
                    <a:pt x="7190" y="48846"/>
                    <a:pt x="7613" y="55824"/>
                    <a:pt x="7190" y="62590"/>
                  </a:cubicBezTo>
                  <a:cubicBezTo>
                    <a:pt x="6767" y="69568"/>
                    <a:pt x="4230" y="76335"/>
                    <a:pt x="1" y="81832"/>
                  </a:cubicBezTo>
                  <a:cubicBezTo>
                    <a:pt x="2538" y="79295"/>
                    <a:pt x="4653" y="76335"/>
                    <a:pt x="6344" y="73163"/>
                  </a:cubicBezTo>
                  <a:cubicBezTo>
                    <a:pt x="7613" y="69991"/>
                    <a:pt x="8670" y="66396"/>
                    <a:pt x="9093" y="62802"/>
                  </a:cubicBezTo>
                  <a:cubicBezTo>
                    <a:pt x="10150" y="55824"/>
                    <a:pt x="9939" y="48634"/>
                    <a:pt x="8670" y="41656"/>
                  </a:cubicBezTo>
                  <a:cubicBezTo>
                    <a:pt x="7401" y="34678"/>
                    <a:pt x="5921" y="27700"/>
                    <a:pt x="4864" y="20934"/>
                  </a:cubicBezTo>
                  <a:cubicBezTo>
                    <a:pt x="3595" y="13956"/>
                    <a:pt x="3595" y="6978"/>
                    <a:pt x="4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6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1" name="Google Shape;951;p26"/>
          <p:cNvGrpSpPr/>
          <p:nvPr/>
        </p:nvGrpSpPr>
        <p:grpSpPr>
          <a:xfrm rot="1604119">
            <a:off x="2003675" y="2238478"/>
            <a:ext cx="1208648" cy="2295627"/>
            <a:chOff x="2392800" y="238125"/>
            <a:chExt cx="2677175" cy="5084850"/>
          </a:xfrm>
        </p:grpSpPr>
        <p:sp>
          <p:nvSpPr>
            <p:cNvPr id="952" name="Google Shape;952;p26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6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6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6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6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6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6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6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6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26"/>
          <p:cNvGrpSpPr/>
          <p:nvPr/>
        </p:nvGrpSpPr>
        <p:grpSpPr>
          <a:xfrm flipH="1">
            <a:off x="-132483" y="825807"/>
            <a:ext cx="2628639" cy="5007723"/>
            <a:chOff x="2453075" y="238700"/>
            <a:chExt cx="2722850" cy="5187200"/>
          </a:xfrm>
        </p:grpSpPr>
        <p:sp>
          <p:nvSpPr>
            <p:cNvPr id="964" name="Google Shape;964;p26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6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6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6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6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6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6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6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6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6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6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26"/>
          <p:cNvGrpSpPr/>
          <p:nvPr/>
        </p:nvGrpSpPr>
        <p:grpSpPr>
          <a:xfrm rot="6017636" flipH="1">
            <a:off x="1471129" y="3720180"/>
            <a:ext cx="1731810" cy="1696742"/>
            <a:chOff x="1124025" y="238125"/>
            <a:chExt cx="5272075" cy="5173200"/>
          </a:xfrm>
        </p:grpSpPr>
        <p:sp>
          <p:nvSpPr>
            <p:cNvPr id="976" name="Google Shape;976;p26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6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6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6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6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6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6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6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6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6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6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6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27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4" name="Google Shape;994;p27"/>
          <p:cNvGrpSpPr/>
          <p:nvPr/>
        </p:nvGrpSpPr>
        <p:grpSpPr>
          <a:xfrm rot="-5701928" flipH="1">
            <a:off x="7774081" y="-816358"/>
            <a:ext cx="878626" cy="1822072"/>
            <a:chOff x="2479375" y="241250"/>
            <a:chExt cx="2454400" cy="5089875"/>
          </a:xfrm>
        </p:grpSpPr>
        <p:sp>
          <p:nvSpPr>
            <p:cNvPr id="995" name="Google Shape;995;p27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7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7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7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7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7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7"/>
          <p:cNvGrpSpPr/>
          <p:nvPr/>
        </p:nvGrpSpPr>
        <p:grpSpPr>
          <a:xfrm rot="278790" flipH="1">
            <a:off x="8148586" y="3933920"/>
            <a:ext cx="1327654" cy="1302755"/>
            <a:chOff x="1124025" y="238125"/>
            <a:chExt cx="5272075" cy="5173200"/>
          </a:xfrm>
        </p:grpSpPr>
        <p:sp>
          <p:nvSpPr>
            <p:cNvPr id="1002" name="Google Shape;1002;p2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8" name="Google Shape;1018;p27"/>
          <p:cNvGrpSpPr/>
          <p:nvPr/>
        </p:nvGrpSpPr>
        <p:grpSpPr>
          <a:xfrm rot="-2158988">
            <a:off x="7513885" y="3902562"/>
            <a:ext cx="1026161" cy="1822994"/>
            <a:chOff x="2344925" y="238125"/>
            <a:chExt cx="2835925" cy="5038075"/>
          </a:xfrm>
        </p:grpSpPr>
        <p:sp>
          <p:nvSpPr>
            <p:cNvPr id="1019" name="Google Shape;1019;p27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7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7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7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7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7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7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7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27"/>
          <p:cNvGrpSpPr/>
          <p:nvPr/>
        </p:nvGrpSpPr>
        <p:grpSpPr>
          <a:xfrm rot="-973152">
            <a:off x="7667586" y="-325593"/>
            <a:ext cx="1965476" cy="1601522"/>
            <a:chOff x="508050" y="242250"/>
            <a:chExt cx="6512250" cy="5147800"/>
          </a:xfrm>
        </p:grpSpPr>
        <p:sp>
          <p:nvSpPr>
            <p:cNvPr id="1030" name="Google Shape;1030;p27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940900" y="1684025"/>
            <a:ext cx="34191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1015750" y="2649938"/>
            <a:ext cx="34191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title" idx="2" hasCustomPrompt="1"/>
          </p:nvPr>
        </p:nvSpPr>
        <p:spPr>
          <a:xfrm>
            <a:off x="1162575" y="1174300"/>
            <a:ext cx="12477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86" name="Google Shape;86;p3"/>
          <p:cNvGrpSpPr/>
          <p:nvPr/>
        </p:nvGrpSpPr>
        <p:grpSpPr>
          <a:xfrm>
            <a:off x="-251310" y="3998099"/>
            <a:ext cx="1235774" cy="1212598"/>
            <a:chOff x="1124025" y="238125"/>
            <a:chExt cx="5272075" cy="5173200"/>
          </a:xfrm>
        </p:grpSpPr>
        <p:sp>
          <p:nvSpPr>
            <p:cNvPr id="87" name="Google Shape;87;p3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3"/>
          <p:cNvGrpSpPr/>
          <p:nvPr/>
        </p:nvGrpSpPr>
        <p:grpSpPr>
          <a:xfrm rot="2437738" flipH="1">
            <a:off x="600300" y="4027405"/>
            <a:ext cx="955096" cy="1696746"/>
            <a:chOff x="2344925" y="238125"/>
            <a:chExt cx="2835925" cy="5038075"/>
          </a:xfrm>
        </p:grpSpPr>
        <p:sp>
          <p:nvSpPr>
            <p:cNvPr id="104" name="Google Shape;104;p3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3"/>
          <p:cNvGrpSpPr/>
          <p:nvPr/>
        </p:nvGrpSpPr>
        <p:grpSpPr>
          <a:xfrm rot="7389400" flipH="1">
            <a:off x="753370" y="-278819"/>
            <a:ext cx="745838" cy="1582698"/>
            <a:chOff x="2479375" y="241250"/>
            <a:chExt cx="2454400" cy="5089875"/>
          </a:xfrm>
        </p:grpSpPr>
        <p:sp>
          <p:nvSpPr>
            <p:cNvPr id="115" name="Google Shape;115;p3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3"/>
          <p:cNvGrpSpPr/>
          <p:nvPr/>
        </p:nvGrpSpPr>
        <p:grpSpPr>
          <a:xfrm rot="-172449" flipH="1">
            <a:off x="-109775" y="-95188"/>
            <a:ext cx="1428631" cy="1129304"/>
            <a:chOff x="508050" y="242250"/>
            <a:chExt cx="6512250" cy="5147800"/>
          </a:xfrm>
        </p:grpSpPr>
        <p:sp>
          <p:nvSpPr>
            <p:cNvPr id="122" name="Google Shape;122;p3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20000" y="1260975"/>
            <a:ext cx="7704000" cy="3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swald Regular"/>
              <a:buAutoNum type="arabicPeriod"/>
              <a:defRPr sz="1200">
                <a:solidFill>
                  <a:schemeClr val="accen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rabicPeriod"/>
              <a:defRPr>
                <a:solidFill>
                  <a:schemeClr val="accen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rabicPeriod"/>
              <a:defRPr>
                <a:solidFill>
                  <a:schemeClr val="accen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rot="-6930117" flipH="1">
            <a:off x="7572960" y="-418182"/>
            <a:ext cx="615214" cy="1133986"/>
            <a:chOff x="2344925" y="238125"/>
            <a:chExt cx="2835925" cy="5038075"/>
          </a:xfrm>
        </p:grpSpPr>
        <p:sp>
          <p:nvSpPr>
            <p:cNvPr id="134" name="Google Shape;134;p4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4"/>
          <p:cNvGrpSpPr/>
          <p:nvPr/>
        </p:nvGrpSpPr>
        <p:grpSpPr>
          <a:xfrm rot="-6750440">
            <a:off x="7693498" y="-713264"/>
            <a:ext cx="1461000" cy="2506539"/>
            <a:chOff x="2453075" y="238700"/>
            <a:chExt cx="2722850" cy="5187200"/>
          </a:xfrm>
        </p:grpSpPr>
        <p:sp>
          <p:nvSpPr>
            <p:cNvPr id="145" name="Google Shape;145;p4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23110">
            <a:off x="8476175" y="492604"/>
            <a:ext cx="872219" cy="862056"/>
            <a:chOff x="1124025" y="238125"/>
            <a:chExt cx="5272075" cy="5173200"/>
          </a:xfrm>
        </p:grpSpPr>
        <p:sp>
          <p:nvSpPr>
            <p:cNvPr id="157" name="Google Shape;157;p4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6"/>
          <p:cNvGrpSpPr/>
          <p:nvPr/>
        </p:nvGrpSpPr>
        <p:grpSpPr>
          <a:xfrm rot="-7304592">
            <a:off x="7754158" y="-588800"/>
            <a:ext cx="762780" cy="1564067"/>
            <a:chOff x="2392800" y="238125"/>
            <a:chExt cx="2677175" cy="5084850"/>
          </a:xfrm>
        </p:grpSpPr>
        <p:sp>
          <p:nvSpPr>
            <p:cNvPr id="184" name="Google Shape;184;p6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6"/>
          <p:cNvGrpSpPr/>
          <p:nvPr/>
        </p:nvGrpSpPr>
        <p:grpSpPr>
          <a:xfrm rot="-5109793" flipH="1">
            <a:off x="8150804" y="-40746"/>
            <a:ext cx="1200509" cy="1177479"/>
            <a:chOff x="1124025" y="238125"/>
            <a:chExt cx="5272075" cy="5173200"/>
          </a:xfrm>
        </p:grpSpPr>
        <p:sp>
          <p:nvSpPr>
            <p:cNvPr id="196" name="Google Shape;196;p6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6"/>
          <p:cNvGrpSpPr/>
          <p:nvPr/>
        </p:nvGrpSpPr>
        <p:grpSpPr>
          <a:xfrm rot="1564534" flipH="1">
            <a:off x="8523966" y="-115808"/>
            <a:ext cx="1075451" cy="2271781"/>
            <a:chOff x="2773725" y="240525"/>
            <a:chExt cx="2096325" cy="5101625"/>
          </a:xfrm>
        </p:grpSpPr>
        <p:sp>
          <p:nvSpPr>
            <p:cNvPr id="213" name="Google Shape;213;p6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6"/>
          <p:cNvGrpSpPr/>
          <p:nvPr/>
        </p:nvGrpSpPr>
        <p:grpSpPr>
          <a:xfrm rot="-142591">
            <a:off x="121618" y="3156224"/>
            <a:ext cx="745797" cy="1582787"/>
            <a:chOff x="2479375" y="241250"/>
            <a:chExt cx="2454400" cy="5089875"/>
          </a:xfrm>
        </p:grpSpPr>
        <p:sp>
          <p:nvSpPr>
            <p:cNvPr id="221" name="Google Shape;221;p6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6"/>
          <p:cNvGrpSpPr/>
          <p:nvPr/>
        </p:nvGrpSpPr>
        <p:grpSpPr>
          <a:xfrm rot="7419666">
            <a:off x="-449829" y="3853233"/>
            <a:ext cx="1428683" cy="1129345"/>
            <a:chOff x="508050" y="242250"/>
            <a:chExt cx="6512250" cy="5147800"/>
          </a:xfrm>
        </p:grpSpPr>
        <p:sp>
          <p:nvSpPr>
            <p:cNvPr id="228" name="Google Shape;228;p6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"/>
          <p:cNvSpPr txBox="1">
            <a:spLocks noGrp="1"/>
          </p:cNvSpPr>
          <p:nvPr>
            <p:ph type="title"/>
          </p:nvPr>
        </p:nvSpPr>
        <p:spPr>
          <a:xfrm>
            <a:off x="940900" y="1750388"/>
            <a:ext cx="34191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1015750" y="2537513"/>
            <a:ext cx="34191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5701928">
            <a:off x="506735" y="-682108"/>
            <a:ext cx="878626" cy="1822072"/>
            <a:chOff x="2479375" y="241250"/>
            <a:chExt cx="2454400" cy="5089875"/>
          </a:xfrm>
        </p:grpSpPr>
        <p:sp>
          <p:nvSpPr>
            <p:cNvPr id="240" name="Google Shape;240;p7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7"/>
          <p:cNvGrpSpPr/>
          <p:nvPr/>
        </p:nvGrpSpPr>
        <p:grpSpPr>
          <a:xfrm rot="-10394326" flipH="1">
            <a:off x="-184212" y="-66383"/>
            <a:ext cx="1235935" cy="1212755"/>
            <a:chOff x="1124025" y="238125"/>
            <a:chExt cx="5272075" cy="5173200"/>
          </a:xfrm>
        </p:grpSpPr>
        <p:sp>
          <p:nvSpPr>
            <p:cNvPr id="247" name="Google Shape;247;p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7"/>
          <p:cNvGrpSpPr/>
          <p:nvPr/>
        </p:nvGrpSpPr>
        <p:grpSpPr>
          <a:xfrm>
            <a:off x="-251310" y="3998099"/>
            <a:ext cx="1235774" cy="1212598"/>
            <a:chOff x="1124025" y="238125"/>
            <a:chExt cx="5272075" cy="5173200"/>
          </a:xfrm>
        </p:grpSpPr>
        <p:sp>
          <p:nvSpPr>
            <p:cNvPr id="264" name="Google Shape;264;p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7"/>
          <p:cNvGrpSpPr/>
          <p:nvPr/>
        </p:nvGrpSpPr>
        <p:grpSpPr>
          <a:xfrm rot="2437738" flipH="1">
            <a:off x="600300" y="4027405"/>
            <a:ext cx="955096" cy="1696746"/>
            <a:chOff x="2344925" y="238125"/>
            <a:chExt cx="2835925" cy="5038075"/>
          </a:xfrm>
        </p:grpSpPr>
        <p:sp>
          <p:nvSpPr>
            <p:cNvPr id="281" name="Google Shape;281;p7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3137675" y="3020300"/>
            <a:ext cx="2868600" cy="4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600"/>
            </a:lvl1pPr>
            <a:lvl2pPr lvl="1">
              <a:spcBef>
                <a:spcPts val="16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4" name="Google Shape;294;p8"/>
          <p:cNvSpPr txBox="1">
            <a:spLocks noGrp="1"/>
          </p:cNvSpPr>
          <p:nvPr>
            <p:ph type="subTitle" idx="1"/>
          </p:nvPr>
        </p:nvSpPr>
        <p:spPr>
          <a:xfrm>
            <a:off x="1288050" y="1706500"/>
            <a:ext cx="65679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8"/>
          <p:cNvGrpSpPr/>
          <p:nvPr/>
        </p:nvGrpSpPr>
        <p:grpSpPr>
          <a:xfrm rot="-2081495" flipH="1">
            <a:off x="7710807" y="3575766"/>
            <a:ext cx="997011" cy="2057275"/>
            <a:chOff x="2479375" y="241250"/>
            <a:chExt cx="2454400" cy="5089875"/>
          </a:xfrm>
        </p:grpSpPr>
        <p:sp>
          <p:nvSpPr>
            <p:cNvPr id="296" name="Google Shape;296;p8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8"/>
          <p:cNvGrpSpPr/>
          <p:nvPr/>
        </p:nvGrpSpPr>
        <p:grpSpPr>
          <a:xfrm>
            <a:off x="8230096" y="1655452"/>
            <a:ext cx="2036147" cy="3878988"/>
            <a:chOff x="2453075" y="238700"/>
            <a:chExt cx="2722850" cy="5187200"/>
          </a:xfrm>
        </p:grpSpPr>
        <p:sp>
          <p:nvSpPr>
            <p:cNvPr id="303" name="Google Shape;303;p8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8"/>
          <p:cNvGrpSpPr/>
          <p:nvPr/>
        </p:nvGrpSpPr>
        <p:grpSpPr>
          <a:xfrm rot="8563029" flipH="1">
            <a:off x="1001970" y="-511822"/>
            <a:ext cx="936072" cy="1777913"/>
            <a:chOff x="2392800" y="238125"/>
            <a:chExt cx="2677175" cy="5084850"/>
          </a:xfrm>
        </p:grpSpPr>
        <p:sp>
          <p:nvSpPr>
            <p:cNvPr id="315" name="Google Shape;315;p8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8"/>
          <p:cNvGrpSpPr/>
          <p:nvPr/>
        </p:nvGrpSpPr>
        <p:grpSpPr>
          <a:xfrm rot="2212516" flipH="1">
            <a:off x="-841656" y="95872"/>
            <a:ext cx="2776042" cy="2194404"/>
            <a:chOff x="508050" y="242250"/>
            <a:chExt cx="6512250" cy="5147800"/>
          </a:xfrm>
        </p:grpSpPr>
        <p:sp>
          <p:nvSpPr>
            <p:cNvPr id="327" name="Google Shape;327;p8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7" name="Google Shape;33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1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1"/>
          <p:cNvSpPr txBox="1">
            <a:spLocks noGrp="1"/>
          </p:cNvSpPr>
          <p:nvPr>
            <p:ph type="title" hasCustomPrompt="1"/>
          </p:nvPr>
        </p:nvSpPr>
        <p:spPr>
          <a:xfrm>
            <a:off x="1657000" y="1689075"/>
            <a:ext cx="5829900" cy="1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8" name="Google Shape;388;p11"/>
          <p:cNvSpPr txBox="1">
            <a:spLocks noGrp="1"/>
          </p:cNvSpPr>
          <p:nvPr>
            <p:ph type="body" idx="1"/>
          </p:nvPr>
        </p:nvSpPr>
        <p:spPr>
          <a:xfrm>
            <a:off x="1974900" y="3149025"/>
            <a:ext cx="5194200" cy="3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89" name="Google Shape;389;p11"/>
          <p:cNvGrpSpPr/>
          <p:nvPr/>
        </p:nvGrpSpPr>
        <p:grpSpPr>
          <a:xfrm rot="-7132837" flipH="1">
            <a:off x="7325391" y="-488562"/>
            <a:ext cx="997033" cy="2057142"/>
            <a:chOff x="2479375" y="241250"/>
            <a:chExt cx="2454400" cy="5089875"/>
          </a:xfrm>
        </p:grpSpPr>
        <p:sp>
          <p:nvSpPr>
            <p:cNvPr id="390" name="Google Shape;390;p11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11"/>
          <p:cNvGrpSpPr/>
          <p:nvPr/>
        </p:nvGrpSpPr>
        <p:grpSpPr>
          <a:xfrm flipH="1">
            <a:off x="-597453" y="1655452"/>
            <a:ext cx="2036147" cy="3878988"/>
            <a:chOff x="2453075" y="238700"/>
            <a:chExt cx="2722850" cy="5187200"/>
          </a:xfrm>
        </p:grpSpPr>
        <p:sp>
          <p:nvSpPr>
            <p:cNvPr id="397" name="Google Shape;397;p11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408;p11"/>
          <p:cNvGrpSpPr/>
          <p:nvPr/>
        </p:nvGrpSpPr>
        <p:grpSpPr>
          <a:xfrm rot="799497">
            <a:off x="1117540" y="3697481"/>
            <a:ext cx="936248" cy="1778247"/>
            <a:chOff x="2392800" y="238125"/>
            <a:chExt cx="2677175" cy="5084850"/>
          </a:xfrm>
        </p:grpSpPr>
        <p:sp>
          <p:nvSpPr>
            <p:cNvPr id="409" name="Google Shape;409;p11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p11"/>
          <p:cNvGrpSpPr/>
          <p:nvPr/>
        </p:nvGrpSpPr>
        <p:grpSpPr>
          <a:xfrm rot="-2212516">
            <a:off x="7109480" y="95872"/>
            <a:ext cx="2776042" cy="2194404"/>
            <a:chOff x="508050" y="242250"/>
            <a:chExt cx="6512250" cy="5147800"/>
          </a:xfrm>
        </p:grpSpPr>
        <p:sp>
          <p:nvSpPr>
            <p:cNvPr id="421" name="Google Shape;421;p11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Oswald Regular"/>
              <a:buNone/>
              <a:defRPr sz="36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  <a:defRPr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60" r:id="rId10"/>
    <p:sldLayoutId id="2147483661" r:id="rId11"/>
    <p:sldLayoutId id="2147483663" r:id="rId12"/>
    <p:sldLayoutId id="2147483666" r:id="rId13"/>
    <p:sldLayoutId id="2147483668" r:id="rId14"/>
    <p:sldLayoutId id="2147483669" r:id="rId15"/>
    <p:sldLayoutId id="2147483671" r:id="rId16"/>
    <p:sldLayoutId id="2147483672" r:id="rId17"/>
    <p:sldLayoutId id="214748367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0"/>
          <p:cNvSpPr txBox="1">
            <a:spLocks noGrp="1"/>
          </p:cNvSpPr>
          <p:nvPr>
            <p:ph type="ctrTitle"/>
          </p:nvPr>
        </p:nvSpPr>
        <p:spPr>
          <a:xfrm>
            <a:off x="1569124" y="1483275"/>
            <a:ext cx="6005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Unit 6</a:t>
            </a:r>
            <a:br>
              <a:rPr lang="en" dirty="0"/>
            </a:br>
            <a:r>
              <a:rPr lang="en" sz="6000" dirty="0"/>
              <a:t>The Gender Divide</a:t>
            </a:r>
            <a:br>
              <a:rPr lang="en" sz="6000" dirty="0"/>
            </a:br>
            <a:r>
              <a:rPr lang="en" sz="2400" dirty="0"/>
              <a:t>Conversation+ Listening</a:t>
            </a:r>
            <a:endParaRPr dirty="0"/>
          </a:p>
        </p:txBody>
      </p:sp>
      <p:sp>
        <p:nvSpPr>
          <p:cNvPr id="1046" name="Google Shape;1046;p30"/>
          <p:cNvSpPr txBox="1">
            <a:spLocks noGrp="1"/>
          </p:cNvSpPr>
          <p:nvPr>
            <p:ph type="subTitle" idx="1"/>
          </p:nvPr>
        </p:nvSpPr>
        <p:spPr>
          <a:xfrm>
            <a:off x="2125545" y="4069888"/>
            <a:ext cx="45855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4">
                    <a:lumMod val="50000"/>
                  </a:schemeClr>
                </a:solidFill>
              </a:rPr>
              <a:t>Done by: </a:t>
            </a:r>
            <a:r>
              <a:rPr lang="en" sz="2000" dirty="0">
                <a:latin typeface="Alegreya Sans"/>
              </a:rPr>
              <a:t>Entisar Al-Obaidallah</a:t>
            </a:r>
            <a:endParaRPr dirty="0">
              <a:latin typeface="Alegreya Sans"/>
            </a:endParaRPr>
          </a:p>
        </p:txBody>
      </p:sp>
      <p:sp>
        <p:nvSpPr>
          <p:cNvPr id="2" name="1">
            <a:extLst>
              <a:ext uri="{FF2B5EF4-FFF2-40B4-BE49-F238E27FC236}">
                <a16:creationId xmlns:a16="http://schemas.microsoft.com/office/drawing/2014/main" id="{112D9C2E-9255-0F75-A0B0-E51E28DED156}"/>
              </a:ext>
            </a:extLst>
          </p:cNvPr>
          <p:cNvSpPr txBox="1">
            <a:spLocks/>
          </p:cNvSpPr>
          <p:nvPr/>
        </p:nvSpPr>
        <p:spPr>
          <a:xfrm>
            <a:off x="6400785" y="50070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Mega Goal </a:t>
            </a:r>
            <a:r>
              <a:rPr lang="en-US" altLang="zh-CN" b="1" dirty="0">
                <a:solidFill>
                  <a:srgbClr val="DB9A25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3.2</a:t>
            </a:r>
            <a:endParaRPr lang="zh-CN" altLang="en-US" dirty="0">
              <a:solidFill>
                <a:srgbClr val="DB9A25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0A63148-11D8-4061-85C8-543D84096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3" t="32419" r="9580" b="18879"/>
          <a:stretch/>
        </p:blipFill>
        <p:spPr>
          <a:xfrm>
            <a:off x="1252497" y="1075763"/>
            <a:ext cx="6639005" cy="2504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Google Shape;1533;p40">
            <a:extLst>
              <a:ext uri="{FF2B5EF4-FFF2-40B4-BE49-F238E27FC236}">
                <a16:creationId xmlns:a16="http://schemas.microsoft.com/office/drawing/2014/main" id="{A9334A3B-3E4A-4E68-8EE4-27E2889073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0775" y="237555"/>
            <a:ext cx="3096665" cy="884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4400" b="1" dirty="0">
                <a:solidFill>
                  <a:srgbClr val="EF8B46"/>
                </a:solidFill>
                <a:latin typeface="Alegreya Sans"/>
                <a:cs typeface="Arial"/>
                <a:sym typeface="Montserrat"/>
              </a:rPr>
              <a:t>Your Turn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27F2DE6-77AF-4E1F-9E18-52CD3BAC8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8387">
            <a:off x="959528" y="3679958"/>
            <a:ext cx="1810669" cy="1144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68BB8D6-6C6D-4384-8A4A-36A2C88BA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1762">
            <a:off x="3000352" y="3586211"/>
            <a:ext cx="1810669" cy="12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26CAA37-0938-473A-8713-6D67A6186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5072">
            <a:off x="7087832" y="3477918"/>
            <a:ext cx="1607340" cy="1179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ree School Building Clipart, Download Free Clip Art, Free Clip Art on  Clipart Library">
            <a:extLst>
              <a:ext uri="{FF2B5EF4-FFF2-40B4-BE49-F238E27FC236}">
                <a16:creationId xmlns:a16="http://schemas.microsoft.com/office/drawing/2014/main" id="{9B364336-4090-4DEC-803C-D084911D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575">
            <a:off x="5083693" y="3589972"/>
            <a:ext cx="1727494" cy="1129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xpertise.tv">
            <a:extLst>
              <a:ext uri="{FF2B5EF4-FFF2-40B4-BE49-F238E27FC236}">
                <a16:creationId xmlns:a16="http://schemas.microsoft.com/office/drawing/2014/main" id="{3943CF2A-5806-4CEB-992B-42FC74D7A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043">
            <a:off x="6074340" y="799759"/>
            <a:ext cx="1313970" cy="1088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E37F4BDC-EFA8-ECB8-D044-D63133BCB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5015">
            <a:off x="544103" y="302833"/>
            <a:ext cx="1016987" cy="10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4" name="Google Shape;1554;p40"/>
          <p:cNvGrpSpPr/>
          <p:nvPr/>
        </p:nvGrpSpPr>
        <p:grpSpPr>
          <a:xfrm>
            <a:off x="131378" y="1717834"/>
            <a:ext cx="2793434" cy="3645271"/>
            <a:chOff x="121180" y="1551754"/>
            <a:chExt cx="3072777" cy="4009798"/>
          </a:xfrm>
        </p:grpSpPr>
        <p:grpSp>
          <p:nvGrpSpPr>
            <p:cNvPr id="1555" name="Google Shape;1555;p40"/>
            <p:cNvGrpSpPr/>
            <p:nvPr/>
          </p:nvGrpSpPr>
          <p:grpSpPr>
            <a:xfrm rot="-270131">
              <a:off x="196142" y="2382059"/>
              <a:ext cx="1047704" cy="1931131"/>
              <a:chOff x="2344925" y="238125"/>
              <a:chExt cx="2835925" cy="5038075"/>
            </a:xfrm>
          </p:grpSpPr>
          <p:sp>
            <p:nvSpPr>
              <p:cNvPr id="1556" name="Google Shape;1556;p40"/>
              <p:cNvSpPr/>
              <p:nvPr/>
            </p:nvSpPr>
            <p:spPr>
              <a:xfrm>
                <a:off x="3229250" y="894250"/>
                <a:ext cx="1951600" cy="4381950"/>
              </a:xfrm>
              <a:custGeom>
                <a:avLst/>
                <a:gdLst/>
                <a:ahLst/>
                <a:cxnLst/>
                <a:rect l="l" t="t" r="r" b="b"/>
                <a:pathLst>
                  <a:path w="78064" h="175278" extrusionOk="0">
                    <a:moveTo>
                      <a:pt x="3060" y="1"/>
                    </a:moveTo>
                    <a:cubicBezTo>
                      <a:pt x="1611" y="1"/>
                      <a:pt x="0" y="1239"/>
                      <a:pt x="321" y="3056"/>
                    </a:cubicBezTo>
                    <a:cubicBezTo>
                      <a:pt x="9378" y="65389"/>
                      <a:pt x="34240" y="124347"/>
                      <a:pt x="72420" y="174248"/>
                    </a:cubicBezTo>
                    <a:cubicBezTo>
                      <a:pt x="72992" y="174976"/>
                      <a:pt x="73762" y="175278"/>
                      <a:pt x="74516" y="175278"/>
                    </a:cubicBezTo>
                    <a:cubicBezTo>
                      <a:pt x="76337" y="175278"/>
                      <a:pt x="78063" y="173520"/>
                      <a:pt x="76682" y="171762"/>
                    </a:cubicBezTo>
                    <a:cubicBezTo>
                      <a:pt x="38679" y="122216"/>
                      <a:pt x="13995" y="63613"/>
                      <a:pt x="5116" y="1813"/>
                    </a:cubicBezTo>
                    <a:cubicBezTo>
                      <a:pt x="4904" y="541"/>
                      <a:pt x="4017" y="1"/>
                      <a:pt x="30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40"/>
              <p:cNvSpPr/>
              <p:nvPr/>
            </p:nvSpPr>
            <p:spPr>
              <a:xfrm>
                <a:off x="3725750" y="1130175"/>
                <a:ext cx="537075" cy="1889050"/>
              </a:xfrm>
              <a:custGeom>
                <a:avLst/>
                <a:gdLst/>
                <a:ahLst/>
                <a:cxnLst/>
                <a:rect l="l" t="t" r="r" b="b"/>
                <a:pathLst>
                  <a:path w="21483" h="75562" extrusionOk="0">
                    <a:moveTo>
                      <a:pt x="6029" y="1"/>
                    </a:moveTo>
                    <a:cubicBezTo>
                      <a:pt x="4299" y="1"/>
                      <a:pt x="2625" y="1787"/>
                      <a:pt x="3725" y="3742"/>
                    </a:cubicBezTo>
                    <a:cubicBezTo>
                      <a:pt x="16156" y="25052"/>
                      <a:pt x="15268" y="51690"/>
                      <a:pt x="1239" y="71934"/>
                    </a:cubicBezTo>
                    <a:cubicBezTo>
                      <a:pt x="1" y="73791"/>
                      <a:pt x="1697" y="75562"/>
                      <a:pt x="3439" y="75562"/>
                    </a:cubicBezTo>
                    <a:cubicBezTo>
                      <a:pt x="4197" y="75562"/>
                      <a:pt x="4963" y="75227"/>
                      <a:pt x="5501" y="74421"/>
                    </a:cubicBezTo>
                    <a:cubicBezTo>
                      <a:pt x="20418" y="52578"/>
                      <a:pt x="21483" y="23986"/>
                      <a:pt x="8164" y="1256"/>
                    </a:cubicBezTo>
                    <a:cubicBezTo>
                      <a:pt x="7610" y="369"/>
                      <a:pt x="6813" y="1"/>
                      <a:pt x="6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40"/>
              <p:cNvSpPr/>
              <p:nvPr/>
            </p:nvSpPr>
            <p:spPr>
              <a:xfrm>
                <a:off x="2671225" y="1283650"/>
                <a:ext cx="912350" cy="867975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34719" extrusionOk="0">
                    <a:moveTo>
                      <a:pt x="2442" y="0"/>
                    </a:moveTo>
                    <a:cubicBezTo>
                      <a:pt x="1199" y="0"/>
                      <a:pt x="0" y="799"/>
                      <a:pt x="89" y="2398"/>
                    </a:cubicBezTo>
                    <a:cubicBezTo>
                      <a:pt x="1155" y="20156"/>
                      <a:pt x="15539" y="34008"/>
                      <a:pt x="33297" y="34718"/>
                    </a:cubicBezTo>
                    <a:cubicBezTo>
                      <a:pt x="36494" y="34718"/>
                      <a:pt x="36494" y="29746"/>
                      <a:pt x="33297" y="29746"/>
                    </a:cubicBezTo>
                    <a:lnTo>
                      <a:pt x="33475" y="29746"/>
                    </a:lnTo>
                    <a:cubicBezTo>
                      <a:pt x="18380" y="29213"/>
                      <a:pt x="6127" y="17315"/>
                      <a:pt x="5062" y="2398"/>
                    </a:cubicBezTo>
                    <a:cubicBezTo>
                      <a:pt x="4973" y="799"/>
                      <a:pt x="3685" y="0"/>
                      <a:pt x="24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40"/>
              <p:cNvSpPr/>
              <p:nvPr/>
            </p:nvSpPr>
            <p:spPr>
              <a:xfrm>
                <a:off x="4036475" y="1612175"/>
                <a:ext cx="501625" cy="613000"/>
              </a:xfrm>
              <a:custGeom>
                <a:avLst/>
                <a:gdLst/>
                <a:ahLst/>
                <a:cxnLst/>
                <a:rect l="l" t="t" r="r" b="b"/>
                <a:pathLst>
                  <a:path w="20065" h="24520" extrusionOk="0">
                    <a:moveTo>
                      <a:pt x="17667" y="0"/>
                    </a:moveTo>
                    <a:cubicBezTo>
                      <a:pt x="16424" y="0"/>
                      <a:pt x="15092" y="800"/>
                      <a:pt x="14914" y="2398"/>
                    </a:cubicBezTo>
                    <a:cubicBezTo>
                      <a:pt x="14236" y="9178"/>
                      <a:pt x="12587" y="19518"/>
                      <a:pt x="4254" y="19518"/>
                    </a:cubicBezTo>
                    <a:cubicBezTo>
                      <a:pt x="3857" y="19518"/>
                      <a:pt x="3444" y="19494"/>
                      <a:pt x="3016" y="19446"/>
                    </a:cubicBezTo>
                    <a:cubicBezTo>
                      <a:pt x="2912" y="19434"/>
                      <a:pt x="2812" y="19428"/>
                      <a:pt x="2715" y="19428"/>
                    </a:cubicBezTo>
                    <a:cubicBezTo>
                      <a:pt x="1" y="19428"/>
                      <a:pt x="101" y="24075"/>
                      <a:pt x="3016" y="24418"/>
                    </a:cubicBezTo>
                    <a:cubicBezTo>
                      <a:pt x="3621" y="24487"/>
                      <a:pt x="4205" y="24520"/>
                      <a:pt x="4768" y="24520"/>
                    </a:cubicBezTo>
                    <a:cubicBezTo>
                      <a:pt x="15943" y="24520"/>
                      <a:pt x="19041" y="11527"/>
                      <a:pt x="19887" y="2398"/>
                    </a:cubicBezTo>
                    <a:cubicBezTo>
                      <a:pt x="20064" y="800"/>
                      <a:pt x="18910" y="0"/>
                      <a:pt x="176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40"/>
              <p:cNvSpPr/>
              <p:nvPr/>
            </p:nvSpPr>
            <p:spPr>
              <a:xfrm>
                <a:off x="2945150" y="3149525"/>
                <a:ext cx="1256650" cy="598200"/>
              </a:xfrm>
              <a:custGeom>
                <a:avLst/>
                <a:gdLst/>
                <a:ahLst/>
                <a:cxnLst/>
                <a:rect l="l" t="t" r="r" b="b"/>
                <a:pathLst>
                  <a:path w="50266" h="23928" extrusionOk="0">
                    <a:moveTo>
                      <a:pt x="3682" y="1"/>
                    </a:moveTo>
                    <a:cubicBezTo>
                      <a:pt x="1675" y="1"/>
                      <a:pt x="0" y="2521"/>
                      <a:pt x="1918" y="4302"/>
                    </a:cubicBezTo>
                    <a:lnTo>
                      <a:pt x="1918" y="4479"/>
                    </a:lnTo>
                    <a:cubicBezTo>
                      <a:pt x="11480" y="14041"/>
                      <a:pt x="22880" y="23927"/>
                      <a:pt x="36119" y="23927"/>
                    </a:cubicBezTo>
                    <a:cubicBezTo>
                      <a:pt x="39845" y="23927"/>
                      <a:pt x="43717" y="23144"/>
                      <a:pt x="47735" y="21350"/>
                    </a:cubicBezTo>
                    <a:cubicBezTo>
                      <a:pt x="50265" y="20243"/>
                      <a:pt x="48570" y="16741"/>
                      <a:pt x="46036" y="16741"/>
                    </a:cubicBezTo>
                    <a:cubicBezTo>
                      <a:pt x="45725" y="16741"/>
                      <a:pt x="45401" y="16794"/>
                      <a:pt x="45071" y="16910"/>
                    </a:cubicBezTo>
                    <a:cubicBezTo>
                      <a:pt x="41892" y="18339"/>
                      <a:pt x="38806" y="18963"/>
                      <a:pt x="35821" y="18963"/>
                    </a:cubicBezTo>
                    <a:cubicBezTo>
                      <a:pt x="23966" y="18963"/>
                      <a:pt x="13698" y="9120"/>
                      <a:pt x="5470" y="750"/>
                    </a:cubicBezTo>
                    <a:cubicBezTo>
                      <a:pt x="4901" y="222"/>
                      <a:pt x="4277" y="1"/>
                      <a:pt x="36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0"/>
              <p:cNvSpPr/>
              <p:nvPr/>
            </p:nvSpPr>
            <p:spPr>
              <a:xfrm>
                <a:off x="2899850" y="238125"/>
                <a:ext cx="754775" cy="759175"/>
              </a:xfrm>
              <a:custGeom>
                <a:avLst/>
                <a:gdLst/>
                <a:ahLst/>
                <a:cxnLst/>
                <a:rect l="l" t="t" r="r" b="b"/>
                <a:pathLst>
                  <a:path w="30191" h="30367" extrusionOk="0">
                    <a:moveTo>
                      <a:pt x="15096" y="0"/>
                    </a:moveTo>
                    <a:cubicBezTo>
                      <a:pt x="6749" y="0"/>
                      <a:pt x="1" y="6748"/>
                      <a:pt x="1" y="15095"/>
                    </a:cubicBezTo>
                    <a:cubicBezTo>
                      <a:pt x="1" y="23441"/>
                      <a:pt x="6749" y="30367"/>
                      <a:pt x="15096" y="30367"/>
                    </a:cubicBezTo>
                    <a:cubicBezTo>
                      <a:pt x="23442" y="30367"/>
                      <a:pt x="30190" y="23441"/>
                      <a:pt x="30190" y="15095"/>
                    </a:cubicBezTo>
                    <a:cubicBezTo>
                      <a:pt x="30190" y="6748"/>
                      <a:pt x="23442" y="0"/>
                      <a:pt x="15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0"/>
              <p:cNvSpPr/>
              <p:nvPr/>
            </p:nvSpPr>
            <p:spPr>
              <a:xfrm>
                <a:off x="2571325" y="2706550"/>
                <a:ext cx="723675" cy="723675"/>
              </a:xfrm>
              <a:custGeom>
                <a:avLst/>
                <a:gdLst/>
                <a:ahLst/>
                <a:cxnLst/>
                <a:rect l="l" t="t" r="r" b="b"/>
                <a:pathLst>
                  <a:path w="28947" h="28947" extrusionOk="0">
                    <a:moveTo>
                      <a:pt x="14563" y="0"/>
                    </a:moveTo>
                    <a:cubicBezTo>
                      <a:pt x="6571" y="0"/>
                      <a:pt x="1" y="6393"/>
                      <a:pt x="1" y="14562"/>
                    </a:cubicBezTo>
                    <a:cubicBezTo>
                      <a:pt x="1" y="22553"/>
                      <a:pt x="6571" y="28946"/>
                      <a:pt x="14563" y="28946"/>
                    </a:cubicBezTo>
                    <a:cubicBezTo>
                      <a:pt x="22554" y="28946"/>
                      <a:pt x="28947" y="22553"/>
                      <a:pt x="28947" y="14562"/>
                    </a:cubicBezTo>
                    <a:cubicBezTo>
                      <a:pt x="28947" y="6393"/>
                      <a:pt x="22554" y="0"/>
                      <a:pt x="14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0"/>
              <p:cNvSpPr/>
              <p:nvPr/>
            </p:nvSpPr>
            <p:spPr>
              <a:xfrm>
                <a:off x="4364925" y="1343575"/>
                <a:ext cx="483925" cy="483950"/>
              </a:xfrm>
              <a:custGeom>
                <a:avLst/>
                <a:gdLst/>
                <a:ahLst/>
                <a:cxnLst/>
                <a:rect l="l" t="t" r="r" b="b"/>
                <a:pathLst>
                  <a:path w="19357" h="19358" extrusionOk="0">
                    <a:moveTo>
                      <a:pt x="9590" y="1"/>
                    </a:moveTo>
                    <a:cubicBezTo>
                      <a:pt x="4262" y="1"/>
                      <a:pt x="0" y="4263"/>
                      <a:pt x="0" y="9590"/>
                    </a:cubicBezTo>
                    <a:cubicBezTo>
                      <a:pt x="0" y="14918"/>
                      <a:pt x="4262" y="19357"/>
                      <a:pt x="9590" y="19357"/>
                    </a:cubicBezTo>
                    <a:cubicBezTo>
                      <a:pt x="14917" y="19357"/>
                      <a:pt x="19357" y="14918"/>
                      <a:pt x="19357" y="9590"/>
                    </a:cubicBezTo>
                    <a:cubicBezTo>
                      <a:pt x="19357" y="4263"/>
                      <a:pt x="14917" y="1"/>
                      <a:pt x="9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0"/>
              <p:cNvSpPr/>
              <p:nvPr/>
            </p:nvSpPr>
            <p:spPr>
              <a:xfrm>
                <a:off x="2344925" y="992850"/>
                <a:ext cx="563850" cy="563850"/>
              </a:xfrm>
              <a:custGeom>
                <a:avLst/>
                <a:gdLst/>
                <a:ahLst/>
                <a:cxnLst/>
                <a:rect l="l" t="t" r="r" b="b"/>
                <a:pathLst>
                  <a:path w="22554" h="22554" extrusionOk="0">
                    <a:moveTo>
                      <a:pt x="11188" y="0"/>
                    </a:moveTo>
                    <a:cubicBezTo>
                      <a:pt x="4972" y="0"/>
                      <a:pt x="0" y="5150"/>
                      <a:pt x="0" y="11366"/>
                    </a:cubicBezTo>
                    <a:cubicBezTo>
                      <a:pt x="0" y="17581"/>
                      <a:pt x="4972" y="22554"/>
                      <a:pt x="11188" y="22554"/>
                    </a:cubicBezTo>
                    <a:cubicBezTo>
                      <a:pt x="17581" y="22554"/>
                      <a:pt x="22553" y="17581"/>
                      <a:pt x="22553" y="11366"/>
                    </a:cubicBezTo>
                    <a:cubicBezTo>
                      <a:pt x="22553" y="5150"/>
                      <a:pt x="17581" y="0"/>
                      <a:pt x="111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40"/>
              <p:cNvSpPr/>
              <p:nvPr/>
            </p:nvSpPr>
            <p:spPr>
              <a:xfrm>
                <a:off x="3685675" y="992850"/>
                <a:ext cx="426225" cy="430675"/>
              </a:xfrm>
              <a:custGeom>
                <a:avLst/>
                <a:gdLst/>
                <a:ahLst/>
                <a:cxnLst/>
                <a:rect l="l" t="t" r="r" b="b"/>
                <a:pathLst>
                  <a:path w="17049" h="17227" extrusionOk="0">
                    <a:moveTo>
                      <a:pt x="8524" y="0"/>
                    </a:moveTo>
                    <a:cubicBezTo>
                      <a:pt x="3907" y="0"/>
                      <a:pt x="0" y="3907"/>
                      <a:pt x="0" y="8702"/>
                    </a:cubicBezTo>
                    <a:cubicBezTo>
                      <a:pt x="0" y="13319"/>
                      <a:pt x="3907" y="17226"/>
                      <a:pt x="8524" y="17226"/>
                    </a:cubicBezTo>
                    <a:cubicBezTo>
                      <a:pt x="13319" y="17226"/>
                      <a:pt x="17048" y="13319"/>
                      <a:pt x="17048" y="8702"/>
                    </a:cubicBezTo>
                    <a:cubicBezTo>
                      <a:pt x="17048" y="3907"/>
                      <a:pt x="13319" y="0"/>
                      <a:pt x="85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6" name="Google Shape;1566;p40"/>
            <p:cNvGrpSpPr/>
            <p:nvPr/>
          </p:nvGrpSpPr>
          <p:grpSpPr>
            <a:xfrm rot="-209429">
              <a:off x="1311652" y="1602644"/>
              <a:ext cx="1777829" cy="3489971"/>
              <a:chOff x="2479375" y="241250"/>
              <a:chExt cx="2454400" cy="5089875"/>
            </a:xfrm>
          </p:grpSpPr>
          <p:sp>
            <p:nvSpPr>
              <p:cNvPr id="1567" name="Google Shape;1567;p40"/>
              <p:cNvSpPr/>
              <p:nvPr/>
            </p:nvSpPr>
            <p:spPr>
              <a:xfrm>
                <a:off x="2479375" y="1065000"/>
                <a:ext cx="1943850" cy="4266125"/>
              </a:xfrm>
              <a:custGeom>
                <a:avLst/>
                <a:gdLst/>
                <a:ahLst/>
                <a:cxnLst/>
                <a:rect l="l" t="t" r="r" b="b"/>
                <a:pathLst>
                  <a:path w="77754" h="170645" extrusionOk="0">
                    <a:moveTo>
                      <a:pt x="75783" y="0"/>
                    </a:moveTo>
                    <a:cubicBezTo>
                      <a:pt x="74757" y="0"/>
                      <a:pt x="73647" y="666"/>
                      <a:pt x="73536" y="1998"/>
                    </a:cubicBezTo>
                    <a:cubicBezTo>
                      <a:pt x="65988" y="61933"/>
                      <a:pt x="55777" y="129859"/>
                      <a:pt x="1836" y="166708"/>
                    </a:cubicBezTo>
                    <a:cubicBezTo>
                      <a:pt x="0" y="167993"/>
                      <a:pt x="1201" y="170644"/>
                      <a:pt x="2927" y="170644"/>
                    </a:cubicBezTo>
                    <a:cubicBezTo>
                      <a:pt x="3288" y="170644"/>
                      <a:pt x="3672" y="170528"/>
                      <a:pt x="4056" y="170260"/>
                    </a:cubicBezTo>
                    <a:lnTo>
                      <a:pt x="4056" y="170038"/>
                    </a:lnTo>
                    <a:cubicBezTo>
                      <a:pt x="59329" y="132523"/>
                      <a:pt x="69984" y="63709"/>
                      <a:pt x="77531" y="1998"/>
                    </a:cubicBezTo>
                    <a:cubicBezTo>
                      <a:pt x="77753" y="666"/>
                      <a:pt x="76810" y="0"/>
                      <a:pt x="757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40"/>
              <p:cNvSpPr/>
              <p:nvPr/>
            </p:nvSpPr>
            <p:spPr>
              <a:xfrm>
                <a:off x="4179025" y="241250"/>
                <a:ext cx="443975" cy="139537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55815" extrusionOk="0">
                    <a:moveTo>
                      <a:pt x="10381" y="1"/>
                    </a:moveTo>
                    <a:cubicBezTo>
                      <a:pt x="8131" y="1"/>
                      <a:pt x="6021" y="1087"/>
                      <a:pt x="4884" y="2983"/>
                    </a:cubicBezTo>
                    <a:cubicBezTo>
                      <a:pt x="3330" y="5203"/>
                      <a:pt x="2664" y="7644"/>
                      <a:pt x="2442" y="10308"/>
                    </a:cubicBezTo>
                    <a:cubicBezTo>
                      <a:pt x="0" y="25403"/>
                      <a:pt x="888" y="40941"/>
                      <a:pt x="4884" y="55814"/>
                    </a:cubicBezTo>
                    <a:lnTo>
                      <a:pt x="13985" y="25403"/>
                    </a:lnTo>
                    <a:cubicBezTo>
                      <a:pt x="15761" y="19187"/>
                      <a:pt x="17759" y="12972"/>
                      <a:pt x="16427" y="6756"/>
                    </a:cubicBezTo>
                    <a:cubicBezTo>
                      <a:pt x="16205" y="3871"/>
                      <a:pt x="14207" y="1207"/>
                      <a:pt x="11543" y="97"/>
                    </a:cubicBezTo>
                    <a:cubicBezTo>
                      <a:pt x="11155" y="32"/>
                      <a:pt x="10766" y="1"/>
                      <a:pt x="10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40"/>
              <p:cNvSpPr/>
              <p:nvPr/>
            </p:nvSpPr>
            <p:spPr>
              <a:xfrm>
                <a:off x="3679550" y="1462325"/>
                <a:ext cx="399600" cy="1189850"/>
              </a:xfrm>
              <a:custGeom>
                <a:avLst/>
                <a:gdLst/>
                <a:ahLst/>
                <a:cxnLst/>
                <a:rect l="l" t="t" r="r" b="b"/>
                <a:pathLst>
                  <a:path w="15984" h="47594" extrusionOk="0">
                    <a:moveTo>
                      <a:pt x="3784" y="1"/>
                    </a:moveTo>
                    <a:cubicBezTo>
                      <a:pt x="3091" y="1"/>
                      <a:pt x="2398" y="179"/>
                      <a:pt x="1777" y="534"/>
                    </a:cubicBezTo>
                    <a:cubicBezTo>
                      <a:pt x="445" y="2088"/>
                      <a:pt x="1" y="3863"/>
                      <a:pt x="445" y="5639"/>
                    </a:cubicBezTo>
                    <a:cubicBezTo>
                      <a:pt x="1777" y="20734"/>
                      <a:pt x="7104" y="35163"/>
                      <a:pt x="15984" y="47594"/>
                    </a:cubicBezTo>
                    <a:cubicBezTo>
                      <a:pt x="15318" y="33609"/>
                      <a:pt x="13098" y="19624"/>
                      <a:pt x="9102" y="6083"/>
                    </a:cubicBezTo>
                    <a:cubicBezTo>
                      <a:pt x="8658" y="4307"/>
                      <a:pt x="7992" y="2754"/>
                      <a:pt x="6660" y="1200"/>
                    </a:cubicBezTo>
                    <a:cubicBezTo>
                      <a:pt x="5861" y="401"/>
                      <a:pt x="4822" y="1"/>
                      <a:pt x="3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40"/>
              <p:cNvSpPr/>
              <p:nvPr/>
            </p:nvSpPr>
            <p:spPr>
              <a:xfrm>
                <a:off x="4123525" y="1803575"/>
                <a:ext cx="810250" cy="1118775"/>
              </a:xfrm>
              <a:custGeom>
                <a:avLst/>
                <a:gdLst/>
                <a:ahLst/>
                <a:cxnLst/>
                <a:rect l="l" t="t" r="r" b="b"/>
                <a:pathLst>
                  <a:path w="32410" h="44751" extrusionOk="0">
                    <a:moveTo>
                      <a:pt x="26344" y="0"/>
                    </a:moveTo>
                    <a:cubicBezTo>
                      <a:pt x="26080" y="0"/>
                      <a:pt x="25807" y="63"/>
                      <a:pt x="25528" y="203"/>
                    </a:cubicBezTo>
                    <a:cubicBezTo>
                      <a:pt x="24640" y="425"/>
                      <a:pt x="24418" y="1534"/>
                      <a:pt x="24196" y="2644"/>
                    </a:cubicBezTo>
                    <a:cubicBezTo>
                      <a:pt x="22642" y="10414"/>
                      <a:pt x="20201" y="17739"/>
                      <a:pt x="16871" y="25064"/>
                    </a:cubicBezTo>
                    <a:cubicBezTo>
                      <a:pt x="13319" y="31946"/>
                      <a:pt x="7548" y="35276"/>
                      <a:pt x="222" y="37939"/>
                    </a:cubicBezTo>
                    <a:lnTo>
                      <a:pt x="0" y="37939"/>
                    </a:lnTo>
                    <a:cubicBezTo>
                      <a:pt x="2573" y="42480"/>
                      <a:pt x="7623" y="44750"/>
                      <a:pt x="12757" y="44750"/>
                    </a:cubicBezTo>
                    <a:cubicBezTo>
                      <a:pt x="15153" y="44750"/>
                      <a:pt x="17567" y="44256"/>
                      <a:pt x="19757" y="43267"/>
                    </a:cubicBezTo>
                    <a:cubicBezTo>
                      <a:pt x="26416" y="39493"/>
                      <a:pt x="30856" y="33056"/>
                      <a:pt x="31744" y="25508"/>
                    </a:cubicBezTo>
                    <a:cubicBezTo>
                      <a:pt x="32410" y="17961"/>
                      <a:pt x="31522" y="10414"/>
                      <a:pt x="29302" y="3310"/>
                    </a:cubicBezTo>
                    <a:cubicBezTo>
                      <a:pt x="28928" y="1813"/>
                      <a:pt x="27764" y="0"/>
                      <a:pt x="263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40"/>
              <p:cNvSpPr/>
              <p:nvPr/>
            </p:nvSpPr>
            <p:spPr>
              <a:xfrm>
                <a:off x="3302200" y="2345350"/>
                <a:ext cx="610475" cy="1031550"/>
              </a:xfrm>
              <a:custGeom>
                <a:avLst/>
                <a:gdLst/>
                <a:ahLst/>
                <a:cxnLst/>
                <a:rect l="l" t="t" r="r" b="b"/>
                <a:pathLst>
                  <a:path w="24419" h="41262" extrusionOk="0">
                    <a:moveTo>
                      <a:pt x="2672" y="1"/>
                    </a:moveTo>
                    <a:cubicBezTo>
                      <a:pt x="2278" y="1"/>
                      <a:pt x="1899" y="88"/>
                      <a:pt x="1554" y="286"/>
                    </a:cubicBezTo>
                    <a:cubicBezTo>
                      <a:pt x="444" y="1396"/>
                      <a:pt x="0" y="2728"/>
                      <a:pt x="222" y="4281"/>
                    </a:cubicBezTo>
                    <a:cubicBezTo>
                      <a:pt x="666" y="15158"/>
                      <a:pt x="4884" y="25592"/>
                      <a:pt x="11987" y="34027"/>
                    </a:cubicBezTo>
                    <a:cubicBezTo>
                      <a:pt x="14669" y="36900"/>
                      <a:pt x="18673" y="41262"/>
                      <a:pt x="22431" y="41262"/>
                    </a:cubicBezTo>
                    <a:cubicBezTo>
                      <a:pt x="23028" y="41262"/>
                      <a:pt x="23618" y="41152"/>
                      <a:pt x="24196" y="40908"/>
                    </a:cubicBezTo>
                    <a:lnTo>
                      <a:pt x="24418" y="41130"/>
                    </a:lnTo>
                    <a:cubicBezTo>
                      <a:pt x="22642" y="26701"/>
                      <a:pt x="16427" y="12939"/>
                      <a:pt x="6660" y="2284"/>
                    </a:cubicBezTo>
                    <a:cubicBezTo>
                      <a:pt x="5624" y="1075"/>
                      <a:pt x="4051" y="1"/>
                      <a:pt x="26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40"/>
              <p:cNvSpPr/>
              <p:nvPr/>
            </p:nvSpPr>
            <p:spPr>
              <a:xfrm>
                <a:off x="3651825" y="3385450"/>
                <a:ext cx="982275" cy="684600"/>
              </a:xfrm>
              <a:custGeom>
                <a:avLst/>
                <a:gdLst/>
                <a:ahLst/>
                <a:cxnLst/>
                <a:rect l="l" t="t" r="r" b="b"/>
                <a:pathLst>
                  <a:path w="39291" h="27384" extrusionOk="0">
                    <a:moveTo>
                      <a:pt x="0" y="23278"/>
                    </a:moveTo>
                    <a:lnTo>
                      <a:pt x="0" y="23500"/>
                    </a:lnTo>
                    <a:cubicBezTo>
                      <a:pt x="39" y="23451"/>
                      <a:pt x="77" y="23402"/>
                      <a:pt x="116" y="23353"/>
                    </a:cubicBezTo>
                    <a:lnTo>
                      <a:pt x="116" y="23353"/>
                    </a:lnTo>
                    <a:cubicBezTo>
                      <a:pt x="77" y="23328"/>
                      <a:pt x="39" y="23303"/>
                      <a:pt x="0" y="23278"/>
                    </a:cubicBezTo>
                    <a:close/>
                    <a:moveTo>
                      <a:pt x="33289" y="0"/>
                    </a:moveTo>
                    <a:cubicBezTo>
                      <a:pt x="32780" y="0"/>
                      <a:pt x="32262" y="63"/>
                      <a:pt x="31743" y="192"/>
                    </a:cubicBezTo>
                    <a:cubicBezTo>
                      <a:pt x="29080" y="858"/>
                      <a:pt x="26860" y="1968"/>
                      <a:pt x="24862" y="3522"/>
                    </a:cubicBezTo>
                    <a:cubicBezTo>
                      <a:pt x="16477" y="9479"/>
                      <a:pt x="6557" y="15218"/>
                      <a:pt x="116" y="23353"/>
                    </a:cubicBezTo>
                    <a:lnTo>
                      <a:pt x="116" y="23353"/>
                    </a:lnTo>
                    <a:cubicBezTo>
                      <a:pt x="4431" y="26109"/>
                      <a:pt x="9176" y="27384"/>
                      <a:pt x="13832" y="27384"/>
                    </a:cubicBezTo>
                    <a:cubicBezTo>
                      <a:pt x="24732" y="27384"/>
                      <a:pt x="35145" y="20396"/>
                      <a:pt x="38403" y="9071"/>
                    </a:cubicBezTo>
                    <a:cubicBezTo>
                      <a:pt x="39291" y="7074"/>
                      <a:pt x="39291" y="4854"/>
                      <a:pt x="38403" y="2856"/>
                    </a:cubicBezTo>
                    <a:cubicBezTo>
                      <a:pt x="37330" y="1068"/>
                      <a:pt x="35393" y="0"/>
                      <a:pt x="33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3" name="Google Shape;1573;p40"/>
            <p:cNvGrpSpPr/>
            <p:nvPr/>
          </p:nvGrpSpPr>
          <p:grpSpPr>
            <a:xfrm rot="1719885" flipH="1">
              <a:off x="531533" y="3107954"/>
              <a:ext cx="1885534" cy="2135203"/>
              <a:chOff x="1396775" y="238125"/>
              <a:chExt cx="4477525" cy="5209300"/>
            </a:xfrm>
          </p:grpSpPr>
          <p:sp>
            <p:nvSpPr>
              <p:cNvPr id="1574" name="Google Shape;1574;p40"/>
              <p:cNvSpPr/>
              <p:nvPr/>
            </p:nvSpPr>
            <p:spPr>
              <a:xfrm>
                <a:off x="1396775" y="238125"/>
                <a:ext cx="4477525" cy="5209300"/>
              </a:xfrm>
              <a:custGeom>
                <a:avLst/>
                <a:gdLst/>
                <a:ahLst/>
                <a:cxnLst/>
                <a:rect l="l" t="t" r="r" b="b"/>
                <a:pathLst>
                  <a:path w="179101" h="208372" extrusionOk="0">
                    <a:moveTo>
                      <a:pt x="163876" y="0"/>
                    </a:moveTo>
                    <a:cubicBezTo>
                      <a:pt x="155629" y="4863"/>
                      <a:pt x="146537" y="8247"/>
                      <a:pt x="137445" y="10150"/>
                    </a:cubicBezTo>
                    <a:cubicBezTo>
                      <a:pt x="122643" y="13533"/>
                      <a:pt x="106995" y="16493"/>
                      <a:pt x="96211" y="26432"/>
                    </a:cubicBezTo>
                    <a:cubicBezTo>
                      <a:pt x="81621" y="39965"/>
                      <a:pt x="80987" y="61956"/>
                      <a:pt x="81621" y="81409"/>
                    </a:cubicBezTo>
                    <a:cubicBezTo>
                      <a:pt x="76123" y="64705"/>
                      <a:pt x="74220" y="47154"/>
                      <a:pt x="75912" y="29603"/>
                    </a:cubicBezTo>
                    <a:lnTo>
                      <a:pt x="75912" y="29603"/>
                    </a:lnTo>
                    <a:cubicBezTo>
                      <a:pt x="51172" y="49903"/>
                      <a:pt x="38696" y="81409"/>
                      <a:pt x="43137" y="113127"/>
                    </a:cubicBezTo>
                    <a:lnTo>
                      <a:pt x="43137" y="113127"/>
                    </a:lnTo>
                    <a:lnTo>
                      <a:pt x="27278" y="60898"/>
                    </a:lnTo>
                    <a:cubicBezTo>
                      <a:pt x="1904" y="100017"/>
                      <a:pt x="1" y="150132"/>
                      <a:pt x="22203" y="191365"/>
                    </a:cubicBezTo>
                    <a:cubicBezTo>
                      <a:pt x="39453" y="202610"/>
                      <a:pt x="59328" y="208372"/>
                      <a:pt x="79356" y="208372"/>
                    </a:cubicBezTo>
                    <a:cubicBezTo>
                      <a:pt x="92471" y="208372"/>
                      <a:pt x="105651" y="205901"/>
                      <a:pt x="118202" y="200880"/>
                    </a:cubicBezTo>
                    <a:cubicBezTo>
                      <a:pt x="150343" y="187770"/>
                      <a:pt x="173814" y="157110"/>
                      <a:pt x="177198" y="123700"/>
                    </a:cubicBezTo>
                    <a:lnTo>
                      <a:pt x="177198" y="123700"/>
                    </a:lnTo>
                    <a:cubicBezTo>
                      <a:pt x="163365" y="131604"/>
                      <a:pt x="147871" y="135815"/>
                      <a:pt x="132096" y="135815"/>
                    </a:cubicBezTo>
                    <a:cubicBezTo>
                      <a:pt x="130990" y="135815"/>
                      <a:pt x="129883" y="135794"/>
                      <a:pt x="128775" y="135753"/>
                    </a:cubicBezTo>
                    <a:cubicBezTo>
                      <a:pt x="156264" y="130889"/>
                      <a:pt x="178466" y="106149"/>
                      <a:pt x="179101" y="79506"/>
                    </a:cubicBezTo>
                    <a:lnTo>
                      <a:pt x="179101" y="79506"/>
                    </a:lnTo>
                    <a:cubicBezTo>
                      <a:pt x="169585" y="93039"/>
                      <a:pt x="154784" y="102132"/>
                      <a:pt x="138290" y="104035"/>
                    </a:cubicBezTo>
                    <a:cubicBezTo>
                      <a:pt x="153938" y="97480"/>
                      <a:pt x="164088" y="80564"/>
                      <a:pt x="161762" y="64493"/>
                    </a:cubicBezTo>
                    <a:cubicBezTo>
                      <a:pt x="159858" y="51172"/>
                      <a:pt x="150766" y="39119"/>
                      <a:pt x="151189" y="25797"/>
                    </a:cubicBezTo>
                    <a:cubicBezTo>
                      <a:pt x="151612" y="16070"/>
                      <a:pt x="156898" y="7612"/>
                      <a:pt x="1638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40"/>
              <p:cNvSpPr/>
              <p:nvPr/>
            </p:nvSpPr>
            <p:spPr>
              <a:xfrm>
                <a:off x="1756250" y="518300"/>
                <a:ext cx="3399125" cy="4720700"/>
              </a:xfrm>
              <a:custGeom>
                <a:avLst/>
                <a:gdLst/>
                <a:ahLst/>
                <a:cxnLst/>
                <a:rect l="l" t="t" r="r" b="b"/>
                <a:pathLst>
                  <a:path w="135965" h="188828" extrusionOk="0">
                    <a:moveTo>
                      <a:pt x="135964" y="0"/>
                    </a:moveTo>
                    <a:cubicBezTo>
                      <a:pt x="126449" y="3383"/>
                      <a:pt x="117779" y="9092"/>
                      <a:pt x="111013" y="16705"/>
                    </a:cubicBezTo>
                    <a:cubicBezTo>
                      <a:pt x="104035" y="24106"/>
                      <a:pt x="98326" y="32564"/>
                      <a:pt x="94097" y="41656"/>
                    </a:cubicBezTo>
                    <a:cubicBezTo>
                      <a:pt x="85216" y="59841"/>
                      <a:pt x="80775" y="79718"/>
                      <a:pt x="74220" y="98326"/>
                    </a:cubicBezTo>
                    <a:cubicBezTo>
                      <a:pt x="67876" y="117356"/>
                      <a:pt x="58150" y="134907"/>
                      <a:pt x="45463" y="150343"/>
                    </a:cubicBezTo>
                    <a:cubicBezTo>
                      <a:pt x="39119" y="158167"/>
                      <a:pt x="31930" y="165145"/>
                      <a:pt x="24317" y="171488"/>
                    </a:cubicBezTo>
                    <a:cubicBezTo>
                      <a:pt x="16705" y="178044"/>
                      <a:pt x="8670" y="183753"/>
                      <a:pt x="0" y="188828"/>
                    </a:cubicBezTo>
                    <a:cubicBezTo>
                      <a:pt x="8881" y="184176"/>
                      <a:pt x="17339" y="178889"/>
                      <a:pt x="25163" y="172546"/>
                    </a:cubicBezTo>
                    <a:cubicBezTo>
                      <a:pt x="32987" y="166202"/>
                      <a:pt x="40388" y="159224"/>
                      <a:pt x="46943" y="151612"/>
                    </a:cubicBezTo>
                    <a:cubicBezTo>
                      <a:pt x="60053" y="136176"/>
                      <a:pt x="70202" y="118414"/>
                      <a:pt x="76757" y="99383"/>
                    </a:cubicBezTo>
                    <a:cubicBezTo>
                      <a:pt x="83312" y="80352"/>
                      <a:pt x="87542" y="60687"/>
                      <a:pt x="95788" y="42502"/>
                    </a:cubicBezTo>
                    <a:cubicBezTo>
                      <a:pt x="100017" y="33410"/>
                      <a:pt x="105304" y="24951"/>
                      <a:pt x="111859" y="17551"/>
                    </a:cubicBezTo>
                    <a:cubicBezTo>
                      <a:pt x="118414" y="9938"/>
                      <a:pt x="126660" y="4018"/>
                      <a:pt x="135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40"/>
              <p:cNvSpPr/>
              <p:nvPr/>
            </p:nvSpPr>
            <p:spPr>
              <a:xfrm>
                <a:off x="3759750" y="1485675"/>
                <a:ext cx="1379750" cy="1200025"/>
              </a:xfrm>
              <a:custGeom>
                <a:avLst/>
                <a:gdLst/>
                <a:ahLst/>
                <a:cxnLst/>
                <a:rect l="l" t="t" r="r" b="b"/>
                <a:pathLst>
                  <a:path w="55190" h="48001" extrusionOk="0">
                    <a:moveTo>
                      <a:pt x="55190" y="1"/>
                    </a:moveTo>
                    <a:lnTo>
                      <a:pt x="55190" y="1"/>
                    </a:lnTo>
                    <a:cubicBezTo>
                      <a:pt x="54132" y="2961"/>
                      <a:pt x="52441" y="5710"/>
                      <a:pt x="50326" y="8036"/>
                    </a:cubicBezTo>
                    <a:cubicBezTo>
                      <a:pt x="48212" y="10151"/>
                      <a:pt x="45886" y="12265"/>
                      <a:pt x="43137" y="13957"/>
                    </a:cubicBezTo>
                    <a:cubicBezTo>
                      <a:pt x="37639" y="17129"/>
                      <a:pt x="31930" y="19666"/>
                      <a:pt x="26009" y="21781"/>
                    </a:cubicBezTo>
                    <a:cubicBezTo>
                      <a:pt x="19877" y="23895"/>
                      <a:pt x="14168" y="27067"/>
                      <a:pt x="9093" y="31085"/>
                    </a:cubicBezTo>
                    <a:cubicBezTo>
                      <a:pt x="6556" y="33199"/>
                      <a:pt x="4441" y="35737"/>
                      <a:pt x="2750" y="38485"/>
                    </a:cubicBezTo>
                    <a:cubicBezTo>
                      <a:pt x="1058" y="41446"/>
                      <a:pt x="212" y="44618"/>
                      <a:pt x="1" y="48001"/>
                    </a:cubicBezTo>
                    <a:cubicBezTo>
                      <a:pt x="635" y="44829"/>
                      <a:pt x="1904" y="41657"/>
                      <a:pt x="3595" y="39120"/>
                    </a:cubicBezTo>
                    <a:cubicBezTo>
                      <a:pt x="5498" y="36582"/>
                      <a:pt x="7613" y="34468"/>
                      <a:pt x="10150" y="32565"/>
                    </a:cubicBezTo>
                    <a:cubicBezTo>
                      <a:pt x="15437" y="28970"/>
                      <a:pt x="20934" y="26221"/>
                      <a:pt x="27067" y="24107"/>
                    </a:cubicBezTo>
                    <a:cubicBezTo>
                      <a:pt x="33199" y="21992"/>
                      <a:pt x="38908" y="19243"/>
                      <a:pt x="44406" y="15648"/>
                    </a:cubicBezTo>
                    <a:cubicBezTo>
                      <a:pt x="46943" y="13745"/>
                      <a:pt x="49269" y="11419"/>
                      <a:pt x="51384" y="8882"/>
                    </a:cubicBezTo>
                    <a:cubicBezTo>
                      <a:pt x="53287" y="6133"/>
                      <a:pt x="54555" y="3173"/>
                      <a:pt x="55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40"/>
              <p:cNvSpPr/>
              <p:nvPr/>
            </p:nvSpPr>
            <p:spPr>
              <a:xfrm>
                <a:off x="3934200" y="1025775"/>
                <a:ext cx="1115450" cy="1120725"/>
              </a:xfrm>
              <a:custGeom>
                <a:avLst/>
                <a:gdLst/>
                <a:ahLst/>
                <a:cxnLst/>
                <a:rect l="l" t="t" r="r" b="b"/>
                <a:pathLst>
                  <a:path w="44618" h="44829" extrusionOk="0">
                    <a:moveTo>
                      <a:pt x="44617" y="1"/>
                    </a:moveTo>
                    <a:lnTo>
                      <a:pt x="44617" y="1"/>
                    </a:lnTo>
                    <a:cubicBezTo>
                      <a:pt x="42503" y="4864"/>
                      <a:pt x="38908" y="9304"/>
                      <a:pt x="34467" y="12265"/>
                    </a:cubicBezTo>
                    <a:cubicBezTo>
                      <a:pt x="30027" y="15225"/>
                      <a:pt x="25163" y="17974"/>
                      <a:pt x="20300" y="20300"/>
                    </a:cubicBezTo>
                    <a:cubicBezTo>
                      <a:pt x="15225" y="22626"/>
                      <a:pt x="10573" y="25798"/>
                      <a:pt x="6556" y="29815"/>
                    </a:cubicBezTo>
                    <a:cubicBezTo>
                      <a:pt x="2538" y="33833"/>
                      <a:pt x="1" y="39119"/>
                      <a:pt x="1" y="44829"/>
                    </a:cubicBezTo>
                    <a:cubicBezTo>
                      <a:pt x="1058" y="39542"/>
                      <a:pt x="4018" y="34679"/>
                      <a:pt x="8036" y="31296"/>
                    </a:cubicBezTo>
                    <a:cubicBezTo>
                      <a:pt x="12265" y="27701"/>
                      <a:pt x="16705" y="24741"/>
                      <a:pt x="21569" y="22626"/>
                    </a:cubicBezTo>
                    <a:cubicBezTo>
                      <a:pt x="26644" y="20089"/>
                      <a:pt x="31296" y="17340"/>
                      <a:pt x="35736" y="13956"/>
                    </a:cubicBezTo>
                    <a:cubicBezTo>
                      <a:pt x="40177" y="10362"/>
                      <a:pt x="43348" y="5498"/>
                      <a:pt x="44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0"/>
              <p:cNvSpPr/>
              <p:nvPr/>
            </p:nvSpPr>
            <p:spPr>
              <a:xfrm>
                <a:off x="3601175" y="1919175"/>
                <a:ext cx="1733925" cy="1221150"/>
              </a:xfrm>
              <a:custGeom>
                <a:avLst/>
                <a:gdLst/>
                <a:ahLst/>
                <a:cxnLst/>
                <a:rect l="l" t="t" r="r" b="b"/>
                <a:pathLst>
                  <a:path w="69357" h="48846" extrusionOk="0">
                    <a:moveTo>
                      <a:pt x="69356" y="0"/>
                    </a:moveTo>
                    <a:lnTo>
                      <a:pt x="69356" y="0"/>
                    </a:lnTo>
                    <a:cubicBezTo>
                      <a:pt x="67876" y="3595"/>
                      <a:pt x="65973" y="6767"/>
                      <a:pt x="63859" y="9727"/>
                    </a:cubicBezTo>
                    <a:cubicBezTo>
                      <a:pt x="61533" y="12899"/>
                      <a:pt x="58995" y="15436"/>
                      <a:pt x="56035" y="17974"/>
                    </a:cubicBezTo>
                    <a:cubicBezTo>
                      <a:pt x="50326" y="22626"/>
                      <a:pt x="43348" y="25797"/>
                      <a:pt x="35947" y="27066"/>
                    </a:cubicBezTo>
                    <a:cubicBezTo>
                      <a:pt x="28758" y="28335"/>
                      <a:pt x="20722" y="28335"/>
                      <a:pt x="13322" y="31295"/>
                    </a:cubicBezTo>
                    <a:cubicBezTo>
                      <a:pt x="9727" y="32775"/>
                      <a:pt x="6555" y="35101"/>
                      <a:pt x="3806" y="38062"/>
                    </a:cubicBezTo>
                    <a:cubicBezTo>
                      <a:pt x="1269" y="41022"/>
                      <a:pt x="0" y="44828"/>
                      <a:pt x="212" y="48846"/>
                    </a:cubicBezTo>
                    <a:cubicBezTo>
                      <a:pt x="423" y="45040"/>
                      <a:pt x="2115" y="41445"/>
                      <a:pt x="4864" y="38907"/>
                    </a:cubicBezTo>
                    <a:cubicBezTo>
                      <a:pt x="7401" y="36370"/>
                      <a:pt x="10573" y="34255"/>
                      <a:pt x="14167" y="33198"/>
                    </a:cubicBezTo>
                    <a:cubicBezTo>
                      <a:pt x="21145" y="30872"/>
                      <a:pt x="28758" y="30872"/>
                      <a:pt x="36370" y="29604"/>
                    </a:cubicBezTo>
                    <a:cubicBezTo>
                      <a:pt x="44194" y="28335"/>
                      <a:pt x="51383" y="24740"/>
                      <a:pt x="57304" y="19454"/>
                    </a:cubicBezTo>
                    <a:cubicBezTo>
                      <a:pt x="60053" y="16916"/>
                      <a:pt x="62590" y="13745"/>
                      <a:pt x="64705" y="10573"/>
                    </a:cubicBezTo>
                    <a:cubicBezTo>
                      <a:pt x="66819" y="7401"/>
                      <a:pt x="68299" y="3806"/>
                      <a:pt x="69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0"/>
              <p:cNvSpPr/>
              <p:nvPr/>
            </p:nvSpPr>
            <p:spPr>
              <a:xfrm>
                <a:off x="3262850" y="2939425"/>
                <a:ext cx="2167400" cy="829975"/>
              </a:xfrm>
              <a:custGeom>
                <a:avLst/>
                <a:gdLst/>
                <a:ahLst/>
                <a:cxnLst/>
                <a:rect l="l" t="t" r="r" b="b"/>
                <a:pathLst>
                  <a:path w="86696" h="33199" extrusionOk="0">
                    <a:moveTo>
                      <a:pt x="86696" y="1"/>
                    </a:moveTo>
                    <a:cubicBezTo>
                      <a:pt x="83947" y="2749"/>
                      <a:pt x="80986" y="5287"/>
                      <a:pt x="77603" y="7401"/>
                    </a:cubicBezTo>
                    <a:cubicBezTo>
                      <a:pt x="74220" y="9304"/>
                      <a:pt x="70625" y="10996"/>
                      <a:pt x="67031" y="12265"/>
                    </a:cubicBezTo>
                    <a:cubicBezTo>
                      <a:pt x="59418" y="14379"/>
                      <a:pt x="51806" y="15860"/>
                      <a:pt x="43982" y="16705"/>
                    </a:cubicBezTo>
                    <a:cubicBezTo>
                      <a:pt x="35947" y="17551"/>
                      <a:pt x="28123" y="19031"/>
                      <a:pt x="20511" y="21146"/>
                    </a:cubicBezTo>
                    <a:cubicBezTo>
                      <a:pt x="16493" y="22203"/>
                      <a:pt x="12899" y="23895"/>
                      <a:pt x="9304" y="25798"/>
                    </a:cubicBezTo>
                    <a:cubicBezTo>
                      <a:pt x="5921" y="27701"/>
                      <a:pt x="2749" y="30238"/>
                      <a:pt x="0" y="33199"/>
                    </a:cubicBezTo>
                    <a:cubicBezTo>
                      <a:pt x="2961" y="30661"/>
                      <a:pt x="6344" y="28547"/>
                      <a:pt x="9938" y="27067"/>
                    </a:cubicBezTo>
                    <a:cubicBezTo>
                      <a:pt x="13533" y="25375"/>
                      <a:pt x="17128" y="24106"/>
                      <a:pt x="20934" y="23049"/>
                    </a:cubicBezTo>
                    <a:cubicBezTo>
                      <a:pt x="28758" y="21357"/>
                      <a:pt x="36370" y="20089"/>
                      <a:pt x="44194" y="19454"/>
                    </a:cubicBezTo>
                    <a:cubicBezTo>
                      <a:pt x="52229" y="18608"/>
                      <a:pt x="60053" y="16705"/>
                      <a:pt x="67665" y="14168"/>
                    </a:cubicBezTo>
                    <a:cubicBezTo>
                      <a:pt x="71471" y="12688"/>
                      <a:pt x="74854" y="10785"/>
                      <a:pt x="78238" y="8459"/>
                    </a:cubicBezTo>
                    <a:cubicBezTo>
                      <a:pt x="81409" y="6133"/>
                      <a:pt x="84370" y="3172"/>
                      <a:pt x="86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0"/>
              <p:cNvSpPr/>
              <p:nvPr/>
            </p:nvSpPr>
            <p:spPr>
              <a:xfrm>
                <a:off x="2713075" y="3742950"/>
                <a:ext cx="2902200" cy="771825"/>
              </a:xfrm>
              <a:custGeom>
                <a:avLst/>
                <a:gdLst/>
                <a:ahLst/>
                <a:cxnLst/>
                <a:rect l="l" t="t" r="r" b="b"/>
                <a:pathLst>
                  <a:path w="116088" h="30873" extrusionOk="0">
                    <a:moveTo>
                      <a:pt x="116087" y="0"/>
                    </a:moveTo>
                    <a:cubicBezTo>
                      <a:pt x="112916" y="4018"/>
                      <a:pt x="109110" y="7613"/>
                      <a:pt x="104880" y="10573"/>
                    </a:cubicBezTo>
                    <a:cubicBezTo>
                      <a:pt x="100440" y="13533"/>
                      <a:pt x="95999" y="15859"/>
                      <a:pt x="91136" y="17762"/>
                    </a:cubicBezTo>
                    <a:cubicBezTo>
                      <a:pt x="81814" y="21134"/>
                      <a:pt x="72120" y="22646"/>
                      <a:pt x="62403" y="22646"/>
                    </a:cubicBezTo>
                    <a:cubicBezTo>
                      <a:pt x="61761" y="22646"/>
                      <a:pt x="61118" y="22639"/>
                      <a:pt x="60476" y="22626"/>
                    </a:cubicBezTo>
                    <a:cubicBezTo>
                      <a:pt x="55189" y="22626"/>
                      <a:pt x="50114" y="22414"/>
                      <a:pt x="44828" y="21780"/>
                    </a:cubicBezTo>
                    <a:cubicBezTo>
                      <a:pt x="39542" y="21357"/>
                      <a:pt x="34255" y="20511"/>
                      <a:pt x="28969" y="20511"/>
                    </a:cubicBezTo>
                    <a:cubicBezTo>
                      <a:pt x="28308" y="20485"/>
                      <a:pt x="27648" y="20472"/>
                      <a:pt x="26987" y="20472"/>
                    </a:cubicBezTo>
                    <a:cubicBezTo>
                      <a:pt x="22361" y="20472"/>
                      <a:pt x="17736" y="21119"/>
                      <a:pt x="13110" y="22414"/>
                    </a:cubicBezTo>
                    <a:cubicBezTo>
                      <a:pt x="8035" y="23895"/>
                      <a:pt x="3383" y="26855"/>
                      <a:pt x="0" y="30873"/>
                    </a:cubicBezTo>
                    <a:cubicBezTo>
                      <a:pt x="3806" y="27489"/>
                      <a:pt x="8458" y="24952"/>
                      <a:pt x="13533" y="23895"/>
                    </a:cubicBezTo>
                    <a:cubicBezTo>
                      <a:pt x="17339" y="22943"/>
                      <a:pt x="21264" y="22467"/>
                      <a:pt x="25130" y="22467"/>
                    </a:cubicBezTo>
                    <a:cubicBezTo>
                      <a:pt x="26418" y="22467"/>
                      <a:pt x="27700" y="22520"/>
                      <a:pt x="28969" y="22626"/>
                    </a:cubicBezTo>
                    <a:cubicBezTo>
                      <a:pt x="39330" y="23472"/>
                      <a:pt x="49903" y="25375"/>
                      <a:pt x="60476" y="25375"/>
                    </a:cubicBezTo>
                    <a:cubicBezTo>
                      <a:pt x="61004" y="25385"/>
                      <a:pt x="61533" y="25391"/>
                      <a:pt x="62063" y="25391"/>
                    </a:cubicBezTo>
                    <a:cubicBezTo>
                      <a:pt x="72124" y="25391"/>
                      <a:pt x="82329" y="23482"/>
                      <a:pt x="91770" y="19666"/>
                    </a:cubicBezTo>
                    <a:cubicBezTo>
                      <a:pt x="96634" y="17762"/>
                      <a:pt x="101286" y="15014"/>
                      <a:pt x="105515" y="11630"/>
                    </a:cubicBezTo>
                    <a:cubicBezTo>
                      <a:pt x="109744" y="8459"/>
                      <a:pt x="113127" y="4441"/>
                      <a:pt x="1160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40"/>
              <p:cNvSpPr/>
              <p:nvPr/>
            </p:nvSpPr>
            <p:spPr>
              <a:xfrm>
                <a:off x="2226725" y="4403750"/>
                <a:ext cx="3002650" cy="513675"/>
              </a:xfrm>
              <a:custGeom>
                <a:avLst/>
                <a:gdLst/>
                <a:ahLst/>
                <a:cxnLst/>
                <a:rect l="l" t="t" r="r" b="b"/>
                <a:pathLst>
                  <a:path w="120106" h="20547" extrusionOk="0">
                    <a:moveTo>
                      <a:pt x="120105" y="0"/>
                    </a:moveTo>
                    <a:lnTo>
                      <a:pt x="120105" y="0"/>
                    </a:lnTo>
                    <a:cubicBezTo>
                      <a:pt x="118414" y="2115"/>
                      <a:pt x="116722" y="4018"/>
                      <a:pt x="114819" y="5921"/>
                    </a:cubicBezTo>
                    <a:cubicBezTo>
                      <a:pt x="112916" y="7612"/>
                      <a:pt x="110802" y="9304"/>
                      <a:pt x="108476" y="10573"/>
                    </a:cubicBezTo>
                    <a:cubicBezTo>
                      <a:pt x="104035" y="13322"/>
                      <a:pt x="99172" y="15225"/>
                      <a:pt x="94097" y="16282"/>
                    </a:cubicBezTo>
                    <a:cubicBezTo>
                      <a:pt x="88341" y="17457"/>
                      <a:pt x="82519" y="18044"/>
                      <a:pt x="76705" y="18044"/>
                    </a:cubicBezTo>
                    <a:cubicBezTo>
                      <a:pt x="72054" y="18044"/>
                      <a:pt x="67407" y="17668"/>
                      <a:pt x="62802" y="16916"/>
                    </a:cubicBezTo>
                    <a:cubicBezTo>
                      <a:pt x="52229" y="15859"/>
                      <a:pt x="41868" y="13744"/>
                      <a:pt x="31084" y="13533"/>
                    </a:cubicBezTo>
                    <a:cubicBezTo>
                      <a:pt x="30177" y="13497"/>
                      <a:pt x="29270" y="13479"/>
                      <a:pt x="28363" y="13479"/>
                    </a:cubicBezTo>
                    <a:cubicBezTo>
                      <a:pt x="23984" y="13479"/>
                      <a:pt x="19604" y="13890"/>
                      <a:pt x="15225" y="14590"/>
                    </a:cubicBezTo>
                    <a:cubicBezTo>
                      <a:pt x="9939" y="15436"/>
                      <a:pt x="4652" y="17128"/>
                      <a:pt x="1" y="19454"/>
                    </a:cubicBezTo>
                    <a:cubicBezTo>
                      <a:pt x="2538" y="18608"/>
                      <a:pt x="5075" y="17762"/>
                      <a:pt x="7613" y="17128"/>
                    </a:cubicBezTo>
                    <a:cubicBezTo>
                      <a:pt x="10150" y="16493"/>
                      <a:pt x="12688" y="16070"/>
                      <a:pt x="15437" y="15859"/>
                    </a:cubicBezTo>
                    <a:cubicBezTo>
                      <a:pt x="18230" y="15510"/>
                      <a:pt x="21088" y="15353"/>
                      <a:pt x="23975" y="15353"/>
                    </a:cubicBezTo>
                    <a:cubicBezTo>
                      <a:pt x="26332" y="15353"/>
                      <a:pt x="28708" y="15457"/>
                      <a:pt x="31084" y="15648"/>
                    </a:cubicBezTo>
                    <a:cubicBezTo>
                      <a:pt x="41657" y="16282"/>
                      <a:pt x="52018" y="18608"/>
                      <a:pt x="62590" y="19665"/>
                    </a:cubicBezTo>
                    <a:cubicBezTo>
                      <a:pt x="67446" y="20151"/>
                      <a:pt x="72390" y="20547"/>
                      <a:pt x="77341" y="20547"/>
                    </a:cubicBezTo>
                    <a:cubicBezTo>
                      <a:pt x="83172" y="20547"/>
                      <a:pt x="89014" y="19997"/>
                      <a:pt x="94731" y="18396"/>
                    </a:cubicBezTo>
                    <a:cubicBezTo>
                      <a:pt x="99806" y="16916"/>
                      <a:pt x="104881" y="14590"/>
                      <a:pt x="109321" y="11630"/>
                    </a:cubicBezTo>
                    <a:cubicBezTo>
                      <a:pt x="113762" y="8670"/>
                      <a:pt x="117357" y="4652"/>
                      <a:pt x="1201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0"/>
              <p:cNvSpPr/>
              <p:nvPr/>
            </p:nvSpPr>
            <p:spPr>
              <a:xfrm>
                <a:off x="3923625" y="756175"/>
                <a:ext cx="470500" cy="1210600"/>
              </a:xfrm>
              <a:custGeom>
                <a:avLst/>
                <a:gdLst/>
                <a:ahLst/>
                <a:cxnLst/>
                <a:rect l="l" t="t" r="r" b="b"/>
                <a:pathLst>
                  <a:path w="18820" h="48424" extrusionOk="0">
                    <a:moveTo>
                      <a:pt x="18820" y="0"/>
                    </a:moveTo>
                    <a:lnTo>
                      <a:pt x="18820" y="0"/>
                    </a:lnTo>
                    <a:cubicBezTo>
                      <a:pt x="11631" y="5498"/>
                      <a:pt x="6344" y="13110"/>
                      <a:pt x="3595" y="21780"/>
                    </a:cubicBezTo>
                    <a:cubicBezTo>
                      <a:pt x="424" y="30238"/>
                      <a:pt x="1" y="39542"/>
                      <a:pt x="2115" y="48423"/>
                    </a:cubicBezTo>
                    <a:cubicBezTo>
                      <a:pt x="1481" y="30661"/>
                      <a:pt x="7402" y="13322"/>
                      <a:pt x="18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40"/>
              <p:cNvSpPr/>
              <p:nvPr/>
            </p:nvSpPr>
            <p:spPr>
              <a:xfrm>
                <a:off x="3574725" y="1126225"/>
                <a:ext cx="259075" cy="1982400"/>
              </a:xfrm>
              <a:custGeom>
                <a:avLst/>
                <a:gdLst/>
                <a:ahLst/>
                <a:cxnLst/>
                <a:rect l="l" t="t" r="r" b="b"/>
                <a:pathLst>
                  <a:path w="10363" h="79296" extrusionOk="0">
                    <a:moveTo>
                      <a:pt x="10362" y="0"/>
                    </a:moveTo>
                    <a:lnTo>
                      <a:pt x="10362" y="0"/>
                    </a:lnTo>
                    <a:cubicBezTo>
                      <a:pt x="8459" y="2749"/>
                      <a:pt x="6767" y="5709"/>
                      <a:pt x="5499" y="8881"/>
                    </a:cubicBezTo>
                    <a:cubicBezTo>
                      <a:pt x="4441" y="12053"/>
                      <a:pt x="3596" y="15436"/>
                      <a:pt x="2961" y="18819"/>
                    </a:cubicBezTo>
                    <a:cubicBezTo>
                      <a:pt x="1904" y="25586"/>
                      <a:pt x="1692" y="32352"/>
                      <a:pt x="2115" y="39119"/>
                    </a:cubicBezTo>
                    <a:cubicBezTo>
                      <a:pt x="2327" y="45885"/>
                      <a:pt x="2750" y="52652"/>
                      <a:pt x="2750" y="59418"/>
                    </a:cubicBezTo>
                    <a:cubicBezTo>
                      <a:pt x="2750" y="62590"/>
                      <a:pt x="2538" y="65973"/>
                      <a:pt x="2115" y="69357"/>
                    </a:cubicBezTo>
                    <a:cubicBezTo>
                      <a:pt x="1692" y="72740"/>
                      <a:pt x="1058" y="75912"/>
                      <a:pt x="1" y="79295"/>
                    </a:cubicBezTo>
                    <a:cubicBezTo>
                      <a:pt x="1481" y="76123"/>
                      <a:pt x="2750" y="72951"/>
                      <a:pt x="3384" y="69568"/>
                    </a:cubicBezTo>
                    <a:cubicBezTo>
                      <a:pt x="4230" y="66185"/>
                      <a:pt x="4653" y="62802"/>
                      <a:pt x="4864" y="59418"/>
                    </a:cubicBezTo>
                    <a:cubicBezTo>
                      <a:pt x="5287" y="52652"/>
                      <a:pt x="5076" y="45885"/>
                      <a:pt x="4653" y="39119"/>
                    </a:cubicBezTo>
                    <a:cubicBezTo>
                      <a:pt x="4441" y="32352"/>
                      <a:pt x="4441" y="25797"/>
                      <a:pt x="5076" y="19031"/>
                    </a:cubicBezTo>
                    <a:cubicBezTo>
                      <a:pt x="5499" y="12476"/>
                      <a:pt x="7402" y="5921"/>
                      <a:pt x="103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40"/>
              <p:cNvSpPr/>
              <p:nvPr/>
            </p:nvSpPr>
            <p:spPr>
              <a:xfrm>
                <a:off x="2987950" y="1681275"/>
                <a:ext cx="407075" cy="2045850"/>
              </a:xfrm>
              <a:custGeom>
                <a:avLst/>
                <a:gdLst/>
                <a:ahLst/>
                <a:cxnLst/>
                <a:rect l="l" t="t" r="r" b="b"/>
                <a:pathLst>
                  <a:path w="16283" h="81834" extrusionOk="0">
                    <a:moveTo>
                      <a:pt x="4230" y="1"/>
                    </a:moveTo>
                    <a:cubicBezTo>
                      <a:pt x="2327" y="3172"/>
                      <a:pt x="1058" y="6556"/>
                      <a:pt x="424" y="10150"/>
                    </a:cubicBezTo>
                    <a:cubicBezTo>
                      <a:pt x="1" y="13745"/>
                      <a:pt x="1" y="17340"/>
                      <a:pt x="635" y="20935"/>
                    </a:cubicBezTo>
                    <a:cubicBezTo>
                      <a:pt x="1904" y="28124"/>
                      <a:pt x="4230" y="34890"/>
                      <a:pt x="7402" y="41445"/>
                    </a:cubicBezTo>
                    <a:cubicBezTo>
                      <a:pt x="10362" y="47789"/>
                      <a:pt x="12476" y="54556"/>
                      <a:pt x="13957" y="61534"/>
                    </a:cubicBezTo>
                    <a:cubicBezTo>
                      <a:pt x="14379" y="64917"/>
                      <a:pt x="14591" y="68300"/>
                      <a:pt x="14168" y="71895"/>
                    </a:cubicBezTo>
                    <a:cubicBezTo>
                      <a:pt x="13745" y="75278"/>
                      <a:pt x="12476" y="78661"/>
                      <a:pt x="10785" y="81833"/>
                    </a:cubicBezTo>
                    <a:cubicBezTo>
                      <a:pt x="13111" y="78873"/>
                      <a:pt x="14591" y="75701"/>
                      <a:pt x="15437" y="72106"/>
                    </a:cubicBezTo>
                    <a:cubicBezTo>
                      <a:pt x="16071" y="68511"/>
                      <a:pt x="16283" y="64917"/>
                      <a:pt x="15860" y="61322"/>
                    </a:cubicBezTo>
                    <a:cubicBezTo>
                      <a:pt x="14802" y="54133"/>
                      <a:pt x="12899" y="47155"/>
                      <a:pt x="9727" y="40600"/>
                    </a:cubicBezTo>
                    <a:cubicBezTo>
                      <a:pt x="6767" y="34256"/>
                      <a:pt x="4441" y="27490"/>
                      <a:pt x="2538" y="20723"/>
                    </a:cubicBezTo>
                    <a:cubicBezTo>
                      <a:pt x="1904" y="17340"/>
                      <a:pt x="1481" y="13745"/>
                      <a:pt x="1692" y="10362"/>
                    </a:cubicBezTo>
                    <a:cubicBezTo>
                      <a:pt x="1904" y="6767"/>
                      <a:pt x="2750" y="3384"/>
                      <a:pt x="42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0"/>
              <p:cNvSpPr/>
              <p:nvPr/>
            </p:nvSpPr>
            <p:spPr>
              <a:xfrm>
                <a:off x="2586200" y="2484800"/>
                <a:ext cx="285475" cy="2125125"/>
              </a:xfrm>
              <a:custGeom>
                <a:avLst/>
                <a:gdLst/>
                <a:ahLst/>
                <a:cxnLst/>
                <a:rect l="l" t="t" r="r" b="b"/>
                <a:pathLst>
                  <a:path w="11419" h="85005" extrusionOk="0">
                    <a:moveTo>
                      <a:pt x="5498" y="1"/>
                    </a:moveTo>
                    <a:lnTo>
                      <a:pt x="5498" y="1"/>
                    </a:lnTo>
                    <a:cubicBezTo>
                      <a:pt x="3595" y="3172"/>
                      <a:pt x="2115" y="6767"/>
                      <a:pt x="1480" y="10573"/>
                    </a:cubicBezTo>
                    <a:cubicBezTo>
                      <a:pt x="846" y="14379"/>
                      <a:pt x="846" y="18186"/>
                      <a:pt x="1058" y="21992"/>
                    </a:cubicBezTo>
                    <a:cubicBezTo>
                      <a:pt x="2115" y="29393"/>
                      <a:pt x="3595" y="36793"/>
                      <a:pt x="5710" y="43983"/>
                    </a:cubicBezTo>
                    <a:cubicBezTo>
                      <a:pt x="8035" y="50961"/>
                      <a:pt x="8881" y="58150"/>
                      <a:pt x="8670" y="65551"/>
                    </a:cubicBezTo>
                    <a:cubicBezTo>
                      <a:pt x="8458" y="69146"/>
                      <a:pt x="7824" y="72740"/>
                      <a:pt x="6344" y="76124"/>
                    </a:cubicBezTo>
                    <a:cubicBezTo>
                      <a:pt x="5710" y="77815"/>
                      <a:pt x="4864" y="79507"/>
                      <a:pt x="3806" y="80987"/>
                    </a:cubicBezTo>
                    <a:cubicBezTo>
                      <a:pt x="2538" y="82467"/>
                      <a:pt x="1480" y="83736"/>
                      <a:pt x="0" y="85005"/>
                    </a:cubicBezTo>
                    <a:cubicBezTo>
                      <a:pt x="3172" y="82890"/>
                      <a:pt x="5710" y="80141"/>
                      <a:pt x="7401" y="76758"/>
                    </a:cubicBezTo>
                    <a:cubicBezTo>
                      <a:pt x="9093" y="73163"/>
                      <a:pt x="10361" y="69357"/>
                      <a:pt x="10784" y="65551"/>
                    </a:cubicBezTo>
                    <a:cubicBezTo>
                      <a:pt x="11419" y="57939"/>
                      <a:pt x="10573" y="50326"/>
                      <a:pt x="8247" y="43137"/>
                    </a:cubicBezTo>
                    <a:cubicBezTo>
                      <a:pt x="6132" y="35948"/>
                      <a:pt x="4441" y="28758"/>
                      <a:pt x="2961" y="21569"/>
                    </a:cubicBezTo>
                    <a:cubicBezTo>
                      <a:pt x="2538" y="17974"/>
                      <a:pt x="2326" y="14168"/>
                      <a:pt x="2749" y="10573"/>
                    </a:cubicBezTo>
                    <a:cubicBezTo>
                      <a:pt x="2961" y="6979"/>
                      <a:pt x="4018" y="3384"/>
                      <a:pt x="54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0"/>
              <p:cNvSpPr/>
              <p:nvPr/>
            </p:nvSpPr>
            <p:spPr>
              <a:xfrm>
                <a:off x="1994125" y="3050450"/>
                <a:ext cx="253775" cy="2045825"/>
              </a:xfrm>
              <a:custGeom>
                <a:avLst/>
                <a:gdLst/>
                <a:ahLst/>
                <a:cxnLst/>
                <a:rect l="l" t="t" r="r" b="b"/>
                <a:pathLst>
                  <a:path w="10151" h="81833" extrusionOk="0">
                    <a:moveTo>
                      <a:pt x="4653" y="0"/>
                    </a:moveTo>
                    <a:lnTo>
                      <a:pt x="4653" y="0"/>
                    </a:lnTo>
                    <a:cubicBezTo>
                      <a:pt x="3595" y="3383"/>
                      <a:pt x="2750" y="6978"/>
                      <a:pt x="2538" y="10573"/>
                    </a:cubicBezTo>
                    <a:cubicBezTo>
                      <a:pt x="2327" y="14167"/>
                      <a:pt x="2538" y="17551"/>
                      <a:pt x="2750" y="21145"/>
                    </a:cubicBezTo>
                    <a:cubicBezTo>
                      <a:pt x="3384" y="28123"/>
                      <a:pt x="4864" y="35101"/>
                      <a:pt x="6133" y="42079"/>
                    </a:cubicBezTo>
                    <a:cubicBezTo>
                      <a:pt x="7190" y="48846"/>
                      <a:pt x="7613" y="55824"/>
                      <a:pt x="7190" y="62590"/>
                    </a:cubicBezTo>
                    <a:cubicBezTo>
                      <a:pt x="6767" y="69568"/>
                      <a:pt x="4230" y="76335"/>
                      <a:pt x="1" y="81832"/>
                    </a:cubicBezTo>
                    <a:cubicBezTo>
                      <a:pt x="2538" y="79295"/>
                      <a:pt x="4653" y="76335"/>
                      <a:pt x="6344" y="73163"/>
                    </a:cubicBezTo>
                    <a:cubicBezTo>
                      <a:pt x="7613" y="69991"/>
                      <a:pt x="8670" y="66396"/>
                      <a:pt x="9093" y="62802"/>
                    </a:cubicBezTo>
                    <a:cubicBezTo>
                      <a:pt x="10150" y="55824"/>
                      <a:pt x="9939" y="48634"/>
                      <a:pt x="8670" y="41656"/>
                    </a:cubicBezTo>
                    <a:cubicBezTo>
                      <a:pt x="7401" y="34678"/>
                      <a:pt x="5921" y="27700"/>
                      <a:pt x="4864" y="20934"/>
                    </a:cubicBezTo>
                    <a:cubicBezTo>
                      <a:pt x="3595" y="13956"/>
                      <a:pt x="3595" y="6978"/>
                      <a:pt x="46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1267;p35">
            <a:extLst>
              <a:ext uri="{FF2B5EF4-FFF2-40B4-BE49-F238E27FC236}">
                <a16:creationId xmlns:a16="http://schemas.microsoft.com/office/drawing/2014/main" id="{9C9AAE5C-E1C4-4BAA-81AF-0820429143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3436" y="1761016"/>
            <a:ext cx="34191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Open</a:t>
            </a:r>
            <a:endParaRPr sz="6600" b="1" dirty="0"/>
          </a:p>
        </p:txBody>
      </p:sp>
      <p:sp>
        <p:nvSpPr>
          <p:cNvPr id="79" name="Google Shape;1268;p35">
            <a:extLst>
              <a:ext uri="{FF2B5EF4-FFF2-40B4-BE49-F238E27FC236}">
                <a16:creationId xmlns:a16="http://schemas.microsoft.com/office/drawing/2014/main" id="{59E3DC5D-2C9C-4789-A0D1-963E596C3C6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88207" y="2629639"/>
            <a:ext cx="34191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solidFill>
                  <a:schemeClr val="accent3">
                    <a:lumMod val="75000"/>
                  </a:schemeClr>
                </a:solidFill>
              </a:rPr>
              <a:t>Y</a:t>
            </a:r>
            <a:r>
              <a:rPr lang="en" sz="2000" b="0" dirty="0">
                <a:solidFill>
                  <a:schemeClr val="accent3">
                    <a:lumMod val="75000"/>
                  </a:schemeClr>
                </a:solidFill>
              </a:rPr>
              <a:t>our student’s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solidFill>
                  <a:schemeClr val="accent3">
                    <a:lumMod val="75000"/>
                  </a:schemeClr>
                </a:solidFill>
              </a:rPr>
              <a:t> book ,p. </a:t>
            </a:r>
            <a:r>
              <a:rPr lang="en" sz="2000" dirty="0">
                <a:solidFill>
                  <a:schemeClr val="accent5"/>
                </a:solidFill>
              </a:rPr>
              <a:t>(87)</a:t>
            </a:r>
            <a:endParaRPr sz="2000" dirty="0">
              <a:solidFill>
                <a:schemeClr val="accent5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A68777D-E4C5-9600-AAB4-545FF2172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615320" y="862549"/>
            <a:ext cx="2768680" cy="3381396"/>
          </a:xfrm>
          <a:prstGeom prst="roundRect">
            <a:avLst>
              <a:gd name="adj" fmla="val 16667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42"/>
          <p:cNvSpPr txBox="1">
            <a:spLocks noGrp="1"/>
          </p:cNvSpPr>
          <p:nvPr>
            <p:ph type="subTitle" idx="1"/>
          </p:nvPr>
        </p:nvSpPr>
        <p:spPr>
          <a:xfrm>
            <a:off x="1288050" y="2205963"/>
            <a:ext cx="65679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Listening</a:t>
            </a:r>
            <a:endParaRPr sz="6000" b="1" dirty="0"/>
          </a:p>
        </p:txBody>
      </p:sp>
      <p:sp>
        <p:nvSpPr>
          <p:cNvPr id="5" name="Google Shape;1082;p33">
            <a:extLst>
              <a:ext uri="{FF2B5EF4-FFF2-40B4-BE49-F238E27FC236}">
                <a16:creationId xmlns:a16="http://schemas.microsoft.com/office/drawing/2014/main" id="{CA2ED790-6AB1-44FB-BE7F-C45BF17B9BB1}"/>
              </a:ext>
            </a:extLst>
          </p:cNvPr>
          <p:cNvSpPr txBox="1">
            <a:spLocks/>
          </p:cNvSpPr>
          <p:nvPr/>
        </p:nvSpPr>
        <p:spPr>
          <a:xfrm>
            <a:off x="3884299" y="1644963"/>
            <a:ext cx="8550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lt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algn="l"/>
            <a:r>
              <a:rPr lang="en" dirty="0">
                <a:solidFill>
                  <a:schemeClr val="accent1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6431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DDA1DE-19C1-E3A8-7C8A-921385E68F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77" t="26523" r="13035" b="11111"/>
          <a:stretch/>
        </p:blipFill>
        <p:spPr>
          <a:xfrm>
            <a:off x="452262" y="428879"/>
            <a:ext cx="8408518" cy="4269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MG Bk 5 F-SA_2020_2-16">
            <a:hlinkClick r:id="" action="ppaction://media"/>
            <a:extLst>
              <a:ext uri="{FF2B5EF4-FFF2-40B4-BE49-F238E27FC236}">
                <a16:creationId xmlns:a16="http://schemas.microsoft.com/office/drawing/2014/main" id="{EABF9435-BECC-4E1D-8AA7-D33A4CD59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3747" y="840732"/>
            <a:ext cx="654511" cy="65451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F39BA35A-C2DC-4066-868B-BFB7C7AF92D3}"/>
              </a:ext>
            </a:extLst>
          </p:cNvPr>
          <p:cNvSpPr txBox="1"/>
          <p:nvPr/>
        </p:nvSpPr>
        <p:spPr>
          <a:xfrm>
            <a:off x="1302883" y="2692095"/>
            <a:ext cx="637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False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FFE51ECE-95ED-4FEF-9547-70867D3DE84E}"/>
              </a:ext>
            </a:extLst>
          </p:cNvPr>
          <p:cNvSpPr txBox="1"/>
          <p:nvPr/>
        </p:nvSpPr>
        <p:spPr>
          <a:xfrm>
            <a:off x="1286699" y="2905559"/>
            <a:ext cx="637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False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B661FCD4-1B9D-40CC-AA26-7BC8B84D2A08}"/>
              </a:ext>
            </a:extLst>
          </p:cNvPr>
          <p:cNvSpPr txBox="1"/>
          <p:nvPr/>
        </p:nvSpPr>
        <p:spPr>
          <a:xfrm>
            <a:off x="1327160" y="3132276"/>
            <a:ext cx="699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True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C8A19804-0041-4123-B7AA-F10780320B92}"/>
              </a:ext>
            </a:extLst>
          </p:cNvPr>
          <p:cNvSpPr txBox="1"/>
          <p:nvPr/>
        </p:nvSpPr>
        <p:spPr>
          <a:xfrm>
            <a:off x="1319067" y="3368631"/>
            <a:ext cx="699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True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D412CFBE-2E00-4094-A3FB-3C6AF9EA115C}"/>
              </a:ext>
            </a:extLst>
          </p:cNvPr>
          <p:cNvSpPr txBox="1"/>
          <p:nvPr/>
        </p:nvSpPr>
        <p:spPr>
          <a:xfrm>
            <a:off x="1310974" y="3771105"/>
            <a:ext cx="637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False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69CE9B19-D3B5-4D79-AE63-869F0CAA217C}"/>
              </a:ext>
            </a:extLst>
          </p:cNvPr>
          <p:cNvSpPr txBox="1"/>
          <p:nvPr/>
        </p:nvSpPr>
        <p:spPr>
          <a:xfrm>
            <a:off x="1343343" y="4033606"/>
            <a:ext cx="699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True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B8D8ADE-0F71-4F7B-B074-AFC6F1B43298}"/>
              </a:ext>
            </a:extLst>
          </p:cNvPr>
          <p:cNvSpPr txBox="1"/>
          <p:nvPr/>
        </p:nvSpPr>
        <p:spPr>
          <a:xfrm>
            <a:off x="1343342" y="4254498"/>
            <a:ext cx="699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0BAD4B5-D96C-4881-83B4-2EF4DF09D7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63" t="22558" r="15798" b="22017"/>
          <a:stretch/>
        </p:blipFill>
        <p:spPr>
          <a:xfrm>
            <a:off x="707314" y="682301"/>
            <a:ext cx="7598742" cy="372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MG Bk 5 F-SA_2020_2-17">
            <a:hlinkClick r:id="" action="ppaction://media"/>
            <a:extLst>
              <a:ext uri="{FF2B5EF4-FFF2-40B4-BE49-F238E27FC236}">
                <a16:creationId xmlns:a16="http://schemas.microsoft.com/office/drawing/2014/main" id="{6085BBB2-B2A9-4668-B4B3-E52F72158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5637" y="769083"/>
            <a:ext cx="731979" cy="594552"/>
          </a:xfrm>
          <a:prstGeom prst="rect">
            <a:avLst/>
          </a:prstGeom>
          <a:effectLst>
            <a:glow rad="127000">
              <a:schemeClr val="accent4">
                <a:lumMod val="60000"/>
                <a:lumOff val="40000"/>
              </a:schemeClr>
            </a:glow>
          </a:effectLst>
        </p:spPr>
      </p:pic>
      <p:pic>
        <p:nvPicPr>
          <p:cNvPr id="2050" name="Picture 2" descr="Free Check Symbol, Download Free Check Symbol png images, Free ClipArts on  Clipart Library">
            <a:extLst>
              <a:ext uri="{FF2B5EF4-FFF2-40B4-BE49-F238E27FC236}">
                <a16:creationId xmlns:a16="http://schemas.microsoft.com/office/drawing/2014/main" id="{BBB4171F-74D4-386C-0482-FEB07DD25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410" y="2789812"/>
            <a:ext cx="262857" cy="2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Check Symbol, Download Free Check Symbol png images, Free ClipArts on  Clipart Library">
            <a:extLst>
              <a:ext uri="{FF2B5EF4-FFF2-40B4-BE49-F238E27FC236}">
                <a16:creationId xmlns:a16="http://schemas.microsoft.com/office/drawing/2014/main" id="{FEF15420-776F-E240-8E1E-163CBB75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13" y="3063593"/>
            <a:ext cx="262857" cy="2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Check Symbol, Download Free Check Symbol png images, Free ClipArts on  Clipart Library">
            <a:extLst>
              <a:ext uri="{FF2B5EF4-FFF2-40B4-BE49-F238E27FC236}">
                <a16:creationId xmlns:a16="http://schemas.microsoft.com/office/drawing/2014/main" id="{8B146FB9-CC38-B1E6-4833-22075C05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969" y="3354906"/>
            <a:ext cx="262857" cy="2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Check Symbol, Download Free Check Symbol png images, Free ClipArts on  Clipart Library">
            <a:extLst>
              <a:ext uri="{FF2B5EF4-FFF2-40B4-BE49-F238E27FC236}">
                <a16:creationId xmlns:a16="http://schemas.microsoft.com/office/drawing/2014/main" id="{676B6BC0-476C-651E-4176-FB041798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969" y="3638127"/>
            <a:ext cx="262857" cy="2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Check Symbol, Download Free Check Symbol png images, Free ClipArts on  Clipart Library">
            <a:extLst>
              <a:ext uri="{FF2B5EF4-FFF2-40B4-BE49-F238E27FC236}">
                <a16:creationId xmlns:a16="http://schemas.microsoft.com/office/drawing/2014/main" id="{1234272A-612F-D4F3-8EE0-B0E30925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153" y="3921348"/>
            <a:ext cx="262857" cy="24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5936A90-A49E-0F05-39AE-0A76A6701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30" t="34454" r="19204" b="19293"/>
          <a:stretch/>
        </p:blipFill>
        <p:spPr>
          <a:xfrm>
            <a:off x="792950" y="981912"/>
            <a:ext cx="7614745" cy="3166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CE2935C-A08C-4BC0-B317-B39F99102E26}"/>
              </a:ext>
            </a:extLst>
          </p:cNvPr>
          <p:cNvSpPr txBox="1"/>
          <p:nvPr/>
        </p:nvSpPr>
        <p:spPr>
          <a:xfrm>
            <a:off x="1910281" y="2045311"/>
            <a:ext cx="433187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200" b="1" dirty="0">
                <a:solidFill>
                  <a:srgbClr val="FF6600"/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d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8881065-46FB-4FF0-8D9C-9311C338BD54}"/>
              </a:ext>
            </a:extLst>
          </p:cNvPr>
          <p:cNvSpPr txBox="1"/>
          <p:nvPr/>
        </p:nvSpPr>
        <p:spPr>
          <a:xfrm>
            <a:off x="1926465" y="2287761"/>
            <a:ext cx="433187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e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49BF06D9-4A5E-4157-9BD4-B0545D6A05C9}"/>
              </a:ext>
            </a:extLst>
          </p:cNvPr>
          <p:cNvSpPr txBox="1"/>
          <p:nvPr/>
        </p:nvSpPr>
        <p:spPr>
          <a:xfrm>
            <a:off x="1927279" y="2514029"/>
            <a:ext cx="433187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200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a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0F9D3C3B-96DC-495A-8A11-3375FCF4C273}"/>
              </a:ext>
            </a:extLst>
          </p:cNvPr>
          <p:cNvSpPr txBox="1"/>
          <p:nvPr/>
        </p:nvSpPr>
        <p:spPr>
          <a:xfrm>
            <a:off x="1918780" y="2728420"/>
            <a:ext cx="433187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c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13DE56DA-B34F-4C95-B0AC-905BBC5F0CDD}"/>
              </a:ext>
            </a:extLst>
          </p:cNvPr>
          <p:cNvSpPr txBox="1"/>
          <p:nvPr/>
        </p:nvSpPr>
        <p:spPr>
          <a:xfrm>
            <a:off x="1910281" y="2918011"/>
            <a:ext cx="433187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g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E29D4405-72BA-4886-A494-FC8643B28CC6}"/>
              </a:ext>
            </a:extLst>
          </p:cNvPr>
          <p:cNvSpPr txBox="1"/>
          <p:nvPr/>
        </p:nvSpPr>
        <p:spPr>
          <a:xfrm>
            <a:off x="1909942" y="3188276"/>
            <a:ext cx="433187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h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49EC68A5-8080-4F03-8E32-1524CE27C113}"/>
              </a:ext>
            </a:extLst>
          </p:cNvPr>
          <p:cNvSpPr txBox="1"/>
          <p:nvPr/>
        </p:nvSpPr>
        <p:spPr>
          <a:xfrm>
            <a:off x="1896564" y="3443429"/>
            <a:ext cx="490586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200" b="1" dirty="0">
                <a:solidFill>
                  <a:srgbClr val="FF6600"/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f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33BE4504-22F3-4480-A60F-AE50D38C7292}"/>
              </a:ext>
            </a:extLst>
          </p:cNvPr>
          <p:cNvSpPr txBox="1"/>
          <p:nvPr/>
        </p:nvSpPr>
        <p:spPr>
          <a:xfrm>
            <a:off x="1944684" y="3666883"/>
            <a:ext cx="433187" cy="36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2200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  <a:cs typeface="MV Boli" panose="02000500030200090000" pitchFamily="2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7" name="Google Shape;1507;p39"/>
          <p:cNvGrpSpPr/>
          <p:nvPr/>
        </p:nvGrpSpPr>
        <p:grpSpPr>
          <a:xfrm>
            <a:off x="2152182" y="1143390"/>
            <a:ext cx="4862686" cy="3402104"/>
            <a:chOff x="4322116" y="1451592"/>
            <a:chExt cx="3901057" cy="2736173"/>
          </a:xfrm>
        </p:grpSpPr>
        <p:sp>
          <p:nvSpPr>
            <p:cNvPr id="1508" name="Google Shape;1508;p39"/>
            <p:cNvSpPr/>
            <p:nvPr/>
          </p:nvSpPr>
          <p:spPr>
            <a:xfrm>
              <a:off x="4322116" y="1477216"/>
              <a:ext cx="3901057" cy="2710549"/>
            </a:xfrm>
            <a:custGeom>
              <a:avLst/>
              <a:gdLst/>
              <a:ahLst/>
              <a:cxnLst/>
              <a:rect l="l" t="t" r="r" b="b"/>
              <a:pathLst>
                <a:path w="284541" h="197706" extrusionOk="0">
                  <a:moveTo>
                    <a:pt x="4894" y="1"/>
                  </a:moveTo>
                  <a:cubicBezTo>
                    <a:pt x="2200" y="1"/>
                    <a:pt x="0" y="2201"/>
                    <a:pt x="0" y="4895"/>
                  </a:cubicBezTo>
                  <a:lnTo>
                    <a:pt x="0" y="192591"/>
                  </a:lnTo>
                  <a:cubicBezTo>
                    <a:pt x="0" y="195340"/>
                    <a:pt x="2145" y="197595"/>
                    <a:pt x="4894" y="197705"/>
                  </a:cubicBezTo>
                  <a:lnTo>
                    <a:pt x="280141" y="197705"/>
                  </a:lnTo>
                  <a:cubicBezTo>
                    <a:pt x="282725" y="197705"/>
                    <a:pt x="284540" y="195395"/>
                    <a:pt x="284540" y="192591"/>
                  </a:cubicBezTo>
                  <a:lnTo>
                    <a:pt x="284540" y="4895"/>
                  </a:lnTo>
                  <a:cubicBezTo>
                    <a:pt x="284540" y="2036"/>
                    <a:pt x="282725" y="1"/>
                    <a:pt x="280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9"/>
            <p:cNvSpPr/>
            <p:nvPr/>
          </p:nvSpPr>
          <p:spPr>
            <a:xfrm>
              <a:off x="4322116" y="1451592"/>
              <a:ext cx="3901057" cy="285003"/>
            </a:xfrm>
            <a:custGeom>
              <a:avLst/>
              <a:gdLst/>
              <a:ahLst/>
              <a:cxnLst/>
              <a:rect l="l" t="t" r="r" b="b"/>
              <a:pathLst>
                <a:path w="284541" h="20788" extrusionOk="0">
                  <a:moveTo>
                    <a:pt x="4894" y="0"/>
                  </a:moveTo>
                  <a:cubicBezTo>
                    <a:pt x="2200" y="0"/>
                    <a:pt x="0" y="2200"/>
                    <a:pt x="0" y="4894"/>
                  </a:cubicBezTo>
                  <a:lnTo>
                    <a:pt x="0" y="20788"/>
                  </a:lnTo>
                  <a:lnTo>
                    <a:pt x="284540" y="20788"/>
                  </a:lnTo>
                  <a:lnTo>
                    <a:pt x="284540" y="4894"/>
                  </a:lnTo>
                  <a:cubicBezTo>
                    <a:pt x="284540" y="2035"/>
                    <a:pt x="282725" y="0"/>
                    <a:pt x="280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9"/>
            <p:cNvSpPr/>
            <p:nvPr/>
          </p:nvSpPr>
          <p:spPr>
            <a:xfrm>
              <a:off x="4379410" y="1511903"/>
              <a:ext cx="3786455" cy="2612523"/>
            </a:xfrm>
            <a:custGeom>
              <a:avLst/>
              <a:gdLst/>
              <a:ahLst/>
              <a:cxnLst/>
              <a:rect l="l" t="t" r="r" b="b"/>
              <a:pathLst>
                <a:path w="276182" h="190556" extrusionOk="0">
                  <a:moveTo>
                    <a:pt x="4785" y="1"/>
                  </a:moveTo>
                  <a:cubicBezTo>
                    <a:pt x="2145" y="1"/>
                    <a:pt x="1" y="2145"/>
                    <a:pt x="56" y="4785"/>
                  </a:cubicBezTo>
                  <a:lnTo>
                    <a:pt x="56" y="185496"/>
                  </a:lnTo>
                  <a:cubicBezTo>
                    <a:pt x="56" y="188246"/>
                    <a:pt x="2255" y="190556"/>
                    <a:pt x="4785" y="190556"/>
                  </a:cubicBezTo>
                  <a:lnTo>
                    <a:pt x="271892" y="190556"/>
                  </a:lnTo>
                  <a:cubicBezTo>
                    <a:pt x="274422" y="190556"/>
                    <a:pt x="276182" y="188246"/>
                    <a:pt x="276182" y="185496"/>
                  </a:cubicBezTo>
                  <a:lnTo>
                    <a:pt x="276182" y="4785"/>
                  </a:lnTo>
                  <a:cubicBezTo>
                    <a:pt x="276182" y="2090"/>
                    <a:pt x="274422" y="1"/>
                    <a:pt x="2718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9"/>
            <p:cNvSpPr/>
            <p:nvPr/>
          </p:nvSpPr>
          <p:spPr>
            <a:xfrm>
              <a:off x="4371116" y="3742904"/>
              <a:ext cx="3797766" cy="430535"/>
            </a:xfrm>
            <a:custGeom>
              <a:avLst/>
              <a:gdLst/>
              <a:ahLst/>
              <a:cxnLst/>
              <a:rect l="l" t="t" r="r" b="b"/>
              <a:pathLst>
                <a:path w="277007" h="31403" extrusionOk="0">
                  <a:moveTo>
                    <a:pt x="1" y="0"/>
                  </a:moveTo>
                  <a:lnTo>
                    <a:pt x="1" y="31402"/>
                  </a:lnTo>
                  <a:lnTo>
                    <a:pt x="277007" y="31402"/>
                  </a:lnTo>
                  <a:lnTo>
                    <a:pt x="2770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9"/>
            <p:cNvSpPr/>
            <p:nvPr/>
          </p:nvSpPr>
          <p:spPr>
            <a:xfrm>
              <a:off x="4494012" y="3811508"/>
              <a:ext cx="3534630" cy="19619"/>
            </a:xfrm>
            <a:custGeom>
              <a:avLst/>
              <a:gdLst/>
              <a:ahLst/>
              <a:cxnLst/>
              <a:rect l="l" t="t" r="r" b="b"/>
              <a:pathLst>
                <a:path w="257814" h="1431" extrusionOk="0">
                  <a:moveTo>
                    <a:pt x="1" y="1"/>
                  </a:moveTo>
                  <a:lnTo>
                    <a:pt x="1" y="1431"/>
                  </a:lnTo>
                  <a:lnTo>
                    <a:pt x="257814" y="1431"/>
                  </a:lnTo>
                  <a:lnTo>
                    <a:pt x="2578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9"/>
            <p:cNvSpPr/>
            <p:nvPr/>
          </p:nvSpPr>
          <p:spPr>
            <a:xfrm>
              <a:off x="4494012" y="3811508"/>
              <a:ext cx="1443869" cy="19619"/>
            </a:xfrm>
            <a:custGeom>
              <a:avLst/>
              <a:gdLst/>
              <a:ahLst/>
              <a:cxnLst/>
              <a:rect l="l" t="t" r="r" b="b"/>
              <a:pathLst>
                <a:path w="105315" h="1431" extrusionOk="0">
                  <a:moveTo>
                    <a:pt x="1" y="1"/>
                  </a:moveTo>
                  <a:lnTo>
                    <a:pt x="1" y="1431"/>
                  </a:lnTo>
                  <a:lnTo>
                    <a:pt x="105315" y="1431"/>
                  </a:lnTo>
                  <a:lnTo>
                    <a:pt x="1053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9"/>
            <p:cNvSpPr/>
            <p:nvPr/>
          </p:nvSpPr>
          <p:spPr>
            <a:xfrm>
              <a:off x="5171081" y="3920846"/>
              <a:ext cx="93502" cy="131959"/>
            </a:xfrm>
            <a:custGeom>
              <a:avLst/>
              <a:gdLst/>
              <a:ahLst/>
              <a:cxnLst/>
              <a:rect l="l" t="t" r="r" b="b"/>
              <a:pathLst>
                <a:path w="6820" h="9625" extrusionOk="0">
                  <a:moveTo>
                    <a:pt x="1" y="0"/>
                  </a:moveTo>
                  <a:lnTo>
                    <a:pt x="1" y="9624"/>
                  </a:lnTo>
                  <a:lnTo>
                    <a:pt x="6820" y="48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9"/>
            <p:cNvSpPr/>
            <p:nvPr/>
          </p:nvSpPr>
          <p:spPr>
            <a:xfrm>
              <a:off x="5281158" y="3920846"/>
              <a:ext cx="21881" cy="131959"/>
            </a:xfrm>
            <a:custGeom>
              <a:avLst/>
              <a:gdLst/>
              <a:ahLst/>
              <a:cxnLst/>
              <a:rect l="l" t="t" r="r" b="b"/>
              <a:pathLst>
                <a:path w="1596" h="9625" extrusionOk="0">
                  <a:moveTo>
                    <a:pt x="1" y="0"/>
                  </a:moveTo>
                  <a:lnTo>
                    <a:pt x="1" y="9624"/>
                  </a:lnTo>
                  <a:lnTo>
                    <a:pt x="1595" y="9624"/>
                  </a:lnTo>
                  <a:lnTo>
                    <a:pt x="15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9"/>
            <p:cNvSpPr/>
            <p:nvPr/>
          </p:nvSpPr>
          <p:spPr>
            <a:xfrm>
              <a:off x="4905683" y="3920846"/>
              <a:ext cx="93502" cy="131959"/>
            </a:xfrm>
            <a:custGeom>
              <a:avLst/>
              <a:gdLst/>
              <a:ahLst/>
              <a:cxnLst/>
              <a:rect l="l" t="t" r="r" b="b"/>
              <a:pathLst>
                <a:path w="6820" h="9625" extrusionOk="0">
                  <a:moveTo>
                    <a:pt x="1" y="0"/>
                  </a:moveTo>
                  <a:lnTo>
                    <a:pt x="1" y="9624"/>
                  </a:lnTo>
                  <a:lnTo>
                    <a:pt x="6820" y="48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9"/>
            <p:cNvSpPr/>
            <p:nvPr/>
          </p:nvSpPr>
          <p:spPr>
            <a:xfrm>
              <a:off x="4640284" y="3920846"/>
              <a:ext cx="93502" cy="131959"/>
            </a:xfrm>
            <a:custGeom>
              <a:avLst/>
              <a:gdLst/>
              <a:ahLst/>
              <a:cxnLst/>
              <a:rect l="l" t="t" r="r" b="b"/>
              <a:pathLst>
                <a:path w="6820" h="9625" extrusionOk="0">
                  <a:moveTo>
                    <a:pt x="6820" y="0"/>
                  </a:moveTo>
                  <a:lnTo>
                    <a:pt x="1" y="4840"/>
                  </a:lnTo>
                  <a:lnTo>
                    <a:pt x="6820" y="9624"/>
                  </a:lnTo>
                  <a:lnTo>
                    <a:pt x="68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9"/>
            <p:cNvSpPr/>
            <p:nvPr/>
          </p:nvSpPr>
          <p:spPr>
            <a:xfrm>
              <a:off x="4601828" y="3920846"/>
              <a:ext cx="21881" cy="131959"/>
            </a:xfrm>
            <a:custGeom>
              <a:avLst/>
              <a:gdLst/>
              <a:ahLst/>
              <a:cxnLst/>
              <a:rect l="l" t="t" r="r" b="b"/>
              <a:pathLst>
                <a:path w="1596" h="9625" extrusionOk="0">
                  <a:moveTo>
                    <a:pt x="1" y="0"/>
                  </a:moveTo>
                  <a:lnTo>
                    <a:pt x="1" y="9624"/>
                  </a:lnTo>
                  <a:lnTo>
                    <a:pt x="1596" y="9624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9"/>
            <p:cNvSpPr/>
            <p:nvPr/>
          </p:nvSpPr>
          <p:spPr>
            <a:xfrm>
              <a:off x="7215091" y="3898224"/>
              <a:ext cx="171169" cy="166631"/>
            </a:xfrm>
            <a:custGeom>
              <a:avLst/>
              <a:gdLst/>
              <a:ahLst/>
              <a:cxnLst/>
              <a:rect l="l" t="t" r="r" b="b"/>
              <a:pathLst>
                <a:path w="12485" h="12154" extrusionOk="0">
                  <a:moveTo>
                    <a:pt x="6270" y="4125"/>
                  </a:moveTo>
                  <a:cubicBezTo>
                    <a:pt x="7367" y="4125"/>
                    <a:pt x="8245" y="5000"/>
                    <a:pt x="8305" y="6096"/>
                  </a:cubicBezTo>
                  <a:lnTo>
                    <a:pt x="8305" y="6096"/>
                  </a:lnTo>
                  <a:cubicBezTo>
                    <a:pt x="8280" y="7308"/>
                    <a:pt x="7294" y="8116"/>
                    <a:pt x="6271" y="8116"/>
                  </a:cubicBezTo>
                  <a:cubicBezTo>
                    <a:pt x="5788" y="8116"/>
                    <a:pt x="5297" y="7936"/>
                    <a:pt x="4895" y="7534"/>
                  </a:cubicBezTo>
                  <a:cubicBezTo>
                    <a:pt x="3575" y="6325"/>
                    <a:pt x="4510" y="4125"/>
                    <a:pt x="6270" y="4125"/>
                  </a:cubicBezTo>
                  <a:close/>
                  <a:moveTo>
                    <a:pt x="5610" y="0"/>
                  </a:moveTo>
                  <a:cubicBezTo>
                    <a:pt x="5280" y="495"/>
                    <a:pt x="5060" y="1100"/>
                    <a:pt x="4840" y="1650"/>
                  </a:cubicBezTo>
                  <a:lnTo>
                    <a:pt x="4070" y="1980"/>
                  </a:lnTo>
                  <a:cubicBezTo>
                    <a:pt x="3520" y="1705"/>
                    <a:pt x="2916" y="1430"/>
                    <a:pt x="2311" y="1265"/>
                  </a:cubicBezTo>
                  <a:lnTo>
                    <a:pt x="1376" y="2200"/>
                  </a:lnTo>
                  <a:cubicBezTo>
                    <a:pt x="1541" y="2805"/>
                    <a:pt x="1761" y="3355"/>
                    <a:pt x="2036" y="3905"/>
                  </a:cubicBezTo>
                  <a:lnTo>
                    <a:pt x="1706" y="4620"/>
                  </a:lnTo>
                  <a:cubicBezTo>
                    <a:pt x="1156" y="4840"/>
                    <a:pt x="551" y="5115"/>
                    <a:pt x="1" y="5390"/>
                  </a:cubicBezTo>
                  <a:lnTo>
                    <a:pt x="1" y="6765"/>
                  </a:lnTo>
                  <a:cubicBezTo>
                    <a:pt x="551" y="7040"/>
                    <a:pt x="1156" y="7260"/>
                    <a:pt x="1706" y="7479"/>
                  </a:cubicBezTo>
                  <a:lnTo>
                    <a:pt x="2036" y="8194"/>
                  </a:lnTo>
                  <a:cubicBezTo>
                    <a:pt x="1761" y="8744"/>
                    <a:pt x="1541" y="9349"/>
                    <a:pt x="1376" y="9899"/>
                  </a:cubicBezTo>
                  <a:lnTo>
                    <a:pt x="2311" y="10889"/>
                  </a:lnTo>
                  <a:cubicBezTo>
                    <a:pt x="2916" y="10669"/>
                    <a:pt x="3465" y="10449"/>
                    <a:pt x="4015" y="10174"/>
                  </a:cubicBezTo>
                  <a:lnTo>
                    <a:pt x="4785" y="10504"/>
                  </a:lnTo>
                  <a:cubicBezTo>
                    <a:pt x="5005" y="11054"/>
                    <a:pt x="5280" y="11604"/>
                    <a:pt x="5555" y="12154"/>
                  </a:cubicBezTo>
                  <a:lnTo>
                    <a:pt x="6930" y="12154"/>
                  </a:lnTo>
                  <a:cubicBezTo>
                    <a:pt x="7205" y="11604"/>
                    <a:pt x="7480" y="11054"/>
                    <a:pt x="7700" y="10504"/>
                  </a:cubicBezTo>
                  <a:lnTo>
                    <a:pt x="8415" y="10174"/>
                  </a:lnTo>
                  <a:cubicBezTo>
                    <a:pt x="9020" y="10449"/>
                    <a:pt x="9570" y="10669"/>
                    <a:pt x="10175" y="10834"/>
                  </a:cubicBezTo>
                  <a:lnTo>
                    <a:pt x="11165" y="9899"/>
                  </a:lnTo>
                  <a:cubicBezTo>
                    <a:pt x="10945" y="9294"/>
                    <a:pt x="10725" y="8744"/>
                    <a:pt x="10450" y="8194"/>
                  </a:cubicBezTo>
                  <a:lnTo>
                    <a:pt x="10780" y="7424"/>
                  </a:lnTo>
                  <a:cubicBezTo>
                    <a:pt x="11385" y="7260"/>
                    <a:pt x="11935" y="6985"/>
                    <a:pt x="12485" y="6710"/>
                  </a:cubicBezTo>
                  <a:lnTo>
                    <a:pt x="12485" y="5335"/>
                  </a:lnTo>
                  <a:cubicBezTo>
                    <a:pt x="11935" y="5115"/>
                    <a:pt x="11385" y="4895"/>
                    <a:pt x="10835" y="4675"/>
                  </a:cubicBezTo>
                  <a:lnTo>
                    <a:pt x="10505" y="3960"/>
                  </a:lnTo>
                  <a:cubicBezTo>
                    <a:pt x="10780" y="3410"/>
                    <a:pt x="11000" y="2805"/>
                    <a:pt x="11165" y="2255"/>
                  </a:cubicBezTo>
                  <a:lnTo>
                    <a:pt x="10230" y="1265"/>
                  </a:lnTo>
                  <a:cubicBezTo>
                    <a:pt x="9625" y="1485"/>
                    <a:pt x="9020" y="1705"/>
                    <a:pt x="8470" y="1980"/>
                  </a:cubicBezTo>
                  <a:lnTo>
                    <a:pt x="7700" y="1650"/>
                  </a:lnTo>
                  <a:cubicBezTo>
                    <a:pt x="7480" y="1100"/>
                    <a:pt x="7260" y="550"/>
                    <a:pt x="69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9"/>
            <p:cNvSpPr/>
            <p:nvPr/>
          </p:nvSpPr>
          <p:spPr>
            <a:xfrm>
              <a:off x="7507635" y="3916321"/>
              <a:ext cx="195299" cy="128189"/>
            </a:xfrm>
            <a:custGeom>
              <a:avLst/>
              <a:gdLst/>
              <a:ahLst/>
              <a:cxnLst/>
              <a:rect l="l" t="t" r="r" b="b"/>
              <a:pathLst>
                <a:path w="14245" h="9350" extrusionOk="0">
                  <a:moveTo>
                    <a:pt x="13199" y="1045"/>
                  </a:moveTo>
                  <a:lnTo>
                    <a:pt x="13199" y="8304"/>
                  </a:lnTo>
                  <a:lnTo>
                    <a:pt x="1100" y="8304"/>
                  </a:lnTo>
                  <a:lnTo>
                    <a:pt x="1100" y="1045"/>
                  </a:lnTo>
                  <a:close/>
                  <a:moveTo>
                    <a:pt x="1" y="0"/>
                  </a:moveTo>
                  <a:lnTo>
                    <a:pt x="1" y="9349"/>
                  </a:lnTo>
                  <a:lnTo>
                    <a:pt x="14244" y="9349"/>
                  </a:lnTo>
                  <a:lnTo>
                    <a:pt x="142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9"/>
            <p:cNvSpPr/>
            <p:nvPr/>
          </p:nvSpPr>
          <p:spPr>
            <a:xfrm>
              <a:off x="7912519" y="3902748"/>
              <a:ext cx="64094" cy="64094"/>
            </a:xfrm>
            <a:custGeom>
              <a:avLst/>
              <a:gdLst/>
              <a:ahLst/>
              <a:cxnLst/>
              <a:rect l="l" t="t" r="r" b="b"/>
              <a:pathLst>
                <a:path w="4675" h="4675" extrusionOk="0">
                  <a:moveTo>
                    <a:pt x="1" y="0"/>
                  </a:moveTo>
                  <a:lnTo>
                    <a:pt x="1" y="1045"/>
                  </a:lnTo>
                  <a:lnTo>
                    <a:pt x="3630" y="1045"/>
                  </a:lnTo>
                  <a:lnTo>
                    <a:pt x="3630" y="4675"/>
                  </a:lnTo>
                  <a:lnTo>
                    <a:pt x="4675" y="4675"/>
                  </a:lnTo>
                  <a:lnTo>
                    <a:pt x="4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9"/>
            <p:cNvSpPr/>
            <p:nvPr/>
          </p:nvSpPr>
          <p:spPr>
            <a:xfrm>
              <a:off x="7821292" y="3902748"/>
              <a:ext cx="64094" cy="64094"/>
            </a:xfrm>
            <a:custGeom>
              <a:avLst/>
              <a:gdLst/>
              <a:ahLst/>
              <a:cxnLst/>
              <a:rect l="l" t="t" r="r" b="b"/>
              <a:pathLst>
                <a:path w="4675" h="4675" extrusionOk="0">
                  <a:moveTo>
                    <a:pt x="0" y="0"/>
                  </a:moveTo>
                  <a:lnTo>
                    <a:pt x="0" y="4675"/>
                  </a:lnTo>
                  <a:lnTo>
                    <a:pt x="1045" y="4675"/>
                  </a:lnTo>
                  <a:lnTo>
                    <a:pt x="1045" y="1045"/>
                  </a:lnTo>
                  <a:lnTo>
                    <a:pt x="4675" y="1045"/>
                  </a:lnTo>
                  <a:lnTo>
                    <a:pt x="4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9"/>
            <p:cNvSpPr/>
            <p:nvPr/>
          </p:nvSpPr>
          <p:spPr>
            <a:xfrm>
              <a:off x="7912519" y="3994729"/>
              <a:ext cx="64094" cy="64108"/>
            </a:xfrm>
            <a:custGeom>
              <a:avLst/>
              <a:gdLst/>
              <a:ahLst/>
              <a:cxnLst/>
              <a:rect l="l" t="t" r="r" b="b"/>
              <a:pathLst>
                <a:path w="4675" h="4676" extrusionOk="0">
                  <a:moveTo>
                    <a:pt x="3630" y="1"/>
                  </a:moveTo>
                  <a:lnTo>
                    <a:pt x="3630" y="3575"/>
                  </a:lnTo>
                  <a:lnTo>
                    <a:pt x="1" y="3575"/>
                  </a:lnTo>
                  <a:lnTo>
                    <a:pt x="1" y="4675"/>
                  </a:lnTo>
                  <a:lnTo>
                    <a:pt x="4675" y="4675"/>
                  </a:lnTo>
                  <a:lnTo>
                    <a:pt x="4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9"/>
            <p:cNvSpPr/>
            <p:nvPr/>
          </p:nvSpPr>
          <p:spPr>
            <a:xfrm>
              <a:off x="7821292" y="3994729"/>
              <a:ext cx="64094" cy="64108"/>
            </a:xfrm>
            <a:custGeom>
              <a:avLst/>
              <a:gdLst/>
              <a:ahLst/>
              <a:cxnLst/>
              <a:rect l="l" t="t" r="r" b="b"/>
              <a:pathLst>
                <a:path w="4675" h="4676" extrusionOk="0">
                  <a:moveTo>
                    <a:pt x="0" y="1"/>
                  </a:moveTo>
                  <a:lnTo>
                    <a:pt x="0" y="4675"/>
                  </a:lnTo>
                  <a:lnTo>
                    <a:pt x="4675" y="4675"/>
                  </a:lnTo>
                  <a:lnTo>
                    <a:pt x="4675" y="3575"/>
                  </a:lnTo>
                  <a:lnTo>
                    <a:pt x="1045" y="3575"/>
                  </a:lnTo>
                  <a:lnTo>
                    <a:pt x="10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9"/>
            <p:cNvSpPr/>
            <p:nvPr/>
          </p:nvSpPr>
          <p:spPr>
            <a:xfrm>
              <a:off x="5893378" y="3786638"/>
              <a:ext cx="79943" cy="67906"/>
            </a:xfrm>
            <a:custGeom>
              <a:avLst/>
              <a:gdLst/>
              <a:ahLst/>
              <a:cxnLst/>
              <a:rect l="l" t="t" r="r" b="b"/>
              <a:pathLst>
                <a:path w="5831" h="4953" extrusionOk="0">
                  <a:moveTo>
                    <a:pt x="3356" y="0"/>
                  </a:moveTo>
                  <a:cubicBezTo>
                    <a:pt x="1101" y="0"/>
                    <a:pt x="1" y="2640"/>
                    <a:pt x="1596" y="4235"/>
                  </a:cubicBezTo>
                  <a:cubicBezTo>
                    <a:pt x="2091" y="4730"/>
                    <a:pt x="2707" y="4952"/>
                    <a:pt x="3313" y="4952"/>
                  </a:cubicBezTo>
                  <a:cubicBezTo>
                    <a:pt x="4591" y="4952"/>
                    <a:pt x="5830" y="3967"/>
                    <a:pt x="5830" y="2475"/>
                  </a:cubicBezTo>
                  <a:cubicBezTo>
                    <a:pt x="5830" y="1100"/>
                    <a:pt x="4675" y="0"/>
                    <a:pt x="3356" y="0"/>
                  </a:cubicBezTo>
                  <a:close/>
                </a:path>
              </a:pathLst>
            </a:custGeom>
            <a:solidFill>
              <a:srgbClr val="D149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7" name="Google Shape;1527;p39"/>
          <p:cNvSpPr txBox="1">
            <a:spLocks noGrp="1"/>
          </p:cNvSpPr>
          <p:nvPr>
            <p:ph type="title"/>
          </p:nvPr>
        </p:nvSpPr>
        <p:spPr>
          <a:xfrm>
            <a:off x="2307669" y="443034"/>
            <a:ext cx="428999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From The Holy </a:t>
            </a:r>
            <a:r>
              <a:rPr lang="en-US" dirty="0" err="1"/>
              <a:t>Qura’an</a:t>
            </a:r>
            <a:endParaRPr dirty="0"/>
          </a:p>
        </p:txBody>
      </p:sp>
      <p:pic>
        <p:nvPicPr>
          <p:cNvPr id="3074" name="Picture 2" descr="وهو الذي جعل لكم النجوم لتهتدوا بها في ظلمات البر والبحر قد . [ الأنعام: 97]">
            <a:extLst>
              <a:ext uri="{FF2B5EF4-FFF2-40B4-BE49-F238E27FC236}">
                <a16:creationId xmlns:a16="http://schemas.microsoft.com/office/drawing/2014/main" id="{66189A8F-5142-FD7A-A5AF-AF96F59A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82" y="1292496"/>
            <a:ext cx="4627961" cy="2639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58"/>
          <p:cNvSpPr txBox="1">
            <a:spLocks noGrp="1"/>
          </p:cNvSpPr>
          <p:nvPr>
            <p:ph type="title"/>
          </p:nvPr>
        </p:nvSpPr>
        <p:spPr>
          <a:xfrm>
            <a:off x="1066331" y="1511525"/>
            <a:ext cx="3991191" cy="13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Homework</a:t>
            </a:r>
            <a:endParaRPr sz="7200" b="1" dirty="0"/>
          </a:p>
        </p:txBody>
      </p:sp>
      <p:sp>
        <p:nvSpPr>
          <p:cNvPr id="2149" name="Google Shape;2149;p58"/>
          <p:cNvSpPr txBox="1">
            <a:spLocks noGrp="1"/>
          </p:cNvSpPr>
          <p:nvPr>
            <p:ph type="body" idx="1"/>
          </p:nvPr>
        </p:nvSpPr>
        <p:spPr>
          <a:xfrm>
            <a:off x="688266" y="2606858"/>
            <a:ext cx="5194200" cy="3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</a:t>
            </a:r>
            <a:r>
              <a:rPr lang="en" sz="1800" dirty="0"/>
              <a:t>orkbook p</a:t>
            </a:r>
            <a:r>
              <a:rPr lang="en" sz="1800" b="1" dirty="0"/>
              <a:t>.(</a:t>
            </a:r>
            <a:r>
              <a:rPr lang="en-US" sz="1800" b="1" dirty="0"/>
              <a:t>282</a:t>
            </a:r>
            <a:r>
              <a:rPr lang="en" sz="1800" b="1" dirty="0"/>
              <a:t>) , </a:t>
            </a:r>
            <a:endParaRPr lang="ar-SA" sz="18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exercise </a:t>
            </a:r>
            <a:r>
              <a:rPr lang="en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 G )</a:t>
            </a:r>
            <a:endParaRPr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808DF05-DE8D-7802-782D-9F70E1238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4854669" y="1153863"/>
            <a:ext cx="2768680" cy="3381396"/>
          </a:xfrm>
          <a:prstGeom prst="roundRect">
            <a:avLst>
              <a:gd name="adj" fmla="val 16667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6E02CF81-2F3F-492A-AD7D-936FF1157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82" y="1382666"/>
            <a:ext cx="4840644" cy="3054361"/>
          </a:xfrm>
          <a:prstGeom prst="rect">
            <a:avLst/>
          </a:prstGeom>
        </p:spPr>
      </p:pic>
      <p:sp>
        <p:nvSpPr>
          <p:cNvPr id="22" name="Google Shape;2418;p59">
            <a:extLst>
              <a:ext uri="{FF2B5EF4-FFF2-40B4-BE49-F238E27FC236}">
                <a16:creationId xmlns:a16="http://schemas.microsoft.com/office/drawing/2014/main" id="{8791BE2B-9E44-499C-8FFB-CB8B3E417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7239" y="479258"/>
            <a:ext cx="3098700" cy="8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Berlin Sans FB Demi" panose="020E0802020502020306" pitchFamily="34" charset="0"/>
              </a:rPr>
              <a:t>Thanks !</a:t>
            </a:r>
            <a:endParaRPr sz="6000" dirty="0"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32"/>
          <p:cNvSpPr txBox="1">
            <a:spLocks noGrp="1"/>
          </p:cNvSpPr>
          <p:nvPr>
            <p:ph type="title"/>
          </p:nvPr>
        </p:nvSpPr>
        <p:spPr>
          <a:xfrm>
            <a:off x="719999" y="445025"/>
            <a:ext cx="42425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Lesson Objectives</a:t>
            </a:r>
            <a:endParaRPr sz="4000" b="1" dirty="0"/>
          </a:p>
        </p:txBody>
      </p:sp>
      <p:sp>
        <p:nvSpPr>
          <p:cNvPr id="1058" name="Google Shape;1058;p32"/>
          <p:cNvSpPr txBox="1">
            <a:spLocks noGrp="1"/>
          </p:cNvSpPr>
          <p:nvPr>
            <p:ph type="subTitle" idx="1"/>
          </p:nvPr>
        </p:nvSpPr>
        <p:spPr>
          <a:xfrm>
            <a:off x="626700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1059" name="Google Shape;1059;p32"/>
          <p:cNvSpPr txBox="1">
            <a:spLocks noGrp="1"/>
          </p:cNvSpPr>
          <p:nvPr>
            <p:ph type="subTitle" idx="2"/>
          </p:nvPr>
        </p:nvSpPr>
        <p:spPr>
          <a:xfrm>
            <a:off x="626700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conversation for specific information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0" name="Google Shape;1060;p32"/>
          <p:cNvSpPr txBox="1">
            <a:spLocks noGrp="1"/>
          </p:cNvSpPr>
          <p:nvPr>
            <p:ph type="title" idx="3"/>
          </p:nvPr>
        </p:nvSpPr>
        <p:spPr>
          <a:xfrm>
            <a:off x="1473150" y="1549069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1061" name="Google Shape;1061;p32"/>
          <p:cNvSpPr txBox="1">
            <a:spLocks noGrp="1"/>
          </p:cNvSpPr>
          <p:nvPr>
            <p:ph type="subTitle" idx="4"/>
          </p:nvPr>
        </p:nvSpPr>
        <p:spPr>
          <a:xfrm>
            <a:off x="3370575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1062" name="Google Shape;1062;p32"/>
          <p:cNvSpPr txBox="1">
            <a:spLocks noGrp="1"/>
          </p:cNvSpPr>
          <p:nvPr>
            <p:ph type="subTitle" idx="5"/>
          </p:nvPr>
        </p:nvSpPr>
        <p:spPr>
          <a:xfrm>
            <a:off x="3370575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comprehension questions about the conversation</a:t>
            </a:r>
            <a:endParaRPr dirty="0"/>
          </a:p>
        </p:txBody>
      </p:sp>
      <p:sp>
        <p:nvSpPr>
          <p:cNvPr id="1063" name="Google Shape;1063;p32"/>
          <p:cNvSpPr txBox="1">
            <a:spLocks noGrp="1"/>
          </p:cNvSpPr>
          <p:nvPr>
            <p:ph type="title" idx="6"/>
          </p:nvPr>
        </p:nvSpPr>
        <p:spPr>
          <a:xfrm>
            <a:off x="4217025" y="1549069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1064" name="Google Shape;1064;p32"/>
          <p:cNvSpPr txBox="1">
            <a:spLocks noGrp="1"/>
          </p:cNvSpPr>
          <p:nvPr>
            <p:ph type="subTitle" idx="7"/>
          </p:nvPr>
        </p:nvSpPr>
        <p:spPr>
          <a:xfrm>
            <a:off x="6114450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065" name="Google Shape;1065;p32"/>
          <p:cNvSpPr txBox="1">
            <a:spLocks noGrp="1"/>
          </p:cNvSpPr>
          <p:nvPr>
            <p:ph type="subTitle" idx="8"/>
          </p:nvPr>
        </p:nvSpPr>
        <p:spPr>
          <a:xfrm>
            <a:off x="6114450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</a:t>
            </a:r>
            <a:r>
              <a:rPr lang="en" dirty="0"/>
              <a:t>sing “ Real Talk” in correct sentence</a:t>
            </a:r>
            <a:endParaRPr dirty="0"/>
          </a:p>
        </p:txBody>
      </p:sp>
      <p:sp>
        <p:nvSpPr>
          <p:cNvPr id="1066" name="Google Shape;1066;p32"/>
          <p:cNvSpPr txBox="1">
            <a:spLocks noGrp="1"/>
          </p:cNvSpPr>
          <p:nvPr>
            <p:ph type="title" idx="9"/>
          </p:nvPr>
        </p:nvSpPr>
        <p:spPr>
          <a:xfrm>
            <a:off x="6960900" y="154264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1067" name="Google Shape;1067;p32"/>
          <p:cNvSpPr txBox="1">
            <a:spLocks noGrp="1"/>
          </p:cNvSpPr>
          <p:nvPr>
            <p:ph type="subTitle" idx="13"/>
          </p:nvPr>
        </p:nvSpPr>
        <p:spPr>
          <a:xfrm>
            <a:off x="626700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</a:t>
            </a:r>
            <a:endParaRPr dirty="0"/>
          </a:p>
        </p:txBody>
      </p:sp>
      <p:sp>
        <p:nvSpPr>
          <p:cNvPr id="1068" name="Google Shape;1068;p32"/>
          <p:cNvSpPr txBox="1">
            <a:spLocks noGrp="1"/>
          </p:cNvSpPr>
          <p:nvPr>
            <p:ph type="subTitle" idx="14"/>
          </p:nvPr>
        </p:nvSpPr>
        <p:spPr>
          <a:xfrm>
            <a:off x="591150" y="3879300"/>
            <a:ext cx="27662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 specific information in a discussion about young/ new and experienced drivers</a:t>
            </a:r>
            <a:endParaRPr dirty="0"/>
          </a:p>
        </p:txBody>
      </p:sp>
      <p:sp>
        <p:nvSpPr>
          <p:cNvPr id="1069" name="Google Shape;1069;p32"/>
          <p:cNvSpPr txBox="1">
            <a:spLocks noGrp="1"/>
          </p:cNvSpPr>
          <p:nvPr>
            <p:ph type="title" idx="15"/>
          </p:nvPr>
        </p:nvSpPr>
        <p:spPr>
          <a:xfrm>
            <a:off x="1473150" y="324099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1070" name="Google Shape;1070;p32"/>
          <p:cNvSpPr txBox="1">
            <a:spLocks noGrp="1"/>
          </p:cNvSpPr>
          <p:nvPr>
            <p:ph type="subTitle" idx="16"/>
          </p:nvPr>
        </p:nvSpPr>
        <p:spPr>
          <a:xfrm>
            <a:off x="3370575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071" name="Google Shape;1071;p32"/>
          <p:cNvSpPr txBox="1">
            <a:spLocks noGrp="1"/>
          </p:cNvSpPr>
          <p:nvPr>
            <p:ph type="subTitle" idx="17"/>
          </p:nvPr>
        </p:nvSpPr>
        <p:spPr>
          <a:xfrm>
            <a:off x="3370575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</a:t>
            </a:r>
            <a:r>
              <a:rPr lang="en" dirty="0"/>
              <a:t>ising and falling intonaion on tag question</a:t>
            </a:r>
            <a:endParaRPr dirty="0"/>
          </a:p>
        </p:txBody>
      </p:sp>
      <p:sp>
        <p:nvSpPr>
          <p:cNvPr id="1072" name="Google Shape;1072;p32"/>
          <p:cNvSpPr txBox="1">
            <a:spLocks noGrp="1"/>
          </p:cNvSpPr>
          <p:nvPr>
            <p:ph type="title" idx="18"/>
          </p:nvPr>
        </p:nvSpPr>
        <p:spPr>
          <a:xfrm>
            <a:off x="4217025" y="323829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1073" name="Google Shape;1073;p32"/>
          <p:cNvSpPr txBox="1">
            <a:spLocks noGrp="1"/>
          </p:cNvSpPr>
          <p:nvPr>
            <p:ph type="subTitle" idx="19"/>
          </p:nvPr>
        </p:nvSpPr>
        <p:spPr>
          <a:xfrm>
            <a:off x="6114450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</a:t>
            </a:r>
            <a:endParaRPr dirty="0"/>
          </a:p>
        </p:txBody>
      </p:sp>
      <p:sp>
        <p:nvSpPr>
          <p:cNvPr id="1074" name="Google Shape;1074;p32"/>
          <p:cNvSpPr txBox="1">
            <a:spLocks noGrp="1"/>
          </p:cNvSpPr>
          <p:nvPr>
            <p:ph type="subTitle" idx="20"/>
          </p:nvPr>
        </p:nvSpPr>
        <p:spPr>
          <a:xfrm>
            <a:off x="6114450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words with the correct meaning </a:t>
            </a:r>
            <a:endParaRPr dirty="0"/>
          </a:p>
        </p:txBody>
      </p:sp>
      <p:sp>
        <p:nvSpPr>
          <p:cNvPr id="1075" name="Google Shape;1075;p32"/>
          <p:cNvSpPr txBox="1">
            <a:spLocks noGrp="1"/>
          </p:cNvSpPr>
          <p:nvPr>
            <p:ph type="title" idx="21"/>
          </p:nvPr>
        </p:nvSpPr>
        <p:spPr>
          <a:xfrm>
            <a:off x="6962100" y="323764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2560;p60">
            <a:extLst>
              <a:ext uri="{FF2B5EF4-FFF2-40B4-BE49-F238E27FC236}">
                <a16:creationId xmlns:a16="http://schemas.microsoft.com/office/drawing/2014/main" id="{DD0AB210-EBD9-476D-BA07-C46D7AB7EF28}"/>
              </a:ext>
            </a:extLst>
          </p:cNvPr>
          <p:cNvGrpSpPr/>
          <p:nvPr/>
        </p:nvGrpSpPr>
        <p:grpSpPr>
          <a:xfrm rot="4547916" flipH="1">
            <a:off x="3651944" y="3820228"/>
            <a:ext cx="889188" cy="806518"/>
            <a:chOff x="508050" y="242250"/>
            <a:chExt cx="6512250" cy="5147800"/>
          </a:xfrm>
        </p:grpSpPr>
        <p:sp>
          <p:nvSpPr>
            <p:cNvPr id="137" name="Google Shape;2561;p60">
              <a:extLst>
                <a:ext uri="{FF2B5EF4-FFF2-40B4-BE49-F238E27FC236}">
                  <a16:creationId xmlns:a16="http://schemas.microsoft.com/office/drawing/2014/main" id="{BBD20145-6357-4CAC-86F8-04FE850BFC3A}"/>
                </a:ext>
              </a:extLst>
            </p:cNvPr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62;p60">
              <a:extLst>
                <a:ext uri="{FF2B5EF4-FFF2-40B4-BE49-F238E27FC236}">
                  <a16:creationId xmlns:a16="http://schemas.microsoft.com/office/drawing/2014/main" id="{E78BE262-3F1F-492E-BCD5-47366E5F2DD9}"/>
                </a:ext>
              </a:extLst>
            </p:cNvPr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63;p60">
              <a:extLst>
                <a:ext uri="{FF2B5EF4-FFF2-40B4-BE49-F238E27FC236}">
                  <a16:creationId xmlns:a16="http://schemas.microsoft.com/office/drawing/2014/main" id="{012DF996-3AED-4CAF-B30D-9845F3549F97}"/>
                </a:ext>
              </a:extLst>
            </p:cNvPr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64;p60">
              <a:extLst>
                <a:ext uri="{FF2B5EF4-FFF2-40B4-BE49-F238E27FC236}">
                  <a16:creationId xmlns:a16="http://schemas.microsoft.com/office/drawing/2014/main" id="{04DB8465-C3F9-48B7-88A3-FD7E1C7C5750}"/>
                </a:ext>
              </a:extLst>
            </p:cNvPr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65;p60">
              <a:extLst>
                <a:ext uri="{FF2B5EF4-FFF2-40B4-BE49-F238E27FC236}">
                  <a16:creationId xmlns:a16="http://schemas.microsoft.com/office/drawing/2014/main" id="{A72182F0-D2FB-4A79-B51A-74C9F7E64997}"/>
                </a:ext>
              </a:extLst>
            </p:cNvPr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66;p60">
              <a:extLst>
                <a:ext uri="{FF2B5EF4-FFF2-40B4-BE49-F238E27FC236}">
                  <a16:creationId xmlns:a16="http://schemas.microsoft.com/office/drawing/2014/main" id="{455DF6DC-1E47-443D-8066-639EA45C5F1C}"/>
                </a:ext>
              </a:extLst>
            </p:cNvPr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67;p60">
              <a:extLst>
                <a:ext uri="{FF2B5EF4-FFF2-40B4-BE49-F238E27FC236}">
                  <a16:creationId xmlns:a16="http://schemas.microsoft.com/office/drawing/2014/main" id="{164D3E4C-481F-4461-A007-4929059EF276}"/>
                </a:ext>
              </a:extLst>
            </p:cNvPr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7" name="Google Shape;1267;p35"/>
          <p:cNvSpPr txBox="1">
            <a:spLocks noGrp="1"/>
          </p:cNvSpPr>
          <p:nvPr>
            <p:ph type="title"/>
          </p:nvPr>
        </p:nvSpPr>
        <p:spPr>
          <a:xfrm>
            <a:off x="732729" y="1742296"/>
            <a:ext cx="34191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Open</a:t>
            </a:r>
            <a:endParaRPr sz="7200" b="1" dirty="0"/>
          </a:p>
        </p:txBody>
      </p:sp>
      <p:sp>
        <p:nvSpPr>
          <p:cNvPr id="1268" name="Google Shape;1268;p35"/>
          <p:cNvSpPr txBox="1">
            <a:spLocks noGrp="1"/>
          </p:cNvSpPr>
          <p:nvPr>
            <p:ph type="subTitle" idx="1"/>
          </p:nvPr>
        </p:nvSpPr>
        <p:spPr>
          <a:xfrm>
            <a:off x="762328" y="2646012"/>
            <a:ext cx="34191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student’s book 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p. </a:t>
            </a:r>
            <a:r>
              <a:rPr lang="en" sz="2000" b="1" dirty="0">
                <a:solidFill>
                  <a:schemeClr val="accent4">
                    <a:lumMod val="50000"/>
                  </a:schemeClr>
                </a:solidFill>
              </a:rPr>
              <a:t>(86)</a:t>
            </a:r>
            <a:endParaRPr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128" name="Google Shape;2552;p60">
            <a:extLst>
              <a:ext uri="{FF2B5EF4-FFF2-40B4-BE49-F238E27FC236}">
                <a16:creationId xmlns:a16="http://schemas.microsoft.com/office/drawing/2014/main" id="{A2A1EDF7-705C-449C-8781-F4EEBCCA0BE4}"/>
              </a:ext>
            </a:extLst>
          </p:cNvPr>
          <p:cNvGrpSpPr/>
          <p:nvPr/>
        </p:nvGrpSpPr>
        <p:grpSpPr>
          <a:xfrm rot="15694451" flipH="1">
            <a:off x="6530166" y="488363"/>
            <a:ext cx="889188" cy="806518"/>
            <a:chOff x="508050" y="242250"/>
            <a:chExt cx="6512250" cy="5147800"/>
          </a:xfrm>
        </p:grpSpPr>
        <p:sp>
          <p:nvSpPr>
            <p:cNvPr id="129" name="Google Shape;2553;p60">
              <a:extLst>
                <a:ext uri="{FF2B5EF4-FFF2-40B4-BE49-F238E27FC236}">
                  <a16:creationId xmlns:a16="http://schemas.microsoft.com/office/drawing/2014/main" id="{B90C5A68-5C3F-48FC-BF1D-6B206446714B}"/>
                </a:ext>
              </a:extLst>
            </p:cNvPr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554;p60">
              <a:extLst>
                <a:ext uri="{FF2B5EF4-FFF2-40B4-BE49-F238E27FC236}">
                  <a16:creationId xmlns:a16="http://schemas.microsoft.com/office/drawing/2014/main" id="{01B92CC6-2C22-46E6-A7F7-FB971D563168}"/>
                </a:ext>
              </a:extLst>
            </p:cNvPr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55;p60">
              <a:extLst>
                <a:ext uri="{FF2B5EF4-FFF2-40B4-BE49-F238E27FC236}">
                  <a16:creationId xmlns:a16="http://schemas.microsoft.com/office/drawing/2014/main" id="{4CEB2516-636F-421D-AC31-4510EA769FAF}"/>
                </a:ext>
              </a:extLst>
            </p:cNvPr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56;p60">
              <a:extLst>
                <a:ext uri="{FF2B5EF4-FFF2-40B4-BE49-F238E27FC236}">
                  <a16:creationId xmlns:a16="http://schemas.microsoft.com/office/drawing/2014/main" id="{FDFFC39C-3800-4397-97D7-5F4306B6FE0F}"/>
                </a:ext>
              </a:extLst>
            </p:cNvPr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57;p60">
              <a:extLst>
                <a:ext uri="{FF2B5EF4-FFF2-40B4-BE49-F238E27FC236}">
                  <a16:creationId xmlns:a16="http://schemas.microsoft.com/office/drawing/2014/main" id="{B83E9108-5012-4AA4-A2C8-3904C5269AFE}"/>
                </a:ext>
              </a:extLst>
            </p:cNvPr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58;p60">
              <a:extLst>
                <a:ext uri="{FF2B5EF4-FFF2-40B4-BE49-F238E27FC236}">
                  <a16:creationId xmlns:a16="http://schemas.microsoft.com/office/drawing/2014/main" id="{4187A862-C969-47E9-A6F3-D476AF451255}"/>
                </a:ext>
              </a:extLst>
            </p:cNvPr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59;p60">
              <a:extLst>
                <a:ext uri="{FF2B5EF4-FFF2-40B4-BE49-F238E27FC236}">
                  <a16:creationId xmlns:a16="http://schemas.microsoft.com/office/drawing/2014/main" id="{0DFCC312-2634-4759-A0BE-2E14F04A2BB9}"/>
                </a:ext>
              </a:extLst>
            </p:cNvPr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D9BB2801-D262-8533-9DA3-B544F7DDF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4292695" y="1129538"/>
            <a:ext cx="2516982" cy="3073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42"/>
          <p:cNvSpPr txBox="1">
            <a:spLocks noGrp="1"/>
          </p:cNvSpPr>
          <p:nvPr>
            <p:ph type="subTitle" idx="1"/>
          </p:nvPr>
        </p:nvSpPr>
        <p:spPr>
          <a:xfrm>
            <a:off x="1288050" y="2205963"/>
            <a:ext cx="65679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Conversation</a:t>
            </a:r>
            <a:endParaRPr sz="4800" b="1" dirty="0"/>
          </a:p>
        </p:txBody>
      </p:sp>
      <p:sp>
        <p:nvSpPr>
          <p:cNvPr id="5" name="Google Shape;1082;p33">
            <a:extLst>
              <a:ext uri="{FF2B5EF4-FFF2-40B4-BE49-F238E27FC236}">
                <a16:creationId xmlns:a16="http://schemas.microsoft.com/office/drawing/2014/main" id="{CA2ED790-6AB1-44FB-BE7F-C45BF17B9BB1}"/>
              </a:ext>
            </a:extLst>
          </p:cNvPr>
          <p:cNvSpPr txBox="1">
            <a:spLocks/>
          </p:cNvSpPr>
          <p:nvPr/>
        </p:nvSpPr>
        <p:spPr>
          <a:xfrm>
            <a:off x="3884299" y="1644963"/>
            <a:ext cx="8550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lt2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Oswald Regular"/>
              <a:buNone/>
              <a:defRPr sz="4800" b="0" i="0" u="none" strike="noStrike" cap="none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algn="l"/>
            <a:r>
              <a:rPr lang="en" dirty="0">
                <a:solidFill>
                  <a:schemeClr val="accent1"/>
                </a:solidFill>
              </a:rPr>
              <a:t>01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C03E31-3BC0-9AAC-6472-BD4EA2F428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22478" t="25330" r="19203" b="5448"/>
          <a:stretch/>
        </p:blipFill>
        <p:spPr>
          <a:xfrm>
            <a:off x="1187952" y="427256"/>
            <a:ext cx="6452509" cy="430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C4DF0F4-4058-7B9F-2665-E6E24CBA27E6}"/>
              </a:ext>
            </a:extLst>
          </p:cNvPr>
          <p:cNvSpPr txBox="1"/>
          <p:nvPr/>
        </p:nvSpPr>
        <p:spPr>
          <a:xfrm>
            <a:off x="2330508" y="3703715"/>
            <a:ext cx="371394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EF8B46"/>
                </a:solidFill>
                <a:effectLst/>
                <a:uLnTx/>
                <a:uFillTx/>
                <a:latin typeface="Alegreya Sans"/>
                <a:sym typeface="Montserrat"/>
              </a:rPr>
              <a:t>Listen &amp; Read along </a:t>
            </a:r>
            <a:endParaRPr lang="ar-SA" sz="3200" b="1" dirty="0"/>
          </a:p>
        </p:txBody>
      </p:sp>
      <p:pic>
        <p:nvPicPr>
          <p:cNvPr id="7" name="MG Bk 5 F-SA__18_2-15">
            <a:hlinkClick r:id="" action="ppaction://media"/>
            <a:extLst>
              <a:ext uri="{FF2B5EF4-FFF2-40B4-BE49-F238E27FC236}">
                <a16:creationId xmlns:a16="http://schemas.microsoft.com/office/drawing/2014/main" id="{AE9F5A69-76E6-A861-903B-67AD3B1E6C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077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94129" y="1167008"/>
            <a:ext cx="908838" cy="72578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4" descr="Cute Headphones Emoji Sticker">
            <a:extLst>
              <a:ext uri="{FF2B5EF4-FFF2-40B4-BE49-F238E27FC236}">
                <a16:creationId xmlns:a16="http://schemas.microsoft.com/office/drawing/2014/main" id="{0B75418D-BE4A-2A3F-1B38-3622DBB4D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82" y="1953881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0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2B5339A-B513-BD50-4008-3319ED237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78" t="25330" r="19203" b="5448"/>
          <a:stretch/>
        </p:blipFill>
        <p:spPr>
          <a:xfrm>
            <a:off x="218485" y="1060055"/>
            <a:ext cx="5332652" cy="3560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252456CB-6584-4514-8A52-2C6DA54067E8}"/>
              </a:ext>
            </a:extLst>
          </p:cNvPr>
          <p:cNvSpPr/>
          <p:nvPr/>
        </p:nvSpPr>
        <p:spPr>
          <a:xfrm>
            <a:off x="6049953" y="486722"/>
            <a:ext cx="2389733" cy="461665"/>
          </a:xfrm>
          <a:prstGeom prst="wedgeRoundRectCallout">
            <a:avLst>
              <a:gd name="adj1" fmla="val 58369"/>
              <a:gd name="adj2" fmla="val 15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 you see? </a:t>
            </a:r>
            <a:endParaRPr lang="ar-SA" sz="1600" b="1" dirty="0"/>
          </a:p>
        </p:txBody>
      </p:sp>
      <p:sp>
        <p:nvSpPr>
          <p:cNvPr id="188" name="فقاعة الكلام: مستطيلة مستديرة الزوايا 187">
            <a:extLst>
              <a:ext uri="{FF2B5EF4-FFF2-40B4-BE49-F238E27FC236}">
                <a16:creationId xmlns:a16="http://schemas.microsoft.com/office/drawing/2014/main" id="{04462F59-26C0-4A90-9580-C755EC17A5DE}"/>
              </a:ext>
            </a:extLst>
          </p:cNvPr>
          <p:cNvSpPr/>
          <p:nvPr/>
        </p:nvSpPr>
        <p:spPr>
          <a:xfrm>
            <a:off x="5826265" y="2000273"/>
            <a:ext cx="3107342" cy="613453"/>
          </a:xfrm>
          <a:prstGeom prst="wedgeRoundRectCallout">
            <a:avLst>
              <a:gd name="adj1" fmla="val 58369"/>
              <a:gd name="adj2" fmla="val 15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 you think this conversation about?</a:t>
            </a:r>
          </a:p>
        </p:txBody>
      </p:sp>
      <p:sp>
        <p:nvSpPr>
          <p:cNvPr id="189" name="فقاعة الكلام: مستطيلة مستديرة الزوايا 188">
            <a:extLst>
              <a:ext uri="{FF2B5EF4-FFF2-40B4-BE49-F238E27FC236}">
                <a16:creationId xmlns:a16="http://schemas.microsoft.com/office/drawing/2014/main" id="{1CC860EE-7748-40B0-9BE9-EB777101B9DA}"/>
              </a:ext>
            </a:extLst>
          </p:cNvPr>
          <p:cNvSpPr/>
          <p:nvPr/>
        </p:nvSpPr>
        <p:spPr>
          <a:xfrm>
            <a:off x="5856734" y="2718364"/>
            <a:ext cx="3012136" cy="514830"/>
          </a:xfrm>
          <a:prstGeom prst="wedgeRoundRectCallout">
            <a:avLst>
              <a:gd name="adj1" fmla="val -55269"/>
              <a:gd name="adj2" fmla="val 15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It is about Google Maps </a:t>
            </a:r>
            <a:endParaRPr lang="ar-SA" sz="1600" dirty="0"/>
          </a:p>
        </p:txBody>
      </p:sp>
      <p:sp>
        <p:nvSpPr>
          <p:cNvPr id="190" name="فقاعة الكلام: مستطيلة مستديرة الزوايا 189">
            <a:extLst>
              <a:ext uri="{FF2B5EF4-FFF2-40B4-BE49-F238E27FC236}">
                <a16:creationId xmlns:a16="http://schemas.microsoft.com/office/drawing/2014/main" id="{DCBD94D7-9434-4F17-B955-0B148B7204E7}"/>
              </a:ext>
            </a:extLst>
          </p:cNvPr>
          <p:cNvSpPr/>
          <p:nvPr/>
        </p:nvSpPr>
        <p:spPr>
          <a:xfrm>
            <a:off x="5940473" y="1077980"/>
            <a:ext cx="2936490" cy="613256"/>
          </a:xfrm>
          <a:prstGeom prst="wedgeRoundRectCallout">
            <a:avLst>
              <a:gd name="adj1" fmla="val -61275"/>
              <a:gd name="adj2" fmla="val -220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 driver using a GPS for finding directions</a:t>
            </a:r>
            <a:endParaRPr lang="ar-SA" sz="1600" dirty="0"/>
          </a:p>
        </p:txBody>
      </p:sp>
      <p:sp>
        <p:nvSpPr>
          <p:cNvPr id="195" name="مربع نص 194">
            <a:extLst>
              <a:ext uri="{FF2B5EF4-FFF2-40B4-BE49-F238E27FC236}">
                <a16:creationId xmlns:a16="http://schemas.microsoft.com/office/drawing/2014/main" id="{5208CC65-E44B-4E33-B8C5-D209168B2F12}"/>
              </a:ext>
            </a:extLst>
          </p:cNvPr>
          <p:cNvSpPr txBox="1"/>
          <p:nvPr/>
        </p:nvSpPr>
        <p:spPr>
          <a:xfrm>
            <a:off x="1966243" y="457770"/>
            <a:ext cx="31317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EF8B46"/>
                </a:solidFill>
                <a:effectLst/>
                <a:uLnTx/>
                <a:uFillTx/>
                <a:latin typeface="Alegreya Sans"/>
                <a:sym typeface="Montserrat"/>
              </a:rPr>
              <a:t>Before Reading</a:t>
            </a:r>
            <a:endParaRPr lang="ar-SA" sz="1800" b="1" dirty="0"/>
          </a:p>
        </p:txBody>
      </p:sp>
      <p:sp>
        <p:nvSpPr>
          <p:cNvPr id="196" name="فقاعة الكلام: مستطيلة مستديرة الزوايا 195">
            <a:extLst>
              <a:ext uri="{FF2B5EF4-FFF2-40B4-BE49-F238E27FC236}">
                <a16:creationId xmlns:a16="http://schemas.microsoft.com/office/drawing/2014/main" id="{51113341-D908-4B8C-B358-AC679ED305C1}"/>
              </a:ext>
            </a:extLst>
          </p:cNvPr>
          <p:cNvSpPr/>
          <p:nvPr/>
        </p:nvSpPr>
        <p:spPr>
          <a:xfrm>
            <a:off x="6433917" y="4130970"/>
            <a:ext cx="1897951" cy="514830"/>
          </a:xfrm>
          <a:prstGeom prst="wedgeRoundRectCallout">
            <a:avLst>
              <a:gd name="adj1" fmla="val -75507"/>
              <a:gd name="adj2" fmla="val 1097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Three</a:t>
            </a:r>
            <a:endParaRPr lang="ar-SA" sz="1600" dirty="0"/>
          </a:p>
        </p:txBody>
      </p:sp>
      <p:sp>
        <p:nvSpPr>
          <p:cNvPr id="197" name="فقاعة الكلام: مستطيلة مستديرة الزوايا 196">
            <a:extLst>
              <a:ext uri="{FF2B5EF4-FFF2-40B4-BE49-F238E27FC236}">
                <a16:creationId xmlns:a16="http://schemas.microsoft.com/office/drawing/2014/main" id="{2D8A418B-F416-41EA-9CFE-3C9295092511}"/>
              </a:ext>
            </a:extLst>
          </p:cNvPr>
          <p:cNvSpPr/>
          <p:nvPr/>
        </p:nvSpPr>
        <p:spPr>
          <a:xfrm>
            <a:off x="5805155" y="3503093"/>
            <a:ext cx="3031348" cy="514830"/>
          </a:xfrm>
          <a:prstGeom prst="wedgeRoundRectCallout">
            <a:avLst>
              <a:gd name="adj1" fmla="val 58369"/>
              <a:gd name="adj2" fmla="val 156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How many people are there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8" grpId="0" animBg="1"/>
      <p:bldP spid="189" grpId="0" animBg="1"/>
      <p:bldP spid="190" grpId="0" animBg="1"/>
      <p:bldP spid="196" grpId="0" animBg="1"/>
      <p:bldP spid="1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2042C2E7-4004-40F5-9543-F4B2F196A103}"/>
              </a:ext>
            </a:extLst>
          </p:cNvPr>
          <p:cNvSpPr/>
          <p:nvPr/>
        </p:nvSpPr>
        <p:spPr>
          <a:xfrm>
            <a:off x="72828" y="831857"/>
            <a:ext cx="3231135" cy="637774"/>
          </a:xfrm>
          <a:prstGeom prst="wedgeRoundRectCallout">
            <a:avLst>
              <a:gd name="adj1" fmla="val 57977"/>
              <a:gd name="adj2" fmla="val -2255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When Fahd says, “</a:t>
            </a:r>
            <a:r>
              <a:rPr lang="en-US" b="1" u="sng" dirty="0"/>
              <a:t>You can say that again”</a:t>
            </a:r>
            <a:r>
              <a:rPr lang="en-US" b="1" dirty="0"/>
              <a:t>, how does he feel?</a:t>
            </a:r>
            <a:endParaRPr lang="ar-SA" b="1" dirty="0"/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6A784B16-FE9C-42A7-8425-86273AC3D38B}"/>
              </a:ext>
            </a:extLst>
          </p:cNvPr>
          <p:cNvSpPr/>
          <p:nvPr/>
        </p:nvSpPr>
        <p:spPr>
          <a:xfrm>
            <a:off x="330856" y="1655876"/>
            <a:ext cx="3012140" cy="591670"/>
          </a:xfrm>
          <a:prstGeom prst="wedgeRoundRectCallout">
            <a:avLst>
              <a:gd name="adj1" fmla="val -60057"/>
              <a:gd name="adj2" fmla="val 1697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is a bit annoyed</a:t>
            </a:r>
            <a:endParaRPr lang="ar-SA" sz="1600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4CF143A2-7393-4141-A937-228D2F29E3A0}"/>
              </a:ext>
            </a:extLst>
          </p:cNvPr>
          <p:cNvSpPr/>
          <p:nvPr/>
        </p:nvSpPr>
        <p:spPr>
          <a:xfrm>
            <a:off x="68136" y="2684640"/>
            <a:ext cx="3327189" cy="637774"/>
          </a:xfrm>
          <a:prstGeom prst="wedgeRoundRectCallout">
            <a:avLst>
              <a:gd name="adj1" fmla="val 57689"/>
              <a:gd name="adj2" fmla="val 155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/>
              <a:t>When Faisal says, “</a:t>
            </a:r>
            <a:r>
              <a:rPr lang="en-US" b="1" u="sng" dirty="0"/>
              <a:t>Don’t make a big deal about it</a:t>
            </a:r>
            <a:r>
              <a:rPr lang="en-US" b="1" dirty="0"/>
              <a:t>”, how does he feel?</a:t>
            </a:r>
            <a:endParaRPr lang="ar-SA" b="1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49EC455-BBA8-5E27-4A43-399358295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78" t="22498" r="19203" b="4977"/>
          <a:stretch/>
        </p:blipFill>
        <p:spPr>
          <a:xfrm>
            <a:off x="3714245" y="841572"/>
            <a:ext cx="5332652" cy="3730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Pin by CRIS HONTORIA MEDINA on ICONOS | Funny emoji texts, Cute emoji  texts, Funny emoji">
            <a:extLst>
              <a:ext uri="{FF2B5EF4-FFF2-40B4-BE49-F238E27FC236}">
                <a16:creationId xmlns:a16="http://schemas.microsoft.com/office/drawing/2014/main" id="{807673C7-FF34-81ED-6AA9-1FA6B50F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78" y="3483314"/>
            <a:ext cx="1284214" cy="12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43970AC0-CA1E-4CD1-A55F-953906AE4B06}"/>
              </a:ext>
            </a:extLst>
          </p:cNvPr>
          <p:cNvSpPr/>
          <p:nvPr/>
        </p:nvSpPr>
        <p:spPr>
          <a:xfrm>
            <a:off x="371315" y="3600838"/>
            <a:ext cx="3169665" cy="631298"/>
          </a:xfrm>
          <a:prstGeom prst="wedgeRoundRectCallout">
            <a:avLst>
              <a:gd name="adj1" fmla="val -61707"/>
              <a:gd name="adj2" fmla="val 197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is annoyed and doesn’t want </a:t>
            </a:r>
          </a:p>
          <a:p>
            <a:pPr algn="ctr"/>
            <a:r>
              <a:rPr lang="en-US" sz="1600" dirty="0"/>
              <a:t>to talk about it anymore</a:t>
            </a:r>
            <a:endParaRPr lang="ar-SA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0F5932-ABF6-5AD2-5316-AEF13820C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15103" r="14130" b="14573"/>
          <a:stretch/>
        </p:blipFill>
        <p:spPr bwMode="auto">
          <a:xfrm>
            <a:off x="2765986" y="1609181"/>
            <a:ext cx="796000" cy="78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5A36D860-C974-41A1-9E83-6A7DBE814F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6" t="45825" r="39748" b="18889"/>
          <a:stretch/>
        </p:blipFill>
        <p:spPr>
          <a:xfrm>
            <a:off x="1179886" y="1133326"/>
            <a:ext cx="5374486" cy="2070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Google Shape;1533;p40">
            <a:extLst>
              <a:ext uri="{FF2B5EF4-FFF2-40B4-BE49-F238E27FC236}">
                <a16:creationId xmlns:a16="http://schemas.microsoft.com/office/drawing/2014/main" id="{FFD1D5A1-595F-4237-A3CB-0DF292E8F1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578" y="311444"/>
            <a:ext cx="6959150" cy="5867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Tx/>
              <a:defRPr/>
            </a:pPr>
            <a:r>
              <a:rPr lang="en-US" sz="3200" b="1" kern="1200" dirty="0">
                <a:solidFill>
                  <a:srgbClr val="CC6600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</a:t>
            </a:r>
            <a:r>
              <a:rPr lang="en-US" sz="3200" b="1" kern="1200" dirty="0">
                <a:solidFill>
                  <a:srgbClr val="CC6600"/>
                </a:solidFill>
                <a:latin typeface="Calibri"/>
                <a:ea typeface="+mn-ea"/>
                <a:cs typeface="+mn-cs"/>
              </a:rPr>
              <a:t>Read the words and their meaning:</a:t>
            </a:r>
            <a:br>
              <a:rPr lang="en-US" sz="3200" b="1" kern="1200" dirty="0">
                <a:solidFill>
                  <a:srgbClr val="CC6600"/>
                </a:solidFill>
                <a:latin typeface="Calibri"/>
                <a:ea typeface="+mn-ea"/>
                <a:cs typeface="+mn-cs"/>
              </a:rPr>
            </a:br>
            <a:endParaRPr kumimoji="0" lang="ar-SA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81DDA758-383E-46DE-ABE1-36F0079869EC}"/>
              </a:ext>
            </a:extLst>
          </p:cNvPr>
          <p:cNvCxnSpPr/>
          <p:nvPr/>
        </p:nvCxnSpPr>
        <p:spPr>
          <a:xfrm>
            <a:off x="1320022" y="1956960"/>
            <a:ext cx="1675119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16CD8C5A-1898-42E1-B6D7-926A5D78BFAB}"/>
              </a:ext>
            </a:extLst>
          </p:cNvPr>
          <p:cNvCxnSpPr>
            <a:cxnSpLocks/>
          </p:cNvCxnSpPr>
          <p:nvPr/>
        </p:nvCxnSpPr>
        <p:spPr>
          <a:xfrm>
            <a:off x="1344296" y="2240386"/>
            <a:ext cx="3073613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1B8A719D-D6FC-4C07-915C-E62F23F60B52}"/>
              </a:ext>
            </a:extLst>
          </p:cNvPr>
          <p:cNvCxnSpPr>
            <a:cxnSpLocks/>
          </p:cNvCxnSpPr>
          <p:nvPr/>
        </p:nvCxnSpPr>
        <p:spPr>
          <a:xfrm>
            <a:off x="1384757" y="2484246"/>
            <a:ext cx="414939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A331C2DF-F2C9-4F20-B5B3-49330A023CA9}"/>
              </a:ext>
            </a:extLst>
          </p:cNvPr>
          <p:cNvCxnSpPr>
            <a:cxnSpLocks/>
          </p:cNvCxnSpPr>
          <p:nvPr/>
        </p:nvCxnSpPr>
        <p:spPr>
          <a:xfrm>
            <a:off x="1388770" y="2784738"/>
            <a:ext cx="591671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FC49C72A-34B5-41EC-A2DF-2C48EA123261}"/>
              </a:ext>
            </a:extLst>
          </p:cNvPr>
          <p:cNvCxnSpPr/>
          <p:nvPr/>
        </p:nvCxnSpPr>
        <p:spPr>
          <a:xfrm>
            <a:off x="1392848" y="3023264"/>
            <a:ext cx="1675119" cy="0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078" name="Picture 6" descr="Say Again Stock Illustrations – 52 Say Again Stock Illustrations, Vectors &amp;  Clipart - Dreamstime">
            <a:extLst>
              <a:ext uri="{FF2B5EF4-FFF2-40B4-BE49-F238E27FC236}">
                <a16:creationId xmlns:a16="http://schemas.microsoft.com/office/drawing/2014/main" id="{692AD40F-BAD5-407B-9A6A-6A172EB5A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8155">
            <a:off x="410252" y="3547815"/>
            <a:ext cx="1803352" cy="128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Idiom: To know a place like the back of your hand">
            <a:extLst>
              <a:ext uri="{FF2B5EF4-FFF2-40B4-BE49-F238E27FC236}">
                <a16:creationId xmlns:a16="http://schemas.microsoft.com/office/drawing/2014/main" id="{63780C98-9C64-40B0-B884-E54DEC69F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58" y="3330037"/>
            <a:ext cx="2519541" cy="17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مصطلح يدلل على عدم تكبير... - Teacher Shadi Aldarawsheh | Facebook">
            <a:extLst>
              <a:ext uri="{FF2B5EF4-FFF2-40B4-BE49-F238E27FC236}">
                <a16:creationId xmlns:a16="http://schemas.microsoft.com/office/drawing/2014/main" id="{8BB49B19-2F50-4F67-B3C9-30EAA708B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8" r="-2462"/>
          <a:stretch/>
        </p:blipFill>
        <p:spPr bwMode="auto">
          <a:xfrm rot="21266947">
            <a:off x="4817257" y="3502349"/>
            <a:ext cx="1913009" cy="132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21" decel="50000">
                                          <p:stCondLst>
                                            <p:cond delay="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" tmFilter="0, 0; 0.125,0.2665; 0.25,0.4; 0.375,0.465; 0.5,0.5;  0.625,0.535; 0.75,0.6; 0.875,0.7335; 1,1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21" decel="50000">
                                          <p:stCondLst>
                                            <p:cond delay="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1" tmFilter="0, 0; 0.125,0.2665; 0.25,0.4; 0.375,0.465; 0.5,0.5;  0.625,0.535; 0.75,0.6; 0.875,0.7335; 1,1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1" decel="50000">
                                          <p:stCondLst>
                                            <p:cond delay="8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1" tmFilter="0, 0; 0.125,0.2665; 0.25,0.4; 0.375,0.465; 0.5,0.5;  0.625,0.535; 0.75,0.6; 0.875,0.7335; 1,1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21" decel="50000">
                                          <p:stCondLst>
                                            <p:cond delay="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C8F4481-7C72-508A-A528-FAF35A3EA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93" t="41376" r="10265" b="27001"/>
          <a:stretch/>
        </p:blipFill>
        <p:spPr>
          <a:xfrm>
            <a:off x="325052" y="745027"/>
            <a:ext cx="5516030" cy="3486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35948B1-B954-4133-B12D-93D3578E9461}"/>
              </a:ext>
            </a:extLst>
          </p:cNvPr>
          <p:cNvSpPr txBox="1"/>
          <p:nvPr/>
        </p:nvSpPr>
        <p:spPr>
          <a:xfrm>
            <a:off x="5219362" y="1659506"/>
            <a:ext cx="351194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1. Fahd wants to stop and ask for directions, but Faisal doesn’t</a:t>
            </a:r>
            <a:r>
              <a:rPr lang="en-US" sz="1600" dirty="0"/>
              <a:t>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826B72-E245-409E-B39E-B93B938A758F}"/>
              </a:ext>
            </a:extLst>
          </p:cNvPr>
          <p:cNvSpPr txBox="1"/>
          <p:nvPr/>
        </p:nvSpPr>
        <p:spPr>
          <a:xfrm>
            <a:off x="5317401" y="2551960"/>
            <a:ext cx="340581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2. They were looking for the wrong street name. </a:t>
            </a:r>
            <a:endParaRPr lang="ar-SA" sz="16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918BBC1-B566-444C-8EF1-0FFE75F1C124}"/>
              </a:ext>
            </a:extLst>
          </p:cNvPr>
          <p:cNvSpPr txBox="1"/>
          <p:nvPr/>
        </p:nvSpPr>
        <p:spPr>
          <a:xfrm>
            <a:off x="5397387" y="3577089"/>
            <a:ext cx="3317735" cy="584775"/>
          </a:xfrm>
          <a:prstGeom prst="rect">
            <a:avLst/>
          </a:prstGeom>
          <a:solidFill>
            <a:srgbClr val="FFEB75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3. Fahd is glad that they stopped, but Faisal isn’t.</a:t>
            </a:r>
            <a:endParaRPr lang="ar-SA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3CA1BB69-5CA4-9E57-BD28-FAF0DCE5D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-62799" y="45404"/>
            <a:ext cx="1016987" cy="10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924FB09-2D37-9E0D-461D-5E7B719FD2EC}"/>
              </a:ext>
            </a:extLst>
          </p:cNvPr>
          <p:cNvSpPr/>
          <p:nvPr/>
        </p:nvSpPr>
        <p:spPr>
          <a:xfrm>
            <a:off x="1124263" y="1599918"/>
            <a:ext cx="3358725" cy="673944"/>
          </a:xfrm>
          <a:prstGeom prst="rect">
            <a:avLst/>
          </a:prstGeom>
          <a:solidFill>
            <a:schemeClr val="accent6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4729A37-E743-B5BC-C1DD-180C58411518}"/>
              </a:ext>
            </a:extLst>
          </p:cNvPr>
          <p:cNvSpPr/>
          <p:nvPr/>
        </p:nvSpPr>
        <p:spPr>
          <a:xfrm>
            <a:off x="1068149" y="2456325"/>
            <a:ext cx="4151214" cy="673944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464B715-5679-9EAA-7FF3-7B6C73143149}"/>
              </a:ext>
            </a:extLst>
          </p:cNvPr>
          <p:cNvSpPr/>
          <p:nvPr/>
        </p:nvSpPr>
        <p:spPr>
          <a:xfrm>
            <a:off x="1114822" y="3289805"/>
            <a:ext cx="3950792" cy="673944"/>
          </a:xfrm>
          <a:prstGeom prst="rect">
            <a:avLst/>
          </a:prstGeom>
          <a:solidFill>
            <a:schemeClr val="accent6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7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Fall Sales Marketing Plan by Slidesgo">
  <a:themeElements>
    <a:clrScheme name="Simple Light">
      <a:dk1>
        <a:srgbClr val="FFE59B"/>
      </a:dk1>
      <a:lt1>
        <a:srgbClr val="EF8B46"/>
      </a:lt1>
      <a:dk2>
        <a:srgbClr val="FFF197"/>
      </a:dk2>
      <a:lt2>
        <a:srgbClr val="8B4324"/>
      </a:lt2>
      <a:accent1>
        <a:srgbClr val="642D10"/>
      </a:accent1>
      <a:accent2>
        <a:srgbClr val="B07E09"/>
      </a:accent2>
      <a:accent3>
        <a:srgbClr val="F09B36"/>
      </a:accent3>
      <a:accent4>
        <a:srgbClr val="FBD873"/>
      </a:accent4>
      <a:accent5>
        <a:srgbClr val="EF8B46"/>
      </a:accent5>
      <a:accent6>
        <a:srgbClr val="FFF197"/>
      </a:accent6>
      <a:hlink>
        <a:srgbClr val="8B4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286</Words>
  <Application>Microsoft Office PowerPoint</Application>
  <PresentationFormat>عرض على الشاشة (16:9)</PresentationFormat>
  <Paragraphs>70</Paragraphs>
  <Slides>18</Slides>
  <Notes>18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9" baseType="lpstr">
      <vt:lpstr>Berlin Sans FB Demi</vt:lpstr>
      <vt:lpstr>Roboto Condensed Light</vt:lpstr>
      <vt:lpstr>Arial Narrow</vt:lpstr>
      <vt:lpstr>Oswald Regular</vt:lpstr>
      <vt:lpstr>Montserrat</vt:lpstr>
      <vt:lpstr>Oswald</vt:lpstr>
      <vt:lpstr>Bebas Neue</vt:lpstr>
      <vt:lpstr>Arial</vt:lpstr>
      <vt:lpstr>Calibri</vt:lpstr>
      <vt:lpstr>Alegreya Sans</vt:lpstr>
      <vt:lpstr>Fall Sales Marketing Plan by Slidesgo</vt:lpstr>
      <vt:lpstr>Unit 6 The Gender Divide Conversation+ Listening</vt:lpstr>
      <vt:lpstr>Lesson Objectives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Read the words and their meaning: </vt:lpstr>
      <vt:lpstr>عرض تقديمي في PowerPoint</vt:lpstr>
      <vt:lpstr>Your Turn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From The Holy Qura’an</vt:lpstr>
      <vt:lpstr>Homework</vt:lpstr>
      <vt:lpstr>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SALES MARKETING PLAN</dc:title>
  <dc:creator>ام الوليد</dc:creator>
  <cp:lastModifiedBy>انتصار بنت العبيدالله</cp:lastModifiedBy>
  <cp:revision>31</cp:revision>
  <dcterms:modified xsi:type="dcterms:W3CDTF">2023-12-13T02:24:20Z</dcterms:modified>
</cp:coreProperties>
</file>