
<file path=[Content_Types].xml><?xml version="1.0" encoding="utf-8"?>
<Types xmlns="http://schemas.openxmlformats.org/package/2006/content-types">
  <Default Extension="gif" ContentType="image/gi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58" r:id="rId4"/>
    <p:sldId id="304" r:id="rId5"/>
    <p:sldId id="259" r:id="rId6"/>
    <p:sldId id="267" r:id="rId7"/>
    <p:sldId id="292" r:id="rId8"/>
    <p:sldId id="340" r:id="rId9"/>
    <p:sldId id="338" r:id="rId10"/>
    <p:sldId id="341" r:id="rId11"/>
    <p:sldId id="339" r:id="rId12"/>
    <p:sldId id="335" r:id="rId13"/>
    <p:sldId id="336" r:id="rId14"/>
    <p:sldId id="334" r:id="rId15"/>
    <p:sldId id="266" r:id="rId16"/>
    <p:sldId id="337" r:id="rId17"/>
    <p:sldId id="331" r:id="rId18"/>
    <p:sldId id="351" r:id="rId19"/>
    <p:sldId id="350" r:id="rId20"/>
    <p:sldId id="352" r:id="rId21"/>
    <p:sldId id="353" r:id="rId22"/>
    <p:sldId id="354" r:id="rId23"/>
    <p:sldId id="355" r:id="rId24"/>
    <p:sldId id="300" r:id="rId25"/>
    <p:sldId id="328" r:id="rId26"/>
    <p:sldId id="330" r:id="rId27"/>
    <p:sldId id="327" r:id="rId28"/>
    <p:sldId id="326" r:id="rId29"/>
    <p:sldId id="325" r:id="rId30"/>
    <p:sldId id="324" r:id="rId31"/>
    <p:sldId id="287" r:id="rId32"/>
    <p:sldId id="323" r:id="rId33"/>
    <p:sldId id="291" r:id="rId34"/>
    <p:sldId id="271" r:id="rId35"/>
  </p:sldIdLst>
  <p:sldSz cx="12192000" cy="6858000"/>
  <p:notesSz cx="6858000" cy="9144000"/>
  <p:custDataLst>
    <p:tags r:id="rId3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3979" autoAdjust="0"/>
  </p:normalViewPr>
  <p:slideViewPr>
    <p:cSldViewPr snapToGrid="0">
      <p:cViewPr varScale="1">
        <p:scale>
          <a:sx n="104" d="100"/>
          <a:sy n="104" d="100"/>
        </p:scale>
        <p:origin x="67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F51AB66F-76D0-4F47-8905-EAD0E41958BF}" type="datetimeFigureOut">
              <a:rPr lang="ar-SA" smtClean="0"/>
              <a:t>13/05/45</a:t>
            </a:fld>
            <a:endParaRPr lang="ar-S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S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S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F919883A-A331-46A1-9FBF-789F66BD930E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9054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19883A-A331-46A1-9FBF-789F66BD930E}" type="slidenum">
              <a:rPr lang="ar-SA" smtClean="0"/>
              <a:t>4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61582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1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9.xml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openxmlformats.org/officeDocument/2006/relationships/slide" Target="slide20.xml"/><Relationship Id="rId4" Type="http://schemas.openxmlformats.org/officeDocument/2006/relationships/slide" Target="slide23.xml"/><Relationship Id="rId9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slide" Target="slide25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slide" Target="slide25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slide" Target="slide24.xml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slide" Target="slide25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24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7.xml"/><Relationship Id="rId4" Type="http://schemas.openxmlformats.org/officeDocument/2006/relationships/slide" Target="slide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We can 1</a:t>
            </a:r>
            <a:endParaRPr lang="ar-S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hello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60998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ick to view | Clipart Panda - Free Clipart Images | Goat art, Goat  picture, Cute goats">
            <a:extLst>
              <a:ext uri="{FF2B5EF4-FFF2-40B4-BE49-F238E27FC236}">
                <a16:creationId xmlns:a16="http://schemas.microsoft.com/office/drawing/2014/main" id="{60F5A2BF-7D1A-4F41-85C5-02E583B56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536" y="1855966"/>
            <a:ext cx="5112887" cy="2455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G Letter PNG Transparent HD Photo, Transparent Png Image - PngN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403175"/>
            <a:ext cx="2135238" cy="21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Alphabet H-M | Baambooz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767" y="780199"/>
            <a:ext cx="2636769" cy="2636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7752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ownload Free png Hat, Pink, Flower, Girl PNG Transparent Image and Clipart  for Free ... - DLPNG.com">
            <a:extLst>
              <a:ext uri="{FF2B5EF4-FFF2-40B4-BE49-F238E27FC236}">
                <a16:creationId xmlns:a16="http://schemas.microsoft.com/office/drawing/2014/main" id="{0967A6D0-0594-4A93-A49D-6E8C750A0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9035" y="1995421"/>
            <a:ext cx="5715000" cy="31751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ownload Free png H, Letter, red, Alphabet, letters icon - DLPNG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9" y="154004"/>
            <a:ext cx="2000484" cy="288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Blue, h, letter, lowercase icon -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241" y="327259"/>
            <a:ext cx="2269991" cy="335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9070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rtoon ink bottle Clipart | k17880682 | Fotosearch">
            <a:extLst>
              <a:ext uri="{FF2B5EF4-FFF2-40B4-BE49-F238E27FC236}">
                <a16:creationId xmlns:a16="http://schemas.microsoft.com/office/drawing/2014/main" id="{0946B72A-E1C1-47D9-835A-817D180F50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2"/>
          <a:stretch/>
        </p:blipFill>
        <p:spPr bwMode="auto">
          <a:xfrm>
            <a:off x="4324248" y="2013442"/>
            <a:ext cx="3543504" cy="28311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148" name="Picture 4" descr="Charbase U+1D62: LATIN SUBSCRIPT SMALL LETTER 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354" y="0"/>
            <a:ext cx="1905000" cy="271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uploads letter i letter i PNG14 - Png Press - Transparent png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7830" y="0"/>
            <a:ext cx="3467184" cy="358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680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et Fighter Illustration Royalty Free Cliparts, Vectors, And Stock  Illustration. Image 6883626.">
            <a:extLst>
              <a:ext uri="{FF2B5EF4-FFF2-40B4-BE49-F238E27FC236}">
                <a16:creationId xmlns:a16="http://schemas.microsoft.com/office/drawing/2014/main" id="{94765448-1741-4EAD-8E0D-79F0165F5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142" y="2264568"/>
            <a:ext cx="5580117" cy="2481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170" name="Picture 2" descr="Letter J-j | Baambooz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2" y="1749423"/>
            <a:ext cx="2695575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Letter J PNG, Resolution:512x512 Transparent Png Image - Imgs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434974"/>
            <a:ext cx="2895601" cy="365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547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 g h i j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4000" y="482600"/>
            <a:ext cx="10769600" cy="589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49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99" y="437255"/>
            <a:ext cx="9151515" cy="614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396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76" y="297910"/>
            <a:ext cx="10302047" cy="620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663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DUC 213 | Professional Development - Quizizz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430" y="763282"/>
            <a:ext cx="9027336" cy="590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2757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ile:Red triangle with thick white border.svg - Wikimedia Commons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247" y="4114799"/>
            <a:ext cx="3120033" cy="251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لف:Rectangle example.svg - ويكيبيديا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188" y="5373328"/>
            <a:ext cx="3635375" cy="107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ملف:LACMTA Circle Green Line.svg - ويكيبيديا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37" y="1481339"/>
            <a:ext cx="2412071" cy="241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ملف:Star.svg - ويكيبيديا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175" y="1603505"/>
            <a:ext cx="2061402" cy="1980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قصاصة فنية مجانية للماس ، قم بتنزيل قصاصة فنية مجانية ، قصاصة فنية مجانية -  آخر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932" y="1603505"/>
            <a:ext cx="2037019" cy="290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743188" y="316475"/>
            <a:ext cx="892767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Press at one shape</a:t>
            </a:r>
          </a:p>
        </p:txBody>
      </p:sp>
    </p:spTree>
    <p:extLst>
      <p:ext uri="{BB962C8B-B14F-4D97-AF65-F5344CB8AC3E}">
        <p14:creationId xmlns:p14="http://schemas.microsoft.com/office/powerpoint/2010/main" val="3962220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408" y="310634"/>
            <a:ext cx="377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the first letter of the word </a:t>
            </a:r>
            <a:endParaRPr lang="ar-SA" dirty="0"/>
          </a:p>
        </p:txBody>
      </p:sp>
      <p:pic>
        <p:nvPicPr>
          <p:cNvPr id="8196" name="Picture 4" descr="Green Clipart | Free Download Clip Art | Free Clip Art | on Clipart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75" y="1709737"/>
            <a:ext cx="283845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 Letter PNG Transparent HD Photo, Transparent Png Image - PngNic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081" y="4048075"/>
            <a:ext cx="2135238" cy="21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Letter J PNG, Resolution:512x512 Transparent Png Image - Imgs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0881" y="3778251"/>
            <a:ext cx="1903182" cy="2405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846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2 Free Printable December Calendars for Your Off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3" y="235527"/>
            <a:ext cx="10076146" cy="6289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188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408" y="310634"/>
            <a:ext cx="377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the first letter of the word </a:t>
            </a:r>
            <a:endParaRPr lang="ar-SA" dirty="0"/>
          </a:p>
        </p:txBody>
      </p:sp>
      <p:pic>
        <p:nvPicPr>
          <p:cNvPr id="12290" name="Picture 2" descr="23,107 Counting Fingers Stock Photos and Images - 123R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5" y="850900"/>
            <a:ext cx="4679438" cy="467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 Letter PNG Free Download | PNG All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75" y="4055093"/>
            <a:ext cx="2164113" cy="21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J Letter PNG Image File | PNG All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699" y="3860800"/>
            <a:ext cx="2291557" cy="235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053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408" y="310634"/>
            <a:ext cx="377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the first letter of the word </a:t>
            </a:r>
            <a:endParaRPr lang="ar-SA" dirty="0"/>
          </a:p>
        </p:txBody>
      </p:sp>
      <p:pic>
        <p:nvPicPr>
          <p:cNvPr id="11266" name="Picture 2" descr="Dessert Clipart Gelato - Clip Art Ice Cream | Full Size PNG Download |  Seek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741" y="960359"/>
            <a:ext cx="1804673" cy="463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 Letter PNG Free Download | PNG All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62" y="4173080"/>
            <a:ext cx="2164113" cy="21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Letter I Clip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271" y="4403925"/>
            <a:ext cx="22479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9088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408" y="310634"/>
            <a:ext cx="377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the first letter of the word </a:t>
            </a:r>
            <a:endParaRPr lang="ar-SA" dirty="0"/>
          </a:p>
        </p:txBody>
      </p:sp>
      <p:pic>
        <p:nvPicPr>
          <p:cNvPr id="10242" name="Picture 2" descr="Purple Jelly Clip Art Free PNG Image｜Illus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658" y="1081549"/>
            <a:ext cx="3806825" cy="308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Letter J PNG, Resolution:512x512 Transparent Png Image - Imgs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277" y="3650944"/>
            <a:ext cx="1818123" cy="2297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Letter I Clipart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06" y="4168213"/>
            <a:ext cx="22479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3207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40408" y="310634"/>
            <a:ext cx="3770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the first letter of the word </a:t>
            </a:r>
            <a:endParaRPr lang="ar-SA" dirty="0"/>
          </a:p>
        </p:txBody>
      </p:sp>
      <p:pic>
        <p:nvPicPr>
          <p:cNvPr id="9218" name="Picture 2" descr="The 11 Best Places to Find Free Heart Clip Art Images | Heart clip art,  Love heart images, Heart pictu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86" y="1563892"/>
            <a:ext cx="4387647" cy="4071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 Letter PNG Transparent HD Photo, Transparent Png Image - PngNice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477" y="4041183"/>
            <a:ext cx="2135238" cy="213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ownload Free png H, Letter, red, Alphabet, letters icon - DLPNG.com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458" y="3671904"/>
            <a:ext cx="2000484" cy="251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21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LINE Creators&amp;#39; Stickers - School Girl Aiko Example with GIF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974" y="990600"/>
            <a:ext cx="7455747" cy="604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✔️ Check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24130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Home 1">
            <a:hlinkClick r:id="rId4" action="ppaction://hlinksldjump" highlightClick="1"/>
          </p:cNvPr>
          <p:cNvSpPr/>
          <p:nvPr/>
        </p:nvSpPr>
        <p:spPr>
          <a:xfrm>
            <a:off x="403123" y="5683045"/>
            <a:ext cx="1081548" cy="101272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57108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LINE Creators&amp;#39; Stickers - School Girl Aiko 2 Example with GIF Animatio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4" y="2031999"/>
            <a:ext cx="5940425" cy="481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❌ Cross Mark - Royalty-Free GIF - Animated Sticker - Free PNG - Animated  Ico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12192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ction Button: Home 3">
            <a:hlinkClick r:id="rId4" action="ppaction://hlinksldjump" highlightClick="1"/>
          </p:cNvPr>
          <p:cNvSpPr/>
          <p:nvPr/>
        </p:nvSpPr>
        <p:spPr>
          <a:xfrm>
            <a:off x="403123" y="5683045"/>
            <a:ext cx="1081548" cy="101272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303562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ShareJunction - Stock Forum Messages %%%: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284" y="2198257"/>
            <a:ext cx="5645457" cy="457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3390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lip Art: Alphabet Set 01: E Color I abcteach.com | abct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20" y="236433"/>
            <a:ext cx="9932321" cy="6392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6546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2600" y="609600"/>
            <a:ext cx="94742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44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ip Art: Alphabet Set 01: F Color I abcteach.com | abctea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1" y="511737"/>
            <a:ext cx="9548864" cy="6164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3621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19,414 Revision Stock Photos and Images - 123R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171217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Education School Animated Clipart: boy-with-pen-notebook-animation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021" y="4552342"/>
            <a:ext cx="2512979" cy="230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2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2200" y="2036374"/>
            <a:ext cx="7697840" cy="421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72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711200"/>
            <a:ext cx="95250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2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7 Tips to Prepare For Board Exams For Class 10th Students - CareerGuid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-1135626"/>
            <a:ext cx="8793788" cy="7993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63024" y="5507335"/>
            <a:ext cx="102723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Open your book pages 93&amp;94</a:t>
            </a:r>
          </a:p>
        </p:txBody>
      </p:sp>
    </p:spTree>
    <p:extLst>
      <p:ext uri="{BB962C8B-B14F-4D97-AF65-F5344CB8AC3E}">
        <p14:creationId xmlns:p14="http://schemas.microsoft.com/office/powerpoint/2010/main" val="14607301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187" y="251514"/>
            <a:ext cx="9532613" cy="5869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935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953" y="392261"/>
            <a:ext cx="9691047" cy="623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9020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BPH 422 (SES-211): Assignment on Air Conditionin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1397000"/>
            <a:ext cx="3810000" cy="349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28853" y="5685135"/>
            <a:ext cx="48702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4"/>
                </a:solidFill>
                <a:effectLst/>
              </a:rPr>
              <a:t>Home wor</a:t>
            </a:r>
            <a:r>
              <a:rPr lang="en-US" sz="5400" b="1" dirty="0">
                <a:ln/>
                <a:solidFill>
                  <a:schemeClr val="accent4"/>
                </a:solidFill>
              </a:rPr>
              <a:t>k at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0484" name="Picture 4" descr="التعليم” تطلق “سياسة الخصوصية” لحماية مستخدمي “مدرستي” - صحيفة دُر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037" y="4627364"/>
            <a:ext cx="3965575" cy="2230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2783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79148"/>
            <a:ext cx="5181600" cy="6021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593" y="379148"/>
            <a:ext cx="4421208" cy="60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91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37" y="2888924"/>
            <a:ext cx="11521525" cy="2858151"/>
          </a:xfrm>
          <a:prstGeom prst="rect">
            <a:avLst/>
          </a:prstGeom>
        </p:spPr>
      </p:pic>
      <p:pic>
        <p:nvPicPr>
          <p:cNvPr id="5" name="Picture 10" descr="Target GIF - Yurani Desig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1200" y="0"/>
            <a:ext cx="10439400" cy="712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9518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rphing Shapes - Re-Animated GIF by Nahla Mostafa on Dribbbl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516" y="505838"/>
            <a:ext cx="5583743" cy="418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738023" y="5457616"/>
            <a:ext cx="25667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shapes</a:t>
            </a:r>
          </a:p>
        </p:txBody>
      </p:sp>
    </p:spTree>
    <p:extLst>
      <p:ext uri="{BB962C8B-B14F-4D97-AF65-F5344CB8AC3E}">
        <p14:creationId xmlns:p14="http://schemas.microsoft.com/office/powerpoint/2010/main" val="984452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31" y="481066"/>
            <a:ext cx="9819337" cy="569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32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 g h i  j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6600" y="787400"/>
            <a:ext cx="9474200" cy="53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26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opical fish clip art free clipart images - ClipartBarn">
            <a:extLst>
              <a:ext uri="{FF2B5EF4-FFF2-40B4-BE49-F238E27FC236}">
                <a16:creationId xmlns:a16="http://schemas.microsoft.com/office/drawing/2014/main" id="{AE45C1D4-07A7-432E-9385-544A95DBA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329" y="2139750"/>
            <a:ext cx="5700156" cy="2874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F Letter PNG Free Download | PNG 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4300"/>
            <a:ext cx="2164113" cy="2164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3052303-f-letter-lowercase-red.png - Site Own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5" y="374300"/>
            <a:ext cx="2433621" cy="243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56472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4916446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400</TotalTime>
  <Words>53</Words>
  <Application>Microsoft Office PowerPoint</Application>
  <PresentationFormat>شاشة عريضة</PresentationFormat>
  <Paragraphs>12</Paragraphs>
  <Slides>34</Slides>
  <Notes>1</Notes>
  <HiddenSlides>7</HiddenSlides>
  <MMClips>5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34</vt:i4>
      </vt:variant>
    </vt:vector>
  </HeadingPairs>
  <TitlesOfParts>
    <vt:vector size="40" baseType="lpstr">
      <vt:lpstr>Arabic Typesetting</vt:lpstr>
      <vt:lpstr>Arial</vt:lpstr>
      <vt:lpstr>Calibri</vt:lpstr>
      <vt:lpstr>Century Gothic</vt:lpstr>
      <vt:lpstr>Wingdings 3</vt:lpstr>
      <vt:lpstr>Ion</vt:lpstr>
      <vt:lpstr>We can 1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can 1</dc:title>
  <dc:creator>حصه العتيبي</dc:creator>
  <cp:lastModifiedBy>محمد زايد</cp:lastModifiedBy>
  <cp:revision>43</cp:revision>
  <dcterms:created xsi:type="dcterms:W3CDTF">2021-11-27T21:19:56Z</dcterms:created>
  <dcterms:modified xsi:type="dcterms:W3CDTF">2023-11-25T13:37:02Z</dcterms:modified>
</cp:coreProperties>
</file>