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5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9" r:id="rId22"/>
    <p:sldId id="291" r:id="rId23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-19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3615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655893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754985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4246754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84990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16062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57208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52069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06861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190633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3953787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7DB30-3570-4C72-8AEA-70D5FEDF5982}" type="datetimeFigureOut">
              <a:rPr lang="ar-SA" smtClean="0"/>
              <a:pPr/>
              <a:t>29/04/1443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F3219-FDCB-4616-9948-9F2B6461B9C1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519363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5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36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jpeg"/><Relationship Id="rId5" Type="http://schemas.openxmlformats.org/officeDocument/2006/relationships/image" Target="../media/image3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3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28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20.jpeg"/><Relationship Id="rId1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6605" y="1030715"/>
            <a:ext cx="6350079" cy="3530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مستطيل 7"/>
          <p:cNvSpPr/>
          <p:nvPr/>
        </p:nvSpPr>
        <p:spPr>
          <a:xfrm>
            <a:off x="9325899" y="1418513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4" y="1392264"/>
            <a:ext cx="2297979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10712236" y="1415881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مستطيل 32"/>
          <p:cNvSpPr/>
          <p:nvPr/>
        </p:nvSpPr>
        <p:spPr>
          <a:xfrm>
            <a:off x="9325899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مستطيل 31"/>
          <p:cNvSpPr/>
          <p:nvPr/>
        </p:nvSpPr>
        <p:spPr>
          <a:xfrm>
            <a:off x="10716018" y="2891980"/>
            <a:ext cx="1268626" cy="1385043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772337" y="394449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11603" y="4638647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311134" y="4291417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857298" y="4740377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288925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مستطيل 22"/>
          <p:cNvSpPr/>
          <p:nvPr/>
        </p:nvSpPr>
        <p:spPr>
          <a:xfrm>
            <a:off x="7924831" y="1583414"/>
            <a:ext cx="936474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اليوم 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التاريخ:</a:t>
            </a:r>
          </a:p>
          <a:p>
            <a:pPr algn="ctr"/>
            <a:r>
              <a:rPr lang="ar-SA" sz="240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الحصة:</a:t>
            </a:r>
          </a:p>
          <a:p>
            <a:pPr algn="ctr"/>
            <a:r>
              <a:rPr lang="ar-SA" sz="2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المادة:</a:t>
            </a:r>
            <a:endParaRPr lang="ar-SA" sz="2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مستطيل 23"/>
          <p:cNvSpPr/>
          <p:nvPr/>
        </p:nvSpPr>
        <p:spPr>
          <a:xfrm>
            <a:off x="4282529" y="1172927"/>
            <a:ext cx="310533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بسم الله الرحمن الرحيم</a:t>
            </a:r>
            <a:endParaRPr lang="ar-SA" sz="3200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مستطيل 24"/>
          <p:cNvSpPr/>
          <p:nvPr/>
        </p:nvSpPr>
        <p:spPr>
          <a:xfrm>
            <a:off x="6401460" y="1612388"/>
            <a:ext cx="168988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الخميس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1442/3/26هـ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الخامسة </a:t>
            </a:r>
          </a:p>
          <a:p>
            <a:r>
              <a:rPr lang="ar-SA" sz="24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علوم</a:t>
            </a:r>
          </a:p>
        </p:txBody>
      </p:sp>
      <p:sp>
        <p:nvSpPr>
          <p:cNvPr id="26" name="مستطيل 25"/>
          <p:cNvSpPr/>
          <p:nvPr/>
        </p:nvSpPr>
        <p:spPr>
          <a:xfrm>
            <a:off x="4925850" y="2687156"/>
            <a:ext cx="222048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4000" b="1" dirty="0" smtClean="0">
                <a:ln/>
                <a:solidFill>
                  <a:schemeClr val="accent4"/>
                </a:solidFill>
              </a:rPr>
              <a:t>الموضوع : </a:t>
            </a:r>
            <a:endParaRPr lang="ar-SA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27" name="مستطيل 26"/>
          <p:cNvSpPr/>
          <p:nvPr/>
        </p:nvSpPr>
        <p:spPr>
          <a:xfrm>
            <a:off x="4537525" y="3153820"/>
            <a:ext cx="38555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تابع معالم سطح الأرض</a:t>
            </a:r>
            <a:r>
              <a:rPr lang="ar-SA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9" name="مستطيل 28"/>
          <p:cNvSpPr/>
          <p:nvPr/>
        </p:nvSpPr>
        <p:spPr>
          <a:xfrm>
            <a:off x="10683547" y="1947995"/>
            <a:ext cx="132600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000" b="1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الاستراتيجيات</a:t>
            </a:r>
            <a:endParaRPr lang="ar-SA" sz="2000" b="1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0" name="مستطيل 29"/>
          <p:cNvSpPr/>
          <p:nvPr/>
        </p:nvSpPr>
        <p:spPr>
          <a:xfrm>
            <a:off x="10678904" y="3030031"/>
            <a:ext cx="1301958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العصف </a:t>
            </a:r>
          </a:p>
          <a:p>
            <a:pPr algn="ctr"/>
            <a:r>
              <a:rPr lang="ar-SA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الذهني</a:t>
            </a:r>
            <a:endParaRPr lang="ar-SA" sz="32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1" name="مستطيل 30"/>
          <p:cNvSpPr/>
          <p:nvPr/>
        </p:nvSpPr>
        <p:spPr>
          <a:xfrm>
            <a:off x="9486847" y="1656614"/>
            <a:ext cx="9669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قراءة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الصور</a:t>
            </a:r>
            <a:endParaRPr lang="ar-SA" sz="2800" b="1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مستطيل 34"/>
          <p:cNvSpPr/>
          <p:nvPr/>
        </p:nvSpPr>
        <p:spPr>
          <a:xfrm>
            <a:off x="9237327" y="3122351"/>
            <a:ext cx="1417376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الحوار </a:t>
            </a:r>
          </a:p>
          <a:p>
            <a:pPr algn="ctr"/>
            <a:r>
              <a:rPr lang="ar-SA" sz="2800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والمناقشة </a:t>
            </a:r>
          </a:p>
        </p:txBody>
      </p:sp>
      <p:pic>
        <p:nvPicPr>
          <p:cNvPr id="36" name="صورة 3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82483" y="3122351"/>
            <a:ext cx="2619593" cy="3790950"/>
          </a:xfrm>
          <a:prstGeom prst="rect">
            <a:avLst/>
          </a:prstGeom>
        </p:spPr>
      </p:pic>
      <p:pic>
        <p:nvPicPr>
          <p:cNvPr id="37" name="صورة 36"/>
          <p:cNvPicPr>
            <a:picLocks noChangeAspect="1"/>
          </p:cNvPicPr>
          <p:nvPr/>
        </p:nvPicPr>
        <p:blipFill rotWithShape="1">
          <a:blip r:embed="rId20" cstate="print"/>
          <a:srcRect l="24133" t="17535" r="19644" b="12187"/>
          <a:stretch/>
        </p:blipFill>
        <p:spPr>
          <a:xfrm>
            <a:off x="3166871" y="1656615"/>
            <a:ext cx="1746934" cy="1467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11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431" y="426423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44907" y="242047"/>
            <a:ext cx="8392926" cy="47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7879" y="4337029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5248" y="188259"/>
            <a:ext cx="839012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1261" y="432408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174810"/>
            <a:ext cx="8412816" cy="4827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01601"/>
            <a:ext cx="9151554" cy="5143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89462" y="432408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877671" y="0"/>
            <a:ext cx="8487335" cy="50426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16297" y="4337473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C:\Users\DCom\Downloads\maxresdefault (3).jp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431" y="4376132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98694" y="215994"/>
            <a:ext cx="8435228" cy="4786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04547" y="4323203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2786" y="3048020"/>
            <a:ext cx="2036961" cy="3790950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85248" y="228600"/>
            <a:ext cx="8419260" cy="47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2039" y="4288797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6866" y="3067050"/>
            <a:ext cx="2036961" cy="3790950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8694" y="228600"/>
            <a:ext cx="8320368" cy="474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73449" y="466115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151" y="4476323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58353" y="188259"/>
            <a:ext cx="8422341" cy="48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68861" y="436323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1" y="201706"/>
            <a:ext cx="8419260" cy="4814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9938" y="428229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031535" y="4455932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5159" y="3067050"/>
            <a:ext cx="2036961" cy="3790950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8694" y="215154"/>
            <a:ext cx="8431306" cy="48140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1647" y="4220337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58353" y="215153"/>
            <a:ext cx="8420100" cy="47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29938" y="442698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1" y="188259"/>
            <a:ext cx="8381160" cy="485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180729"/>
            <a:ext cx="9151554" cy="406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45289" y="1409416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s://lh3.googleusercontent.com/aHpOCrNnmgnGjgjr2St5T1GwmNzl0XpmSoaIb-ujRP-d61niq7OXVqP9S87Fxen1opIrcfJCqNJGJGZfBryibEVrqiE3Xn_a8fULrqAtvhFlJDzAr75ZgW5ZioSPrj7ZJ4c9bEp3o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7607" y="3318444"/>
            <a:ext cx="1857694" cy="303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https://lh6.googleusercontent.com/vaEUjWtijHdxqYdBwcZLxEEVYifJhv3nqKB5F-X7FB1MaNJ70wL8v5yQoTaKnbTw-jiS7xqFvOVT6Gitr4FIP7nI0fCnSomqQNGMw5F47M0Zm0VTtK2t_kh4RAXRl_Uj1BrmSb15ZY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193" y="5146201"/>
            <a:ext cx="2083765" cy="183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9513285" y="3913634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28056" y="229478"/>
            <a:ext cx="795095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74" name="Picture 50" descr="https://lh6.googleusercontent.com/43DhS8AINGqXEbUB-peUvmY59Us5s5lxyGWlVv2i9Gwhm83ncyFncd7Ln0u0osI2btMy9buTSK7G8YO3Kjwx5jEod6Wdc8HZTwB8cEFEKGIV1ksnTE-rryveFO1EovAZEmPjmY5-jL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72340"/>
            <a:ext cx="12135927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مستطيل 33"/>
          <p:cNvSpPr/>
          <p:nvPr/>
        </p:nvSpPr>
        <p:spPr>
          <a:xfrm>
            <a:off x="4633928" y="350008"/>
            <a:ext cx="502465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SA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نهاية الحصة</a:t>
            </a:r>
            <a:endParaRPr lang="ar-SA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276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56436" y="4080501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85247" y="228600"/>
            <a:ext cx="843130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229478"/>
            <a:ext cx="8401935" cy="478450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9719" y="4194610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25843" y="3067050"/>
            <a:ext cx="2036961" cy="379095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71800" y="228600"/>
            <a:ext cx="8438029" cy="477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05900" y="4282298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151" y="4455932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44906" y="228600"/>
            <a:ext cx="8424022" cy="482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88901"/>
            <a:ext cx="9151554" cy="515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49431" y="4187065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135508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DCom\Downloads\5.png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58353" y="226919"/>
            <a:ext cx="8390964" cy="46291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1648" y="4228067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2971800" y="242046"/>
            <a:ext cx="8424022" cy="47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21648" y="4210756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30903" y="4455949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09440" y="2842252"/>
            <a:ext cx="2036961" cy="37909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98694" y="174812"/>
            <a:ext cx="8427105" cy="4854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nuLxdW4sofFuOItvDB80ox5nc50vJWN60MCjo6WWnGtI-i4gadR4oB-zYuT_qp2Pl2rAgy8bGubFMFa6HGQ5WL4S0Xpy0e25t4nNKan-_RsLiMY4ITgacMKKXJm9V-J0dphRSkuJtO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s://lh4.googleusercontent.com/t7wvpAzIXq1Av6gHfzudQNc2yZHhPgX-w36odWgqSMoPQipBIqI-RZVlrNS5zqL8kdCtucjH9agSnc4U4CmwdnpnBv_HdpsuITBSennFGhicNZCthw8R4PskXvAkcVo9KfW7uaFSJb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408" y="1"/>
            <a:ext cx="9151554" cy="524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2961009" y="1370052"/>
            <a:ext cx="8401935" cy="36439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6" name="Picture 12" descr="https://lh3.googleusercontent.com/ObCmux1_KbQhVm0BWYNfRZNcYRDiaAndwVeAKSzLW-Y3tBui22QsB7HIyRu9PBrF1yjjceFMfxfGo3znsRcqsuE4L32W_xVOamSY-ILWgRCz_jZfxOJG9Cc9M0WqKeCvN4P9G1HLRX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8010" y="3684102"/>
            <a:ext cx="2886418" cy="2886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lh4.googleusercontent.com/jnrcwdD1_xG_7q7d9o_iHdU79MOW8I7Xq2ZQMeR5Kxo0XBydrDer7L0e1N6xem--7T5qE-kdhO8kmxAYrkowfXVrq47f2CNWtZcUq6VQgGrFalT9IO-eSzPRbz9zdCDmtuOAPWOU8e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96126" y="5962620"/>
            <a:ext cx="5646821" cy="895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https://lh5.googleusercontent.com/sccuOfHIJ0aH809Z_9sQzu9fBsoknsCIZNC_eQQH37ppejhykohlO4_1TTxaBootwyDS7c5pzCrsEYx5sULe8mC22bmKJNqvzAfYMzTnl4G3E5ulTJnoV3V88bNZ4LSkt9cuVNZET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0005" y="3174975"/>
            <a:ext cx="823988" cy="81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https://lh3.googleusercontent.com/FJDVw0INyJi-r7f9skHyyOhZaHvJVKIKvGZU3V4tNYK09OKQQR4bOacLMHwp91ZpejdkiuxHi0dsV2PVGNQwn3hgcqpXkBdvx-1he_kykZ0u16aWgZBSJHJu-GMDSp0xBKWu1cFKX2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6767" y="3168024"/>
            <a:ext cx="485292" cy="776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https://lh4.googleusercontent.com/GXdg5v1eBuWiAKbCX5CCdTmS7s-pMNFMoos8Z-cE6t7Qwxv1WlKsZEKX2Omii9S7Td-swycOB3GnBY-Y5pglZi7MKjk2Jro-qHnZ8YEl5KvcT70rML-t9T6bPwJYz4sBfJiBvno38AY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239" y="4679223"/>
            <a:ext cx="1356243" cy="1361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345" y="1392264"/>
            <a:ext cx="2218330" cy="15172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56" name="Picture 32" descr="https://lh5.googleusercontent.com/4Rv9CcbpVwSScazfNxNsnOrjSAYn8Kvy2VZDp18OtTxOr4uN6wu1rroXiVwzwJRuw7fUFAEKLK3jiiAD8pVyddSCIbbz3mcFxbNgqsBUD7p7Jf91eG2kB3zY0cUEjnvl5A53iou6hV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502" y="-255204"/>
            <a:ext cx="2779821" cy="238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https://lh6.googleusercontent.com/lA8Hyi4kH_IVGIdbWoAFwdqJ0IGVj9Bn9TQ8RhpKzpEZjPVyUjgSWzvirmGim6mjsnpnR9onHSWPgS2dGT4Ag0pR-t8j2dOFWCfozE8aOKTdQtfZKVkoibbq713dsVPmtcn8tJQLNB0"/>
          <p:cNvPicPr>
            <a:picLocks noChangeAspect="1" noChangeArrowheads="1"/>
          </p:cNvPicPr>
          <p:nvPr/>
        </p:nvPicPr>
        <p:blipFill>
          <a:blip r:embed="rId11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99622" y="4220337"/>
            <a:ext cx="2649433" cy="2892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lh3.googleusercontent.com/VMNVCZm22c4vPLUs3u4axgiwda84BV8NtqGTjwX19OZ4zagJmFTcme8TTmK6WAsomAgq97PkJS4HGI4-AkX13sSqXZz1CzxMOCUccUS2iW9dtAU-w9ABiqHPk1VyfJANaU5sBMXFYf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14262" y="4868423"/>
            <a:ext cx="3407204" cy="234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lh5.googleusercontent.com/YYm79rPHA3tNltb9ima9pACC8Dr4tbhbiB4jrnPBvVi29rr1f9luI5oqOn5zWdMEi6TRk_in3-_fGBWSn-cc9uREGKHXOE85CaptYRzNu1ACuSIQlVA623ey1PWOXB2yPGEJwtcwOm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30521" y="4376132"/>
            <a:ext cx="977626" cy="732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https://lh4.googleusercontent.com/b-EDMIxaaqUK2i6El7zb2hICXWWzLXP7Bx1xmPXChB9IOpGPlI-zlkNkoi1uurDk7Ekod1N902O-DCbxkOYC3p5Fzkq0-dSV2hIea-k2WkmwiiOCsMb-StrYQJjL-9PoIz55TF2XSCU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8969151" y="4468422"/>
            <a:ext cx="3847052" cy="180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https://lh4.googleusercontent.com/b1vKxXhTN9biOcq_nzOsrm-JGQMPqleFzni1LI1XGZ74Wi-8ygPJflgt0mQArFbYeoxdXcziGMcHR1lmOA9LRRg5jrXXhnNNr-DuHBsRe5cUcgyG2GiOMfp2R-YTQzryGcpvhPz7IU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7607" y="5017021"/>
            <a:ext cx="618094" cy="640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مستطيل 24"/>
          <p:cNvSpPr/>
          <p:nvPr/>
        </p:nvSpPr>
        <p:spPr>
          <a:xfrm>
            <a:off x="9031535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مستطيل 25"/>
          <p:cNvSpPr/>
          <p:nvPr/>
        </p:nvSpPr>
        <p:spPr>
          <a:xfrm>
            <a:off x="3128056" y="229480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مستطيل 26"/>
          <p:cNvSpPr/>
          <p:nvPr/>
        </p:nvSpPr>
        <p:spPr>
          <a:xfrm>
            <a:off x="4303819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مستطيل 27"/>
          <p:cNvSpPr/>
          <p:nvPr/>
        </p:nvSpPr>
        <p:spPr>
          <a:xfrm>
            <a:off x="5487042" y="229479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مستطيل 28"/>
          <p:cNvSpPr/>
          <p:nvPr/>
        </p:nvSpPr>
        <p:spPr>
          <a:xfrm>
            <a:off x="6659707" y="229478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مستطيل 29"/>
          <p:cNvSpPr/>
          <p:nvPr/>
        </p:nvSpPr>
        <p:spPr>
          <a:xfrm>
            <a:off x="7848312" y="222754"/>
            <a:ext cx="934490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مربع نص 1"/>
          <p:cNvSpPr txBox="1"/>
          <p:nvPr/>
        </p:nvSpPr>
        <p:spPr>
          <a:xfrm>
            <a:off x="10237741" y="331621"/>
            <a:ext cx="65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مسألة اليوم</a:t>
            </a:r>
            <a:endParaRPr lang="en-US" dirty="0"/>
          </a:p>
        </p:txBody>
      </p:sp>
      <p:sp>
        <p:nvSpPr>
          <p:cNvPr id="35" name="مربع نص 34"/>
          <p:cNvSpPr txBox="1"/>
          <p:nvPr/>
        </p:nvSpPr>
        <p:spPr>
          <a:xfrm>
            <a:off x="9153211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الهدف</a:t>
            </a:r>
            <a:endParaRPr lang="en-US" dirty="0"/>
          </a:p>
        </p:txBody>
      </p:sp>
      <p:sp>
        <p:nvSpPr>
          <p:cNvPr id="36" name="مربع نص 35"/>
          <p:cNvSpPr txBox="1"/>
          <p:nvPr/>
        </p:nvSpPr>
        <p:spPr>
          <a:xfrm>
            <a:off x="7851113" y="318015"/>
            <a:ext cx="863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dirty="0" smtClean="0"/>
              <a:t>مراجعة المفردات</a:t>
            </a:r>
            <a:endParaRPr lang="en-US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6744129" y="456515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mtClean="0"/>
              <a:t>أستعد</a:t>
            </a:r>
            <a:endParaRPr lang="en-US" dirty="0"/>
          </a:p>
        </p:txBody>
      </p:sp>
      <p:sp>
        <p:nvSpPr>
          <p:cNvPr id="38" name="مربع نص 37"/>
          <p:cNvSpPr txBox="1"/>
          <p:nvPr/>
        </p:nvSpPr>
        <p:spPr>
          <a:xfrm>
            <a:off x="5577280" y="449791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مثال</a:t>
            </a:r>
            <a:endParaRPr lang="en-US" dirty="0"/>
          </a:p>
        </p:txBody>
      </p:sp>
      <p:sp>
        <p:nvSpPr>
          <p:cNvPr id="39" name="مربع نص 38"/>
          <p:cNvSpPr txBox="1"/>
          <p:nvPr/>
        </p:nvSpPr>
        <p:spPr>
          <a:xfrm>
            <a:off x="4378722" y="469596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أتأكد</a:t>
            </a:r>
            <a:endParaRPr lang="en-US" dirty="0"/>
          </a:p>
        </p:txBody>
      </p:sp>
      <p:sp>
        <p:nvSpPr>
          <p:cNvPr id="40" name="مربع نص 39"/>
          <p:cNvSpPr txBox="1"/>
          <p:nvPr/>
        </p:nvSpPr>
        <p:spPr>
          <a:xfrm>
            <a:off x="3199230" y="511553"/>
            <a:ext cx="65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dirty="0" smtClean="0"/>
              <a:t>التقويم</a:t>
            </a:r>
            <a:endParaRPr lang="en-US" dirty="0"/>
          </a:p>
        </p:txBody>
      </p:sp>
      <p:sp>
        <p:nvSpPr>
          <p:cNvPr id="31" name="مستطيل 30"/>
          <p:cNvSpPr/>
          <p:nvPr/>
        </p:nvSpPr>
        <p:spPr>
          <a:xfrm>
            <a:off x="3096126" y="229478"/>
            <a:ext cx="7982887" cy="823407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صورة 3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4987" y="2721228"/>
            <a:ext cx="2036961" cy="37909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944906" y="253251"/>
            <a:ext cx="8431306" cy="4735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0724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220</Words>
  <Application>Microsoft Office PowerPoint</Application>
  <PresentationFormat>Custom</PresentationFormat>
  <Paragraphs>166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نسق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حساب Microsoft</dc:creator>
  <cp:lastModifiedBy>DCom</cp:lastModifiedBy>
  <cp:revision>14</cp:revision>
  <dcterms:created xsi:type="dcterms:W3CDTF">2020-11-11T20:53:10Z</dcterms:created>
  <dcterms:modified xsi:type="dcterms:W3CDTF">2021-12-04T20:26:22Z</dcterms:modified>
</cp:coreProperties>
</file>