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8" r:id="rId5"/>
    <p:sldId id="256" r:id="rId6"/>
    <p:sldId id="259" r:id="rId7"/>
    <p:sldId id="266" r:id="rId8"/>
    <p:sldId id="268" r:id="rId9"/>
    <p:sldId id="261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E68FD-9155-47C6-B105-7093E6CA48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pPr rtl="1"/>
          <a:endParaRPr lang="ar-SA"/>
        </a:p>
      </dgm:t>
    </dgm:pt>
    <dgm:pt modelId="{566D7247-347E-493A-BD53-9AF155100760}">
      <dgm:prSet custT="1"/>
      <dgm:spPr/>
      <dgm:t>
        <a:bodyPr/>
        <a:lstStyle/>
        <a:p>
          <a:pPr rtl="1"/>
          <a:r>
            <a:rPr lang="ar-SA" sz="3200" b="1" i="1" u="none" dirty="0"/>
            <a:t>تمهيد</a:t>
          </a:r>
          <a:endParaRPr lang="ar-SA" sz="3200" u="none" dirty="0"/>
        </a:p>
      </dgm:t>
    </dgm:pt>
    <dgm:pt modelId="{A3712B7A-29CC-4645-A79C-4696DA831887}" type="parTrans" cxnId="{D5060BD0-65BC-47AF-AA60-342520A6B0D1}">
      <dgm:prSet/>
      <dgm:spPr/>
      <dgm:t>
        <a:bodyPr/>
        <a:lstStyle/>
        <a:p>
          <a:pPr rtl="1"/>
          <a:endParaRPr lang="ar-SA"/>
        </a:p>
      </dgm:t>
    </dgm:pt>
    <dgm:pt modelId="{33D21285-AF34-4D51-8B18-C9B27AEEB94F}" type="sibTrans" cxnId="{D5060BD0-65BC-47AF-AA60-342520A6B0D1}">
      <dgm:prSet/>
      <dgm:spPr/>
      <dgm:t>
        <a:bodyPr/>
        <a:lstStyle/>
        <a:p>
          <a:pPr rtl="1"/>
          <a:endParaRPr lang="ar-SA"/>
        </a:p>
      </dgm:t>
    </dgm:pt>
    <dgm:pt modelId="{711FD479-5057-4477-BCD9-3A96684A4EBA}" type="pres">
      <dgm:prSet presAssocID="{151E68FD-9155-47C6-B105-7093E6CA483E}" presName="Name0" presStyleCnt="0">
        <dgm:presLayoutVars>
          <dgm:chMax val="7"/>
          <dgm:chPref val="7"/>
          <dgm:dir/>
        </dgm:presLayoutVars>
      </dgm:prSet>
      <dgm:spPr/>
    </dgm:pt>
    <dgm:pt modelId="{613D4F8E-1F07-456D-941F-B885AD19D14B}" type="pres">
      <dgm:prSet presAssocID="{151E68FD-9155-47C6-B105-7093E6CA483E}" presName="Name1" presStyleCnt="0"/>
      <dgm:spPr/>
    </dgm:pt>
    <dgm:pt modelId="{CD7C6AF1-2336-4E16-8791-B1E257A89C2F}" type="pres">
      <dgm:prSet presAssocID="{151E68FD-9155-47C6-B105-7093E6CA483E}" presName="cycle" presStyleCnt="0"/>
      <dgm:spPr/>
    </dgm:pt>
    <dgm:pt modelId="{FBF5AAD0-D330-4D5C-965C-BCE8BDAA37F5}" type="pres">
      <dgm:prSet presAssocID="{151E68FD-9155-47C6-B105-7093E6CA483E}" presName="srcNode" presStyleLbl="node1" presStyleIdx="0" presStyleCnt="1"/>
      <dgm:spPr/>
    </dgm:pt>
    <dgm:pt modelId="{40814F23-4D07-4404-A16B-7F599CAA1134}" type="pres">
      <dgm:prSet presAssocID="{151E68FD-9155-47C6-B105-7093E6CA483E}" presName="conn" presStyleLbl="parChTrans1D2" presStyleIdx="0" presStyleCnt="1"/>
      <dgm:spPr/>
    </dgm:pt>
    <dgm:pt modelId="{A520364E-262C-4015-A135-6150701C051F}" type="pres">
      <dgm:prSet presAssocID="{151E68FD-9155-47C6-B105-7093E6CA483E}" presName="extraNode" presStyleLbl="node1" presStyleIdx="0" presStyleCnt="1"/>
      <dgm:spPr/>
    </dgm:pt>
    <dgm:pt modelId="{A8C00E30-21F9-4B59-9F44-EA1CB16CBC28}" type="pres">
      <dgm:prSet presAssocID="{151E68FD-9155-47C6-B105-7093E6CA483E}" presName="dstNode" presStyleLbl="node1" presStyleIdx="0" presStyleCnt="1"/>
      <dgm:spPr/>
    </dgm:pt>
    <dgm:pt modelId="{63450090-2C52-4B8B-BB01-DE53CB15472A}" type="pres">
      <dgm:prSet presAssocID="{566D7247-347E-493A-BD53-9AF155100760}" presName="text_1" presStyleLbl="node1" presStyleIdx="0" presStyleCnt="1">
        <dgm:presLayoutVars>
          <dgm:bulletEnabled val="1"/>
        </dgm:presLayoutVars>
      </dgm:prSet>
      <dgm:spPr/>
    </dgm:pt>
    <dgm:pt modelId="{D4892EAD-57A8-4C22-9806-86771B5E8FBD}" type="pres">
      <dgm:prSet presAssocID="{566D7247-347E-493A-BD53-9AF155100760}" presName="accent_1" presStyleCnt="0"/>
      <dgm:spPr/>
    </dgm:pt>
    <dgm:pt modelId="{8F7C52CC-18AD-4DCD-9745-C1BCDFE7B21B}" type="pres">
      <dgm:prSet presAssocID="{566D7247-347E-493A-BD53-9AF155100760}" presName="accentRepeatNode" presStyleLbl="solidFgAcc1" presStyleIdx="0" presStyleCnt="1"/>
      <dgm:spPr/>
    </dgm:pt>
  </dgm:ptLst>
  <dgm:cxnLst>
    <dgm:cxn modelId="{906E292F-10EB-4CA7-A74E-909E3A7C6E43}" type="presOf" srcId="{151E68FD-9155-47C6-B105-7093E6CA483E}" destId="{711FD479-5057-4477-BCD9-3A96684A4EBA}" srcOrd="0" destOrd="0" presId="urn:microsoft.com/office/officeart/2008/layout/VerticalCurvedList"/>
    <dgm:cxn modelId="{EF4E7A86-438D-4976-93CC-84F75D4572D4}" type="presOf" srcId="{33D21285-AF34-4D51-8B18-C9B27AEEB94F}" destId="{40814F23-4D07-4404-A16B-7F599CAA1134}" srcOrd="0" destOrd="0" presId="urn:microsoft.com/office/officeart/2008/layout/VerticalCurvedList"/>
    <dgm:cxn modelId="{531DDCB7-7C93-43E5-917B-16F3530410D6}" type="presOf" srcId="{566D7247-347E-493A-BD53-9AF155100760}" destId="{63450090-2C52-4B8B-BB01-DE53CB15472A}" srcOrd="0" destOrd="0" presId="urn:microsoft.com/office/officeart/2008/layout/VerticalCurvedList"/>
    <dgm:cxn modelId="{D5060BD0-65BC-47AF-AA60-342520A6B0D1}" srcId="{151E68FD-9155-47C6-B105-7093E6CA483E}" destId="{566D7247-347E-493A-BD53-9AF155100760}" srcOrd="0" destOrd="0" parTransId="{A3712B7A-29CC-4645-A79C-4696DA831887}" sibTransId="{33D21285-AF34-4D51-8B18-C9B27AEEB94F}"/>
    <dgm:cxn modelId="{D979D7AB-8DC1-4760-A3C9-9ECE0AFD56CE}" type="presParOf" srcId="{711FD479-5057-4477-BCD9-3A96684A4EBA}" destId="{613D4F8E-1F07-456D-941F-B885AD19D14B}" srcOrd="0" destOrd="0" presId="urn:microsoft.com/office/officeart/2008/layout/VerticalCurvedList"/>
    <dgm:cxn modelId="{442A9D59-E2CD-40F1-8C5C-12F2260D3752}" type="presParOf" srcId="{613D4F8E-1F07-456D-941F-B885AD19D14B}" destId="{CD7C6AF1-2336-4E16-8791-B1E257A89C2F}" srcOrd="0" destOrd="0" presId="urn:microsoft.com/office/officeart/2008/layout/VerticalCurvedList"/>
    <dgm:cxn modelId="{273F7658-EBE0-4484-BC58-EA4B0A02CF79}" type="presParOf" srcId="{CD7C6AF1-2336-4E16-8791-B1E257A89C2F}" destId="{FBF5AAD0-D330-4D5C-965C-BCE8BDAA37F5}" srcOrd="0" destOrd="0" presId="urn:microsoft.com/office/officeart/2008/layout/VerticalCurvedList"/>
    <dgm:cxn modelId="{5CD253E2-0083-4AAA-A9A6-AE2518517794}" type="presParOf" srcId="{CD7C6AF1-2336-4E16-8791-B1E257A89C2F}" destId="{40814F23-4D07-4404-A16B-7F599CAA1134}" srcOrd="1" destOrd="0" presId="urn:microsoft.com/office/officeart/2008/layout/VerticalCurvedList"/>
    <dgm:cxn modelId="{BE42BF83-AF5F-4378-A2C8-5AB6D5737798}" type="presParOf" srcId="{CD7C6AF1-2336-4E16-8791-B1E257A89C2F}" destId="{A520364E-262C-4015-A135-6150701C051F}" srcOrd="2" destOrd="0" presId="urn:microsoft.com/office/officeart/2008/layout/VerticalCurvedList"/>
    <dgm:cxn modelId="{D41E495C-DF7D-4395-87E9-54671665A7DD}" type="presParOf" srcId="{CD7C6AF1-2336-4E16-8791-B1E257A89C2F}" destId="{A8C00E30-21F9-4B59-9F44-EA1CB16CBC28}" srcOrd="3" destOrd="0" presId="urn:microsoft.com/office/officeart/2008/layout/VerticalCurvedList"/>
    <dgm:cxn modelId="{8C7008A9-B875-4443-8987-B0658560B0A2}" type="presParOf" srcId="{613D4F8E-1F07-456D-941F-B885AD19D14B}" destId="{63450090-2C52-4B8B-BB01-DE53CB15472A}" srcOrd="1" destOrd="0" presId="urn:microsoft.com/office/officeart/2008/layout/VerticalCurvedList"/>
    <dgm:cxn modelId="{969DE977-CC16-4ECC-8F48-E960C9308500}" type="presParOf" srcId="{613D4F8E-1F07-456D-941F-B885AD19D14B}" destId="{D4892EAD-57A8-4C22-9806-86771B5E8FBD}" srcOrd="2" destOrd="0" presId="urn:microsoft.com/office/officeart/2008/layout/VerticalCurvedList"/>
    <dgm:cxn modelId="{6123AC00-371F-4F17-A06F-2A64FD3647D6}" type="presParOf" srcId="{D4892EAD-57A8-4C22-9806-86771B5E8FBD}" destId="{8F7C52CC-18AD-4DCD-9745-C1BCDFE7B2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E2C8E-5020-4926-A537-924F20428323}" type="doc">
      <dgm:prSet loTypeId="urn:microsoft.com/office/officeart/2005/8/layout/vList5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2C5A6D53-CF66-4AB8-B5A4-C96CD4678162}">
      <dgm:prSet custT="1"/>
      <dgm:spPr/>
      <dgm:t>
        <a:bodyPr/>
        <a:lstStyle/>
        <a:p>
          <a:pPr rtl="1"/>
          <a:r>
            <a:rPr lang="ar-SA" sz="4000" b="1" dirty="0"/>
            <a:t>كيف تحافظ على صحة جسمك ؟</a:t>
          </a:r>
        </a:p>
      </dgm:t>
    </dgm:pt>
    <dgm:pt modelId="{672EB28B-C956-4582-B16B-E466E8A1BEF7}" type="parTrans" cxnId="{44C89B09-9162-4C8E-BE4B-FF0B044F866E}">
      <dgm:prSet/>
      <dgm:spPr/>
      <dgm:t>
        <a:bodyPr/>
        <a:lstStyle/>
        <a:p>
          <a:pPr rtl="1"/>
          <a:endParaRPr lang="ar-SA"/>
        </a:p>
      </dgm:t>
    </dgm:pt>
    <dgm:pt modelId="{D527BCE5-2918-4D1C-98DE-7D2318485728}" type="sibTrans" cxnId="{44C89B09-9162-4C8E-BE4B-FF0B044F866E}">
      <dgm:prSet/>
      <dgm:spPr/>
      <dgm:t>
        <a:bodyPr/>
        <a:lstStyle/>
        <a:p>
          <a:pPr rtl="1"/>
          <a:endParaRPr lang="ar-SA"/>
        </a:p>
      </dgm:t>
    </dgm:pt>
    <dgm:pt modelId="{3459823A-8984-4649-9596-08A170C480E9}" type="pres">
      <dgm:prSet presAssocID="{07AE2C8E-5020-4926-A537-924F20428323}" presName="Name0" presStyleCnt="0">
        <dgm:presLayoutVars>
          <dgm:dir/>
          <dgm:animLvl val="lvl"/>
          <dgm:resizeHandles val="exact"/>
        </dgm:presLayoutVars>
      </dgm:prSet>
      <dgm:spPr/>
    </dgm:pt>
    <dgm:pt modelId="{1C6A2CBF-710D-4793-8702-97C4F2BAB261}" type="pres">
      <dgm:prSet presAssocID="{2C5A6D53-CF66-4AB8-B5A4-C96CD4678162}" presName="linNode" presStyleCnt="0"/>
      <dgm:spPr/>
    </dgm:pt>
    <dgm:pt modelId="{C0516CE7-1143-4A02-BF3F-1D6ED776AC56}" type="pres">
      <dgm:prSet presAssocID="{2C5A6D53-CF66-4AB8-B5A4-C96CD4678162}" presName="parentText" presStyleLbl="node1" presStyleIdx="0" presStyleCnt="1" custScaleX="218368" custLinFactNeighborX="2460" custLinFactNeighborY="71618">
        <dgm:presLayoutVars>
          <dgm:chMax val="1"/>
          <dgm:bulletEnabled val="1"/>
        </dgm:presLayoutVars>
      </dgm:prSet>
      <dgm:spPr/>
    </dgm:pt>
  </dgm:ptLst>
  <dgm:cxnLst>
    <dgm:cxn modelId="{44C89B09-9162-4C8E-BE4B-FF0B044F866E}" srcId="{07AE2C8E-5020-4926-A537-924F20428323}" destId="{2C5A6D53-CF66-4AB8-B5A4-C96CD4678162}" srcOrd="0" destOrd="0" parTransId="{672EB28B-C956-4582-B16B-E466E8A1BEF7}" sibTransId="{D527BCE5-2918-4D1C-98DE-7D2318485728}"/>
    <dgm:cxn modelId="{8704332A-D68A-4E3F-BB94-462B10847C71}" type="presOf" srcId="{07AE2C8E-5020-4926-A537-924F20428323}" destId="{3459823A-8984-4649-9596-08A170C480E9}" srcOrd="0" destOrd="0" presId="urn:microsoft.com/office/officeart/2005/8/layout/vList5"/>
    <dgm:cxn modelId="{458EB26A-0781-4C9C-8659-19C1D1C3B693}" type="presOf" srcId="{2C5A6D53-CF66-4AB8-B5A4-C96CD4678162}" destId="{C0516CE7-1143-4A02-BF3F-1D6ED776AC56}" srcOrd="0" destOrd="0" presId="urn:microsoft.com/office/officeart/2005/8/layout/vList5"/>
    <dgm:cxn modelId="{8263873C-BC15-4FED-88D1-2D64A0976822}" type="presParOf" srcId="{3459823A-8984-4649-9596-08A170C480E9}" destId="{1C6A2CBF-710D-4793-8702-97C4F2BAB261}" srcOrd="0" destOrd="0" presId="urn:microsoft.com/office/officeart/2005/8/layout/vList5"/>
    <dgm:cxn modelId="{55A813E6-0B67-4B83-BC07-212F921D1EBB}" type="presParOf" srcId="{1C6A2CBF-710D-4793-8702-97C4F2BAB261}" destId="{C0516CE7-1143-4A02-BF3F-1D6ED776AC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8A4EE7-040D-4750-AD04-A26A33223D0A}" type="doc">
      <dgm:prSet loTypeId="urn:microsoft.com/office/officeart/2005/8/layout/target3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25237EF2-D0BB-446B-8C6B-F3B8F1060086}">
      <dgm:prSet custT="1"/>
      <dgm:spPr/>
      <dgm:t>
        <a:bodyPr/>
        <a:lstStyle/>
        <a:p>
          <a:pPr rtl="1"/>
          <a:r>
            <a:rPr lang="ar-SA" sz="3600" b="1" dirty="0">
              <a:solidFill>
                <a:schemeClr val="tx1"/>
              </a:solidFill>
              <a:highlight>
                <a:srgbClr val="FFFF00"/>
              </a:highlight>
            </a:rPr>
            <a:t>الصحة</a:t>
          </a:r>
          <a:endParaRPr lang="ar-SA" sz="36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760D97F1-6BAA-4FB7-AD91-DC86317C4973}" type="parTrans" cxnId="{5D918082-DC09-4795-881F-4C911E1D01F4}">
      <dgm:prSet/>
      <dgm:spPr/>
      <dgm:t>
        <a:bodyPr/>
        <a:lstStyle/>
        <a:p>
          <a:pPr rtl="1"/>
          <a:endParaRPr lang="ar-SA"/>
        </a:p>
      </dgm:t>
    </dgm:pt>
    <dgm:pt modelId="{BD6E59A2-CB32-405A-955B-94AF574EC6B9}" type="sibTrans" cxnId="{5D918082-DC09-4795-881F-4C911E1D01F4}">
      <dgm:prSet/>
      <dgm:spPr/>
      <dgm:t>
        <a:bodyPr/>
        <a:lstStyle/>
        <a:p>
          <a:pPr rtl="1"/>
          <a:endParaRPr lang="ar-SA"/>
        </a:p>
      </dgm:t>
    </dgm:pt>
    <dgm:pt modelId="{7FBF3E95-9628-4112-A87D-6D55D5B63B5B}" type="pres">
      <dgm:prSet presAssocID="{088A4EE7-040D-4750-AD04-A26A33223D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D6C3544-AB5F-4F38-A1A8-92D36EB83F4D}" type="pres">
      <dgm:prSet presAssocID="{25237EF2-D0BB-446B-8C6B-F3B8F1060086}" presName="circle1" presStyleLbl="node1" presStyleIdx="0" presStyleCnt="1"/>
      <dgm:spPr/>
    </dgm:pt>
    <dgm:pt modelId="{B4557BB9-1B3A-4606-A213-985FFA9BEB04}" type="pres">
      <dgm:prSet presAssocID="{25237EF2-D0BB-446B-8C6B-F3B8F1060086}" presName="space" presStyleCnt="0"/>
      <dgm:spPr/>
    </dgm:pt>
    <dgm:pt modelId="{0DDD9615-243C-47BF-A881-AEADD0EDD870}" type="pres">
      <dgm:prSet presAssocID="{25237EF2-D0BB-446B-8C6B-F3B8F1060086}" presName="rect1" presStyleLbl="alignAcc1" presStyleIdx="0" presStyleCnt="1"/>
      <dgm:spPr/>
    </dgm:pt>
    <dgm:pt modelId="{0700C08C-4DF6-4F35-A0BF-6305D850DFE9}" type="pres">
      <dgm:prSet presAssocID="{25237EF2-D0BB-446B-8C6B-F3B8F106008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6F9520A-1FF1-4C88-A47F-940C0D494D45}" type="presOf" srcId="{25237EF2-D0BB-446B-8C6B-F3B8F1060086}" destId="{0DDD9615-243C-47BF-A881-AEADD0EDD870}" srcOrd="0" destOrd="0" presId="urn:microsoft.com/office/officeart/2005/8/layout/target3"/>
    <dgm:cxn modelId="{5D918082-DC09-4795-881F-4C911E1D01F4}" srcId="{088A4EE7-040D-4750-AD04-A26A33223D0A}" destId="{25237EF2-D0BB-446B-8C6B-F3B8F1060086}" srcOrd="0" destOrd="0" parTransId="{760D97F1-6BAA-4FB7-AD91-DC86317C4973}" sibTransId="{BD6E59A2-CB32-405A-955B-94AF574EC6B9}"/>
    <dgm:cxn modelId="{5D437BA0-590C-4626-A014-F030EF60FCF0}" type="presOf" srcId="{088A4EE7-040D-4750-AD04-A26A33223D0A}" destId="{7FBF3E95-9628-4112-A87D-6D55D5B63B5B}" srcOrd="0" destOrd="0" presId="urn:microsoft.com/office/officeart/2005/8/layout/target3"/>
    <dgm:cxn modelId="{44679BBC-70EA-4DD2-836A-A1A26D20EF23}" type="presOf" srcId="{25237EF2-D0BB-446B-8C6B-F3B8F1060086}" destId="{0700C08C-4DF6-4F35-A0BF-6305D850DFE9}" srcOrd="1" destOrd="0" presId="urn:microsoft.com/office/officeart/2005/8/layout/target3"/>
    <dgm:cxn modelId="{09A4CDDE-7FB0-481F-BABA-BC9D3C74BDA0}" type="presParOf" srcId="{7FBF3E95-9628-4112-A87D-6D55D5B63B5B}" destId="{ED6C3544-AB5F-4F38-A1A8-92D36EB83F4D}" srcOrd="0" destOrd="0" presId="urn:microsoft.com/office/officeart/2005/8/layout/target3"/>
    <dgm:cxn modelId="{EC463242-BD32-4AA4-85D3-9BA20F8135DB}" type="presParOf" srcId="{7FBF3E95-9628-4112-A87D-6D55D5B63B5B}" destId="{B4557BB9-1B3A-4606-A213-985FFA9BEB04}" srcOrd="1" destOrd="0" presId="urn:microsoft.com/office/officeart/2005/8/layout/target3"/>
    <dgm:cxn modelId="{96B776DF-B766-4314-80DC-2ABD61B5D2E2}" type="presParOf" srcId="{7FBF3E95-9628-4112-A87D-6D55D5B63B5B}" destId="{0DDD9615-243C-47BF-A881-AEADD0EDD870}" srcOrd="2" destOrd="0" presId="urn:microsoft.com/office/officeart/2005/8/layout/target3"/>
    <dgm:cxn modelId="{357D1B69-6650-4CC9-A036-E08889326B0A}" type="presParOf" srcId="{7FBF3E95-9628-4112-A87D-6D55D5B63B5B}" destId="{0700C08C-4DF6-4F35-A0BF-6305D850DF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A4EE7-040D-4750-AD04-A26A33223D0A}" type="doc">
      <dgm:prSet loTypeId="urn:microsoft.com/office/officeart/2005/8/layout/target3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25237EF2-D0BB-446B-8C6B-F3B8F1060086}">
      <dgm:prSet custT="1"/>
      <dgm:spPr/>
      <dgm:t>
        <a:bodyPr/>
        <a:lstStyle/>
        <a:p>
          <a:pPr rtl="1"/>
          <a:r>
            <a:rPr lang="ar-SA" sz="3600" b="1" dirty="0">
              <a:solidFill>
                <a:schemeClr val="tx1"/>
              </a:solidFill>
              <a:highlight>
                <a:srgbClr val="FFFF00"/>
              </a:highlight>
            </a:rPr>
            <a:t>العادات الصحية</a:t>
          </a:r>
          <a:endParaRPr lang="ar-SA" sz="36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760D97F1-6BAA-4FB7-AD91-DC86317C4973}" type="parTrans" cxnId="{5D918082-DC09-4795-881F-4C911E1D01F4}">
      <dgm:prSet/>
      <dgm:spPr/>
      <dgm:t>
        <a:bodyPr/>
        <a:lstStyle/>
        <a:p>
          <a:pPr rtl="1"/>
          <a:endParaRPr lang="ar-SA"/>
        </a:p>
      </dgm:t>
    </dgm:pt>
    <dgm:pt modelId="{BD6E59A2-CB32-405A-955B-94AF574EC6B9}" type="sibTrans" cxnId="{5D918082-DC09-4795-881F-4C911E1D01F4}">
      <dgm:prSet/>
      <dgm:spPr/>
      <dgm:t>
        <a:bodyPr/>
        <a:lstStyle/>
        <a:p>
          <a:pPr rtl="1"/>
          <a:endParaRPr lang="ar-SA"/>
        </a:p>
      </dgm:t>
    </dgm:pt>
    <dgm:pt modelId="{7FBF3E95-9628-4112-A87D-6D55D5B63B5B}" type="pres">
      <dgm:prSet presAssocID="{088A4EE7-040D-4750-AD04-A26A33223D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D6C3544-AB5F-4F38-A1A8-92D36EB83F4D}" type="pres">
      <dgm:prSet presAssocID="{25237EF2-D0BB-446B-8C6B-F3B8F1060086}" presName="circle1" presStyleLbl="node1" presStyleIdx="0" presStyleCnt="1"/>
      <dgm:spPr/>
    </dgm:pt>
    <dgm:pt modelId="{B4557BB9-1B3A-4606-A213-985FFA9BEB04}" type="pres">
      <dgm:prSet presAssocID="{25237EF2-D0BB-446B-8C6B-F3B8F1060086}" presName="space" presStyleCnt="0"/>
      <dgm:spPr/>
    </dgm:pt>
    <dgm:pt modelId="{0DDD9615-243C-47BF-A881-AEADD0EDD870}" type="pres">
      <dgm:prSet presAssocID="{25237EF2-D0BB-446B-8C6B-F3B8F1060086}" presName="rect1" presStyleLbl="alignAcc1" presStyleIdx="0" presStyleCnt="1"/>
      <dgm:spPr/>
    </dgm:pt>
    <dgm:pt modelId="{0700C08C-4DF6-4F35-A0BF-6305D850DFE9}" type="pres">
      <dgm:prSet presAssocID="{25237EF2-D0BB-446B-8C6B-F3B8F106008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6F9520A-1FF1-4C88-A47F-940C0D494D45}" type="presOf" srcId="{25237EF2-D0BB-446B-8C6B-F3B8F1060086}" destId="{0DDD9615-243C-47BF-A881-AEADD0EDD870}" srcOrd="0" destOrd="0" presId="urn:microsoft.com/office/officeart/2005/8/layout/target3"/>
    <dgm:cxn modelId="{5D918082-DC09-4795-881F-4C911E1D01F4}" srcId="{088A4EE7-040D-4750-AD04-A26A33223D0A}" destId="{25237EF2-D0BB-446B-8C6B-F3B8F1060086}" srcOrd="0" destOrd="0" parTransId="{760D97F1-6BAA-4FB7-AD91-DC86317C4973}" sibTransId="{BD6E59A2-CB32-405A-955B-94AF574EC6B9}"/>
    <dgm:cxn modelId="{5D437BA0-590C-4626-A014-F030EF60FCF0}" type="presOf" srcId="{088A4EE7-040D-4750-AD04-A26A33223D0A}" destId="{7FBF3E95-9628-4112-A87D-6D55D5B63B5B}" srcOrd="0" destOrd="0" presId="urn:microsoft.com/office/officeart/2005/8/layout/target3"/>
    <dgm:cxn modelId="{44679BBC-70EA-4DD2-836A-A1A26D20EF23}" type="presOf" srcId="{25237EF2-D0BB-446B-8C6B-F3B8F1060086}" destId="{0700C08C-4DF6-4F35-A0BF-6305D850DFE9}" srcOrd="1" destOrd="0" presId="urn:microsoft.com/office/officeart/2005/8/layout/target3"/>
    <dgm:cxn modelId="{09A4CDDE-7FB0-481F-BABA-BC9D3C74BDA0}" type="presParOf" srcId="{7FBF3E95-9628-4112-A87D-6D55D5B63B5B}" destId="{ED6C3544-AB5F-4F38-A1A8-92D36EB83F4D}" srcOrd="0" destOrd="0" presId="urn:microsoft.com/office/officeart/2005/8/layout/target3"/>
    <dgm:cxn modelId="{EC463242-BD32-4AA4-85D3-9BA20F8135DB}" type="presParOf" srcId="{7FBF3E95-9628-4112-A87D-6D55D5B63B5B}" destId="{B4557BB9-1B3A-4606-A213-985FFA9BEB04}" srcOrd="1" destOrd="0" presId="urn:microsoft.com/office/officeart/2005/8/layout/target3"/>
    <dgm:cxn modelId="{96B776DF-B766-4314-80DC-2ABD61B5D2E2}" type="presParOf" srcId="{7FBF3E95-9628-4112-A87D-6D55D5B63B5B}" destId="{0DDD9615-243C-47BF-A881-AEADD0EDD870}" srcOrd="2" destOrd="0" presId="urn:microsoft.com/office/officeart/2005/8/layout/target3"/>
    <dgm:cxn modelId="{357D1B69-6650-4CC9-A036-E08889326B0A}" type="presParOf" srcId="{7FBF3E95-9628-4112-A87D-6D55D5B63B5B}" destId="{0700C08C-4DF6-4F35-A0BF-6305D850DF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E2C8E-5020-4926-A537-924F20428323}" type="doc">
      <dgm:prSet loTypeId="urn:microsoft.com/office/officeart/2005/8/layout/vList5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2C5A6D53-CF66-4AB8-B5A4-C96CD4678162}">
      <dgm:prSet custT="1"/>
      <dgm:spPr/>
      <dgm:t>
        <a:bodyPr/>
        <a:lstStyle/>
        <a:p>
          <a:pPr rtl="1"/>
          <a:r>
            <a:rPr lang="ar-SA" sz="4000" b="1" dirty="0"/>
            <a:t>ما العادات الصحية التي تجنبنا الأمراض؟</a:t>
          </a:r>
        </a:p>
      </dgm:t>
    </dgm:pt>
    <dgm:pt modelId="{672EB28B-C956-4582-B16B-E466E8A1BEF7}" type="parTrans" cxnId="{44C89B09-9162-4C8E-BE4B-FF0B044F866E}">
      <dgm:prSet/>
      <dgm:spPr/>
      <dgm:t>
        <a:bodyPr/>
        <a:lstStyle/>
        <a:p>
          <a:pPr rtl="1"/>
          <a:endParaRPr lang="ar-SA"/>
        </a:p>
      </dgm:t>
    </dgm:pt>
    <dgm:pt modelId="{D527BCE5-2918-4D1C-98DE-7D2318485728}" type="sibTrans" cxnId="{44C89B09-9162-4C8E-BE4B-FF0B044F866E}">
      <dgm:prSet/>
      <dgm:spPr/>
      <dgm:t>
        <a:bodyPr/>
        <a:lstStyle/>
        <a:p>
          <a:pPr rtl="1"/>
          <a:endParaRPr lang="ar-SA"/>
        </a:p>
      </dgm:t>
    </dgm:pt>
    <dgm:pt modelId="{3459823A-8984-4649-9596-08A170C480E9}" type="pres">
      <dgm:prSet presAssocID="{07AE2C8E-5020-4926-A537-924F20428323}" presName="Name0" presStyleCnt="0">
        <dgm:presLayoutVars>
          <dgm:dir/>
          <dgm:animLvl val="lvl"/>
          <dgm:resizeHandles val="exact"/>
        </dgm:presLayoutVars>
      </dgm:prSet>
      <dgm:spPr/>
    </dgm:pt>
    <dgm:pt modelId="{1C6A2CBF-710D-4793-8702-97C4F2BAB261}" type="pres">
      <dgm:prSet presAssocID="{2C5A6D53-CF66-4AB8-B5A4-C96CD4678162}" presName="linNode" presStyleCnt="0"/>
      <dgm:spPr/>
    </dgm:pt>
    <dgm:pt modelId="{C0516CE7-1143-4A02-BF3F-1D6ED776AC56}" type="pres">
      <dgm:prSet presAssocID="{2C5A6D53-CF66-4AB8-B5A4-C96CD4678162}" presName="parentText" presStyleLbl="node1" presStyleIdx="0" presStyleCnt="1" custScaleX="218368" custLinFactNeighborX="2460" custLinFactNeighborY="71618">
        <dgm:presLayoutVars>
          <dgm:chMax val="1"/>
          <dgm:bulletEnabled val="1"/>
        </dgm:presLayoutVars>
      </dgm:prSet>
      <dgm:spPr/>
    </dgm:pt>
  </dgm:ptLst>
  <dgm:cxnLst>
    <dgm:cxn modelId="{44C89B09-9162-4C8E-BE4B-FF0B044F866E}" srcId="{07AE2C8E-5020-4926-A537-924F20428323}" destId="{2C5A6D53-CF66-4AB8-B5A4-C96CD4678162}" srcOrd="0" destOrd="0" parTransId="{672EB28B-C956-4582-B16B-E466E8A1BEF7}" sibTransId="{D527BCE5-2918-4D1C-98DE-7D2318485728}"/>
    <dgm:cxn modelId="{8704332A-D68A-4E3F-BB94-462B10847C71}" type="presOf" srcId="{07AE2C8E-5020-4926-A537-924F20428323}" destId="{3459823A-8984-4649-9596-08A170C480E9}" srcOrd="0" destOrd="0" presId="urn:microsoft.com/office/officeart/2005/8/layout/vList5"/>
    <dgm:cxn modelId="{458EB26A-0781-4C9C-8659-19C1D1C3B693}" type="presOf" srcId="{2C5A6D53-CF66-4AB8-B5A4-C96CD4678162}" destId="{C0516CE7-1143-4A02-BF3F-1D6ED776AC56}" srcOrd="0" destOrd="0" presId="urn:microsoft.com/office/officeart/2005/8/layout/vList5"/>
    <dgm:cxn modelId="{8263873C-BC15-4FED-88D1-2D64A0976822}" type="presParOf" srcId="{3459823A-8984-4649-9596-08A170C480E9}" destId="{1C6A2CBF-710D-4793-8702-97C4F2BAB261}" srcOrd="0" destOrd="0" presId="urn:microsoft.com/office/officeart/2005/8/layout/vList5"/>
    <dgm:cxn modelId="{55A813E6-0B67-4B83-BC07-212F921D1EBB}" type="presParOf" srcId="{1C6A2CBF-710D-4793-8702-97C4F2BAB261}" destId="{C0516CE7-1143-4A02-BF3F-1D6ED776AC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مفهوم التمارين الرياضية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أهمية الرياضة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6139F9-17D7-41D7-8CF4-94B6549C18A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DE6634C-3AD3-4F3B-BB08-9C798C2D5A0B}">
      <dgm:prSet custT="1"/>
      <dgm:spPr/>
      <dgm:t>
        <a:bodyPr/>
        <a:lstStyle/>
        <a:p>
          <a:pPr rtl="1"/>
          <a:r>
            <a:rPr lang="ar-SA" sz="3200" b="1" dirty="0"/>
            <a:t>تقويم مرحلي</a:t>
          </a:r>
          <a:endParaRPr lang="ar-SA" sz="3200" dirty="0"/>
        </a:p>
      </dgm:t>
    </dgm:pt>
    <dgm:pt modelId="{365CB155-927A-4385-B50E-AA9E883BF3D3}" type="parTrans" cxnId="{6E0A62B0-6952-400B-A4B1-82919E126E1D}">
      <dgm:prSet/>
      <dgm:spPr/>
      <dgm:t>
        <a:bodyPr/>
        <a:lstStyle/>
        <a:p>
          <a:pPr rtl="1"/>
          <a:endParaRPr lang="ar-SA"/>
        </a:p>
      </dgm:t>
    </dgm:pt>
    <dgm:pt modelId="{DF6AFC2C-DA31-40C7-A9D3-16D8481D3D25}" type="sibTrans" cxnId="{6E0A62B0-6952-400B-A4B1-82919E126E1D}">
      <dgm:prSet/>
      <dgm:spPr/>
      <dgm:t>
        <a:bodyPr/>
        <a:lstStyle/>
        <a:p>
          <a:pPr rtl="1"/>
          <a:endParaRPr lang="ar-SA"/>
        </a:p>
      </dgm:t>
    </dgm:pt>
    <dgm:pt modelId="{8D64308A-4AF3-4000-B213-4B52694372B1}" type="pres">
      <dgm:prSet presAssocID="{936139F9-17D7-41D7-8CF4-94B6549C18A7}" presName="Name0" presStyleCnt="0">
        <dgm:presLayoutVars>
          <dgm:chMax/>
          <dgm:chPref/>
          <dgm:dir/>
          <dgm:animLvl val="lvl"/>
        </dgm:presLayoutVars>
      </dgm:prSet>
      <dgm:spPr/>
    </dgm:pt>
    <dgm:pt modelId="{9B2EE096-3DD1-4315-89E8-D6FED8D0F8FF}" type="pres">
      <dgm:prSet presAssocID="{CDE6634C-3AD3-4F3B-BB08-9C798C2D5A0B}" presName="composite" presStyleCnt="0"/>
      <dgm:spPr/>
    </dgm:pt>
    <dgm:pt modelId="{A134A66D-83A7-400D-AEF8-A1755633E75E}" type="pres">
      <dgm:prSet presAssocID="{CDE6634C-3AD3-4F3B-BB08-9C798C2D5A0B}" presName="Parent1" presStyleLbl="node1" presStyleIdx="0" presStyleCnt="2" custScaleX="390872" custScaleY="216199" custLinFactNeighborY="0">
        <dgm:presLayoutVars>
          <dgm:chMax val="1"/>
          <dgm:chPref val="1"/>
          <dgm:bulletEnabled val="1"/>
        </dgm:presLayoutVars>
      </dgm:prSet>
      <dgm:spPr/>
    </dgm:pt>
    <dgm:pt modelId="{CA1CAF7F-829A-4DE4-9082-2F6F958E59D8}" type="pres">
      <dgm:prSet presAssocID="{CDE6634C-3AD3-4F3B-BB08-9C798C2D5A0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FDA148A-6398-4DC0-9DA4-02E6772AAE1D}" type="pres">
      <dgm:prSet presAssocID="{CDE6634C-3AD3-4F3B-BB08-9C798C2D5A0B}" presName="BalanceSpacing" presStyleCnt="0"/>
      <dgm:spPr/>
    </dgm:pt>
    <dgm:pt modelId="{158A23F0-E2F4-4E81-AE34-8D469EBACD07}" type="pres">
      <dgm:prSet presAssocID="{CDE6634C-3AD3-4F3B-BB08-9C798C2D5A0B}" presName="BalanceSpacing1" presStyleCnt="0"/>
      <dgm:spPr/>
    </dgm:pt>
    <dgm:pt modelId="{8EBE5437-8210-426E-8D06-D3DB3F0B744A}" type="pres">
      <dgm:prSet presAssocID="{DF6AFC2C-DA31-40C7-A9D3-16D8481D3D25}" presName="Accent1Text" presStyleLbl="node1" presStyleIdx="1" presStyleCnt="2" custLinFactX="100000" custLinFactNeighborX="177208" custLinFactNeighborY="86266"/>
      <dgm:spPr/>
    </dgm:pt>
  </dgm:ptLst>
  <dgm:cxnLst>
    <dgm:cxn modelId="{C40F4664-9033-483B-BBC5-35F90C276327}" type="presOf" srcId="{CDE6634C-3AD3-4F3B-BB08-9C798C2D5A0B}" destId="{A134A66D-83A7-400D-AEF8-A1755633E75E}" srcOrd="0" destOrd="0" presId="urn:microsoft.com/office/officeart/2008/layout/AlternatingHexagons"/>
    <dgm:cxn modelId="{6BF3A466-C024-4D2F-994E-3DE547C90D9F}" type="presOf" srcId="{DF6AFC2C-DA31-40C7-A9D3-16D8481D3D25}" destId="{8EBE5437-8210-426E-8D06-D3DB3F0B744A}" srcOrd="0" destOrd="0" presId="urn:microsoft.com/office/officeart/2008/layout/AlternatingHexagons"/>
    <dgm:cxn modelId="{6E0A62B0-6952-400B-A4B1-82919E126E1D}" srcId="{936139F9-17D7-41D7-8CF4-94B6549C18A7}" destId="{CDE6634C-3AD3-4F3B-BB08-9C798C2D5A0B}" srcOrd="0" destOrd="0" parTransId="{365CB155-927A-4385-B50E-AA9E883BF3D3}" sibTransId="{DF6AFC2C-DA31-40C7-A9D3-16D8481D3D25}"/>
    <dgm:cxn modelId="{041878C1-7EF5-4FA0-91A6-2D732C96B6AA}" type="presOf" srcId="{936139F9-17D7-41D7-8CF4-94B6549C18A7}" destId="{8D64308A-4AF3-4000-B213-4B52694372B1}" srcOrd="0" destOrd="0" presId="urn:microsoft.com/office/officeart/2008/layout/AlternatingHexagons"/>
    <dgm:cxn modelId="{CAA4499B-E101-4EA5-9D79-634E1512B590}" type="presParOf" srcId="{8D64308A-4AF3-4000-B213-4B52694372B1}" destId="{9B2EE096-3DD1-4315-89E8-D6FED8D0F8FF}" srcOrd="0" destOrd="0" presId="urn:microsoft.com/office/officeart/2008/layout/AlternatingHexagons"/>
    <dgm:cxn modelId="{351CBAF8-404E-4360-BABC-ABDBBC092FE3}" type="presParOf" srcId="{9B2EE096-3DD1-4315-89E8-D6FED8D0F8FF}" destId="{A134A66D-83A7-400D-AEF8-A1755633E75E}" srcOrd="0" destOrd="0" presId="urn:microsoft.com/office/officeart/2008/layout/AlternatingHexagons"/>
    <dgm:cxn modelId="{1A63093A-9352-4F9D-8C2B-091AA657E7CF}" type="presParOf" srcId="{9B2EE096-3DD1-4315-89E8-D6FED8D0F8FF}" destId="{CA1CAF7F-829A-4DE4-9082-2F6F958E59D8}" srcOrd="1" destOrd="0" presId="urn:microsoft.com/office/officeart/2008/layout/AlternatingHexagons"/>
    <dgm:cxn modelId="{6BD05F8B-39E5-4CDD-904B-DED70F642D82}" type="presParOf" srcId="{9B2EE096-3DD1-4315-89E8-D6FED8D0F8FF}" destId="{4FDA148A-6398-4DC0-9DA4-02E6772AAE1D}" srcOrd="2" destOrd="0" presId="urn:microsoft.com/office/officeart/2008/layout/AlternatingHexagons"/>
    <dgm:cxn modelId="{0DD8DA2C-ED24-4038-92AB-0BCC2878560F}" type="presParOf" srcId="{9B2EE096-3DD1-4315-89E8-D6FED8D0F8FF}" destId="{158A23F0-E2F4-4E81-AE34-8D469EBACD07}" srcOrd="3" destOrd="0" presId="urn:microsoft.com/office/officeart/2008/layout/AlternatingHexagons"/>
    <dgm:cxn modelId="{4581DB1D-D201-44EB-BAAE-C67A4932365C}" type="presParOf" srcId="{9B2EE096-3DD1-4315-89E8-D6FED8D0F8FF}" destId="{8EBE5437-8210-426E-8D06-D3DB3F0B74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6139F9-17D7-41D7-8CF4-94B6549C18A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DE6634C-3AD3-4F3B-BB08-9C798C2D5A0B}">
      <dgm:prSet custT="1"/>
      <dgm:spPr/>
      <dgm:t>
        <a:bodyPr/>
        <a:lstStyle/>
        <a:p>
          <a:pPr rtl="1"/>
          <a:r>
            <a:rPr lang="ar-SA" sz="3200" b="1" dirty="0"/>
            <a:t>تقويم نهائي</a:t>
          </a:r>
          <a:endParaRPr lang="ar-SA" sz="3200" dirty="0"/>
        </a:p>
      </dgm:t>
    </dgm:pt>
    <dgm:pt modelId="{365CB155-927A-4385-B50E-AA9E883BF3D3}" type="parTrans" cxnId="{6E0A62B0-6952-400B-A4B1-82919E126E1D}">
      <dgm:prSet/>
      <dgm:spPr/>
      <dgm:t>
        <a:bodyPr/>
        <a:lstStyle/>
        <a:p>
          <a:pPr rtl="1"/>
          <a:endParaRPr lang="ar-SA"/>
        </a:p>
      </dgm:t>
    </dgm:pt>
    <dgm:pt modelId="{DF6AFC2C-DA31-40C7-A9D3-16D8481D3D25}" type="sibTrans" cxnId="{6E0A62B0-6952-400B-A4B1-82919E126E1D}">
      <dgm:prSet/>
      <dgm:spPr/>
      <dgm:t>
        <a:bodyPr/>
        <a:lstStyle/>
        <a:p>
          <a:pPr rtl="1"/>
          <a:endParaRPr lang="ar-SA"/>
        </a:p>
      </dgm:t>
    </dgm:pt>
    <dgm:pt modelId="{8D64308A-4AF3-4000-B213-4B52694372B1}" type="pres">
      <dgm:prSet presAssocID="{936139F9-17D7-41D7-8CF4-94B6549C18A7}" presName="Name0" presStyleCnt="0">
        <dgm:presLayoutVars>
          <dgm:chMax/>
          <dgm:chPref/>
          <dgm:dir/>
          <dgm:animLvl val="lvl"/>
        </dgm:presLayoutVars>
      </dgm:prSet>
      <dgm:spPr/>
    </dgm:pt>
    <dgm:pt modelId="{9B2EE096-3DD1-4315-89E8-D6FED8D0F8FF}" type="pres">
      <dgm:prSet presAssocID="{CDE6634C-3AD3-4F3B-BB08-9C798C2D5A0B}" presName="composite" presStyleCnt="0"/>
      <dgm:spPr/>
    </dgm:pt>
    <dgm:pt modelId="{A134A66D-83A7-400D-AEF8-A1755633E75E}" type="pres">
      <dgm:prSet presAssocID="{CDE6634C-3AD3-4F3B-BB08-9C798C2D5A0B}" presName="Parent1" presStyleLbl="node1" presStyleIdx="0" presStyleCnt="2" custScaleX="390872" custScaleY="216199" custLinFactNeighborY="0">
        <dgm:presLayoutVars>
          <dgm:chMax val="1"/>
          <dgm:chPref val="1"/>
          <dgm:bulletEnabled val="1"/>
        </dgm:presLayoutVars>
      </dgm:prSet>
      <dgm:spPr/>
    </dgm:pt>
    <dgm:pt modelId="{CA1CAF7F-829A-4DE4-9082-2F6F958E59D8}" type="pres">
      <dgm:prSet presAssocID="{CDE6634C-3AD3-4F3B-BB08-9C798C2D5A0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FDA148A-6398-4DC0-9DA4-02E6772AAE1D}" type="pres">
      <dgm:prSet presAssocID="{CDE6634C-3AD3-4F3B-BB08-9C798C2D5A0B}" presName="BalanceSpacing" presStyleCnt="0"/>
      <dgm:spPr/>
    </dgm:pt>
    <dgm:pt modelId="{158A23F0-E2F4-4E81-AE34-8D469EBACD07}" type="pres">
      <dgm:prSet presAssocID="{CDE6634C-3AD3-4F3B-BB08-9C798C2D5A0B}" presName="BalanceSpacing1" presStyleCnt="0"/>
      <dgm:spPr/>
    </dgm:pt>
    <dgm:pt modelId="{8EBE5437-8210-426E-8D06-D3DB3F0B744A}" type="pres">
      <dgm:prSet presAssocID="{DF6AFC2C-DA31-40C7-A9D3-16D8481D3D25}" presName="Accent1Text" presStyleLbl="node1" presStyleIdx="1" presStyleCnt="2" custLinFactX="100000" custLinFactNeighborX="177208" custLinFactNeighborY="86266"/>
      <dgm:spPr/>
    </dgm:pt>
  </dgm:ptLst>
  <dgm:cxnLst>
    <dgm:cxn modelId="{C40F4664-9033-483B-BBC5-35F90C276327}" type="presOf" srcId="{CDE6634C-3AD3-4F3B-BB08-9C798C2D5A0B}" destId="{A134A66D-83A7-400D-AEF8-A1755633E75E}" srcOrd="0" destOrd="0" presId="urn:microsoft.com/office/officeart/2008/layout/AlternatingHexagons"/>
    <dgm:cxn modelId="{6BF3A466-C024-4D2F-994E-3DE547C90D9F}" type="presOf" srcId="{DF6AFC2C-DA31-40C7-A9D3-16D8481D3D25}" destId="{8EBE5437-8210-426E-8D06-D3DB3F0B744A}" srcOrd="0" destOrd="0" presId="urn:microsoft.com/office/officeart/2008/layout/AlternatingHexagons"/>
    <dgm:cxn modelId="{6E0A62B0-6952-400B-A4B1-82919E126E1D}" srcId="{936139F9-17D7-41D7-8CF4-94B6549C18A7}" destId="{CDE6634C-3AD3-4F3B-BB08-9C798C2D5A0B}" srcOrd="0" destOrd="0" parTransId="{365CB155-927A-4385-B50E-AA9E883BF3D3}" sibTransId="{DF6AFC2C-DA31-40C7-A9D3-16D8481D3D25}"/>
    <dgm:cxn modelId="{041878C1-7EF5-4FA0-91A6-2D732C96B6AA}" type="presOf" srcId="{936139F9-17D7-41D7-8CF4-94B6549C18A7}" destId="{8D64308A-4AF3-4000-B213-4B52694372B1}" srcOrd="0" destOrd="0" presId="urn:microsoft.com/office/officeart/2008/layout/AlternatingHexagons"/>
    <dgm:cxn modelId="{CAA4499B-E101-4EA5-9D79-634E1512B590}" type="presParOf" srcId="{8D64308A-4AF3-4000-B213-4B52694372B1}" destId="{9B2EE096-3DD1-4315-89E8-D6FED8D0F8FF}" srcOrd="0" destOrd="0" presId="urn:microsoft.com/office/officeart/2008/layout/AlternatingHexagons"/>
    <dgm:cxn modelId="{351CBAF8-404E-4360-BABC-ABDBBC092FE3}" type="presParOf" srcId="{9B2EE096-3DD1-4315-89E8-D6FED8D0F8FF}" destId="{A134A66D-83A7-400D-AEF8-A1755633E75E}" srcOrd="0" destOrd="0" presId="urn:microsoft.com/office/officeart/2008/layout/AlternatingHexagons"/>
    <dgm:cxn modelId="{1A63093A-9352-4F9D-8C2B-091AA657E7CF}" type="presParOf" srcId="{9B2EE096-3DD1-4315-89E8-D6FED8D0F8FF}" destId="{CA1CAF7F-829A-4DE4-9082-2F6F958E59D8}" srcOrd="1" destOrd="0" presId="urn:microsoft.com/office/officeart/2008/layout/AlternatingHexagons"/>
    <dgm:cxn modelId="{6BD05F8B-39E5-4CDD-904B-DED70F642D82}" type="presParOf" srcId="{9B2EE096-3DD1-4315-89E8-D6FED8D0F8FF}" destId="{4FDA148A-6398-4DC0-9DA4-02E6772AAE1D}" srcOrd="2" destOrd="0" presId="urn:microsoft.com/office/officeart/2008/layout/AlternatingHexagons"/>
    <dgm:cxn modelId="{0DD8DA2C-ED24-4038-92AB-0BCC2878560F}" type="presParOf" srcId="{9B2EE096-3DD1-4315-89E8-D6FED8D0F8FF}" destId="{158A23F0-E2F4-4E81-AE34-8D469EBACD07}" srcOrd="3" destOrd="0" presId="urn:microsoft.com/office/officeart/2008/layout/AlternatingHexagons"/>
    <dgm:cxn modelId="{4581DB1D-D201-44EB-BAAE-C67A4932365C}" type="presParOf" srcId="{9B2EE096-3DD1-4315-89E8-D6FED8D0F8FF}" destId="{8EBE5437-8210-426E-8D06-D3DB3F0B74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14F23-4D07-4404-A16B-7F599CAA1134}">
      <dsp:nvSpPr>
        <dsp:cNvPr id="0" name=""/>
        <dsp:cNvSpPr/>
      </dsp:nvSpPr>
      <dsp:spPr>
        <a:xfrm>
          <a:off x="-1128762" y="-191407"/>
          <a:ext cx="1464254" cy="1464254"/>
        </a:xfrm>
        <a:prstGeom prst="blockArc">
          <a:avLst>
            <a:gd name="adj1" fmla="val 18900000"/>
            <a:gd name="adj2" fmla="val 2700000"/>
            <a:gd name="adj3" fmla="val 147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50090-2C52-4B8B-BB01-DE53CB15472A}">
      <dsp:nvSpPr>
        <dsp:cNvPr id="0" name=""/>
        <dsp:cNvSpPr/>
      </dsp:nvSpPr>
      <dsp:spPr>
        <a:xfrm>
          <a:off x="321800" y="283278"/>
          <a:ext cx="1557379" cy="514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96" tIns="81280" rIns="81280" bIns="81280" numCol="1" spcCol="1270" anchor="ctr" anchorCtr="0">
          <a:noAutofit/>
        </a:bodyPr>
        <a:lstStyle/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i="1" u="none" kern="1200" dirty="0"/>
            <a:t>تمهيد</a:t>
          </a:r>
          <a:endParaRPr lang="ar-SA" sz="3200" u="none" kern="1200" dirty="0"/>
        </a:p>
      </dsp:txBody>
      <dsp:txXfrm>
        <a:off x="321800" y="283278"/>
        <a:ext cx="1557379" cy="514881"/>
      </dsp:txXfrm>
    </dsp:sp>
    <dsp:sp modelId="{8F7C52CC-18AD-4DCD-9745-C1BCDFE7B21B}">
      <dsp:nvSpPr>
        <dsp:cNvPr id="0" name=""/>
        <dsp:cNvSpPr/>
      </dsp:nvSpPr>
      <dsp:spPr>
        <a:xfrm>
          <a:off x="0" y="218918"/>
          <a:ext cx="643601" cy="64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16CE7-1143-4A02-BF3F-1D6ED776AC56}">
      <dsp:nvSpPr>
        <dsp:cNvPr id="0" name=""/>
        <dsp:cNvSpPr/>
      </dsp:nvSpPr>
      <dsp:spPr>
        <a:xfrm>
          <a:off x="870533" y="1172"/>
          <a:ext cx="5910067" cy="119915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كيف تحافظ على صحة جسمك ؟</a:t>
          </a:r>
        </a:p>
      </dsp:txBody>
      <dsp:txXfrm>
        <a:off x="929071" y="59710"/>
        <a:ext cx="5792991" cy="108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C3544-AB5F-4F38-A1A8-92D36EB83F4D}">
      <dsp:nvSpPr>
        <dsp:cNvPr id="0" name=""/>
        <dsp:cNvSpPr/>
      </dsp:nvSpPr>
      <dsp:spPr>
        <a:xfrm>
          <a:off x="0" y="0"/>
          <a:ext cx="712811" cy="71281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D9615-243C-47BF-A881-AEADD0EDD870}">
      <dsp:nvSpPr>
        <dsp:cNvPr id="0" name=""/>
        <dsp:cNvSpPr/>
      </dsp:nvSpPr>
      <dsp:spPr>
        <a:xfrm>
          <a:off x="356405" y="0"/>
          <a:ext cx="1556423" cy="712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tx1"/>
              </a:solidFill>
              <a:highlight>
                <a:srgbClr val="FFFF00"/>
              </a:highlight>
            </a:rPr>
            <a:t>الصحة</a:t>
          </a:r>
          <a:endParaRPr lang="ar-SA" sz="36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356405" y="0"/>
        <a:ext cx="1556423" cy="712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C3544-AB5F-4F38-A1A8-92D36EB83F4D}">
      <dsp:nvSpPr>
        <dsp:cNvPr id="0" name=""/>
        <dsp:cNvSpPr/>
      </dsp:nvSpPr>
      <dsp:spPr>
        <a:xfrm>
          <a:off x="0" y="0"/>
          <a:ext cx="712811" cy="71281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D9615-243C-47BF-A881-AEADD0EDD870}">
      <dsp:nvSpPr>
        <dsp:cNvPr id="0" name=""/>
        <dsp:cNvSpPr/>
      </dsp:nvSpPr>
      <dsp:spPr>
        <a:xfrm>
          <a:off x="356405" y="0"/>
          <a:ext cx="2690249" cy="712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chemeClr val="tx1"/>
              </a:solidFill>
              <a:highlight>
                <a:srgbClr val="FFFF00"/>
              </a:highlight>
            </a:rPr>
            <a:t>العادات الصحية</a:t>
          </a:r>
          <a:endParaRPr lang="ar-SA" sz="36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356405" y="0"/>
        <a:ext cx="2690249" cy="712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16CE7-1143-4A02-BF3F-1D6ED776AC56}">
      <dsp:nvSpPr>
        <dsp:cNvPr id="0" name=""/>
        <dsp:cNvSpPr/>
      </dsp:nvSpPr>
      <dsp:spPr>
        <a:xfrm>
          <a:off x="1057698" y="1172"/>
          <a:ext cx="7180735" cy="119915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ما العادات الصحية التي تجنبنا الأمراض؟</a:t>
          </a:r>
        </a:p>
      </dsp:txBody>
      <dsp:txXfrm>
        <a:off x="1116236" y="59710"/>
        <a:ext cx="7063659" cy="1082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509812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44435" y="15025"/>
          <a:ext cx="4854170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888" tIns="0" rIns="134888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مفهوم التمارين الرياضية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85591" y="56181"/>
        <a:ext cx="4771858" cy="760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509812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44435" y="15025"/>
          <a:ext cx="4854170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888" tIns="0" rIns="134888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أهمية الرياضة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85591" y="56181"/>
        <a:ext cx="4771858" cy="760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A66D-83A7-400D-AEF8-A1755633E75E}">
      <dsp:nvSpPr>
        <dsp:cNvPr id="0" name=""/>
        <dsp:cNvSpPr/>
      </dsp:nvSpPr>
      <dsp:spPr>
        <a:xfrm rot="5400000">
          <a:off x="564012" y="-316417"/>
          <a:ext cx="1382655" cy="21747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مرحلي</a:t>
          </a:r>
          <a:endParaRPr lang="ar-SA" sz="3200" kern="1200" dirty="0"/>
        </a:p>
      </dsp:txBody>
      <dsp:txXfrm rot="-5400000">
        <a:off x="530416" y="310085"/>
        <a:ext cx="1449849" cy="921770"/>
      </dsp:txXfrm>
    </dsp:sp>
    <dsp:sp modelId="{CA1CAF7F-829A-4DE4-9082-2F6F958E59D8}">
      <dsp:nvSpPr>
        <dsp:cNvPr id="0" name=""/>
        <dsp:cNvSpPr/>
      </dsp:nvSpPr>
      <dsp:spPr>
        <a:xfrm>
          <a:off x="1550418" y="579110"/>
          <a:ext cx="713714" cy="38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E5437-8210-426E-8D06-D3DB3F0B744A}">
      <dsp:nvSpPr>
        <dsp:cNvPr id="0" name=""/>
        <dsp:cNvSpPr/>
      </dsp:nvSpPr>
      <dsp:spPr>
        <a:xfrm rot="5400000">
          <a:off x="1706595" y="943978"/>
          <a:ext cx="639529" cy="55639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/>
        </a:p>
      </dsp:txBody>
      <dsp:txXfrm rot="-5400000">
        <a:off x="1834868" y="1002069"/>
        <a:ext cx="382982" cy="440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A66D-83A7-400D-AEF8-A1755633E75E}">
      <dsp:nvSpPr>
        <dsp:cNvPr id="0" name=""/>
        <dsp:cNvSpPr/>
      </dsp:nvSpPr>
      <dsp:spPr>
        <a:xfrm rot="5400000">
          <a:off x="564012" y="-316417"/>
          <a:ext cx="1382655" cy="21747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نهائي</a:t>
          </a:r>
          <a:endParaRPr lang="ar-SA" sz="3200" kern="1200" dirty="0"/>
        </a:p>
      </dsp:txBody>
      <dsp:txXfrm rot="-5400000">
        <a:off x="530416" y="310085"/>
        <a:ext cx="1449849" cy="921770"/>
      </dsp:txXfrm>
    </dsp:sp>
    <dsp:sp modelId="{CA1CAF7F-829A-4DE4-9082-2F6F958E59D8}">
      <dsp:nvSpPr>
        <dsp:cNvPr id="0" name=""/>
        <dsp:cNvSpPr/>
      </dsp:nvSpPr>
      <dsp:spPr>
        <a:xfrm>
          <a:off x="1550418" y="579110"/>
          <a:ext cx="713714" cy="38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E5437-8210-426E-8D06-D3DB3F0B744A}">
      <dsp:nvSpPr>
        <dsp:cNvPr id="0" name=""/>
        <dsp:cNvSpPr/>
      </dsp:nvSpPr>
      <dsp:spPr>
        <a:xfrm rot="5400000">
          <a:off x="1706595" y="943978"/>
          <a:ext cx="639529" cy="55639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300" kern="1200"/>
        </a:p>
      </dsp:txBody>
      <dsp:txXfrm rot="-5400000">
        <a:off x="1834868" y="1002069"/>
        <a:ext cx="382982" cy="44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B2694E-C981-D61D-E25E-1195BBE0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0442499-B33C-6666-62A8-EBD6C6AD3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51077-793D-C338-23F4-C1068261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0D22B1-9273-DB82-361D-F3DF0DCA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31B53D-7F20-3B79-BC17-87A1592F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4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E50859-1A2D-7467-C9E8-D5A1219E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798211-3F27-EE00-3F2B-C50B82751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CD4A2A-6DC7-D3CC-3F35-D18C147D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DDD731-B9A9-39E4-DDC1-D561268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137B8E-6DBF-00B3-24B0-0295FB00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6FE6F3B-FF6F-4090-3D7F-E6B95A0AB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87332C-8A83-F171-D5D7-BFF00F862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B84ED1-AADA-BAF9-8422-DF58C111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227CC-1ED3-2ABA-C6AC-77EA7113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F9CA48-6336-D478-79F3-7AD1B6E8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09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A3CA72-99C0-8D44-554F-942D5D85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E643C2-3452-2EB1-CA29-475611CC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AD054D-3050-0B4E-2990-E3B5C57A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D2282-F44D-47D9-5ACA-5D4E9E05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0875E1-9E8E-7941-0B03-E419416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2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31FEBE-2A55-0C57-1BB4-46220641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B61C78-ABAE-134C-F913-84C65F5B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163FAB-3BFE-2227-DF9B-A9F0BD25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17A3C9-63B8-F0D8-24D8-EAFF79F9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2E3D42-9371-1A70-BEB8-930C9A78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82A3CD-B0A2-285C-1945-2A17BB8D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21FC9B-1066-C000-B5C3-59250B98F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EE8727-70F2-52A0-33F2-015D0D285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CD8933-54F3-63DA-9292-D17D986D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930DDB-4851-6729-E499-0A0F4191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3ABD4A-CD74-CACC-2244-458199C4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6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608E90-56DE-D3A9-22C7-686F8DD1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2217FE-6195-939D-2DF2-E825F4868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E0DB66-866A-D02D-E697-845C346EA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3588BB6-3962-B93E-2839-8FAB5702B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512F5B6-011B-0269-F343-C080361B7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DCD3C5-6B74-AFCE-3D4E-8E50A2DE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F19586C-C7BB-C3DA-7027-A788C5B5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744920-36DC-FAE7-58E2-A6ADBC34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3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D9A51-DE6C-B570-8FEC-C75C9D21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2E1252C-9DBF-583A-243B-A0D6775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9045CCB-BC19-E4EA-85C1-28ACD140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88DB541-1F23-75B2-CE12-0DC09901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49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060C802-F77A-6C83-AC67-89B4C058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9390CD-1F83-CE6F-2518-11592ED0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9EB6822-CF55-C169-9578-E7D35EE7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5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64634C-B1FF-1973-4595-860829DC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61C435-6EE5-4EF5-439E-B4A13872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C06B0C-2C7D-AB42-30A5-6A2BFCBA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DCD329-F4EC-7590-7F56-52ED762D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AE6E82-0AFA-3339-FA34-C0E9BC7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6BA99C-60E6-14AC-0FEF-E9928D4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8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CD22AC-3605-3E57-0773-7234C49B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61F9A71-C553-F5D0-0459-CAEF4CC7F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5D03A9-945A-7C57-B130-FF8DFE7D4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77DE1D-58E0-8607-1BF1-037BC905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E0B66B-8A9F-6D56-18D2-FAD74FBF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C2BE3B-0526-FA99-39FC-0E3D0D0D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22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8B9D801-2E73-72CF-A23B-0128C8C2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893ABB-8BDB-BB7E-9812-EED36AD3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CDBD48-F415-8431-4D5B-26F4AA4F0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81DB-75D6-4994-8C66-DACF397C3A74}" type="datetimeFigureOut">
              <a:rPr lang="ar-SA" smtClean="0"/>
              <a:t>1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E24B3C-3311-BDE8-47BD-362330900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98E1AF-8E58-6772-2717-439D78D8D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EEA1-B518-48B6-9D85-447740E58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6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7" Type="http://schemas.openxmlformats.org/officeDocument/2006/relationships/diagramQuickStyle" Target="../diagrams/quickStyle5.xml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7.png"/><Relationship Id="rId5" Type="http://schemas.openxmlformats.org/officeDocument/2006/relationships/diagramData" Target="../diagrams/data5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hdphoto" Target="../media/hdphoto3.wdp"/><Relationship Id="rId22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1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17" Type="http://schemas.microsoft.com/office/2007/relationships/hdphoto" Target="../media/hdphoto9.wdp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14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microsoft.com/office/2007/relationships/hdphoto" Target="../media/hdphoto8.wdp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0.svg"/><Relationship Id="rId4" Type="http://schemas.openxmlformats.org/officeDocument/2006/relationships/diagramData" Target="../diagrams/data8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0.svg"/><Relationship Id="rId5" Type="http://schemas.openxmlformats.org/officeDocument/2006/relationships/diagramLayout" Target="../diagrams/layout9.xml"/><Relationship Id="rId10" Type="http://schemas.openxmlformats.org/officeDocument/2006/relationships/image" Target="../media/image19.png"/><Relationship Id="rId4" Type="http://schemas.openxmlformats.org/officeDocument/2006/relationships/diagramData" Target="../diagrams/data9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2BF5A2-8D8E-34AA-C2B4-352D6E5E4724}"/>
              </a:ext>
            </a:extLst>
          </p:cNvPr>
          <p:cNvSpPr txBox="1"/>
          <p:nvPr/>
        </p:nvSpPr>
        <p:spPr>
          <a:xfrm>
            <a:off x="3326524" y="302422"/>
            <a:ext cx="58017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</a:rPr>
              <a:t>المحافظة على الصحة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01B754-F48F-E55C-A9F8-1AC63B7560CE}"/>
              </a:ext>
            </a:extLst>
          </p:cNvPr>
          <p:cNvSpPr txBox="1"/>
          <p:nvPr/>
        </p:nvSpPr>
        <p:spPr>
          <a:xfrm>
            <a:off x="10043409" y="1657997"/>
            <a:ext cx="192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ستتعلم اليوم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5561567" y="2438040"/>
            <a:ext cx="6535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تميّز </a:t>
            </a:r>
            <a:r>
              <a:rPr lang="ar-SA" sz="4000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بين الصحة والعادات الصحية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2239025" y="3257576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يلخص </a:t>
            </a:r>
            <a:r>
              <a:rPr lang="ar-SA" sz="4000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العادات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الصحية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التي تجنبنا الأمراض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31AA4-1FE8-4DF8-E841-E5FAEBEB3453}"/>
              </a:ext>
            </a:extLst>
          </p:cNvPr>
          <p:cNvSpPr txBox="1"/>
          <p:nvPr/>
        </p:nvSpPr>
        <p:spPr>
          <a:xfrm>
            <a:off x="1707516" y="4009733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4000" b="1" dirty="0">
                <a:solidFill>
                  <a:srgbClr val="00B050"/>
                </a:solidFill>
              </a:rPr>
              <a:t>المقصود بالتمارين الرياضية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B1BB879-91B2-EB36-29AD-1509A56F2C76}"/>
              </a:ext>
            </a:extLst>
          </p:cNvPr>
          <p:cNvSpPr txBox="1"/>
          <p:nvPr/>
        </p:nvSpPr>
        <p:spPr>
          <a:xfrm>
            <a:off x="268014" y="4747630"/>
            <a:ext cx="10313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4000" b="1" dirty="0">
                <a:solidFill>
                  <a:srgbClr val="00B050"/>
                </a:solidFill>
              </a:rPr>
              <a:t>أهمية ممارسة التمارين الرياضة في المحافظة على الصحة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27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AB1A75-5340-CA35-CB32-88CF67426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4762"/>
            <a:ext cx="12192000" cy="6848475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C6EB5915-0FA7-673F-8E5F-980A8CC09471}"/>
              </a:ext>
            </a:extLst>
          </p:cNvPr>
          <p:cNvGraphicFramePr/>
          <p:nvPr/>
        </p:nvGraphicFramePr>
        <p:xfrm>
          <a:off x="10211002" y="131569"/>
          <a:ext cx="1879180" cy="108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F5F2FCD2-04F2-C200-ED8A-F2542733C1BF}"/>
              </a:ext>
            </a:extLst>
          </p:cNvPr>
          <p:cNvSpPr txBox="1"/>
          <p:nvPr/>
        </p:nvSpPr>
        <p:spPr>
          <a:xfrm>
            <a:off x="4835566" y="1657439"/>
            <a:ext cx="48242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يزداد نبضات القلب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التعرق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زيادة النشاط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83B69F-EB63-1334-6F4D-697DBF49C812}"/>
              </a:ext>
            </a:extLst>
          </p:cNvPr>
          <p:cNvSpPr txBox="1"/>
          <p:nvPr/>
        </p:nvSpPr>
        <p:spPr>
          <a:xfrm>
            <a:off x="5691352" y="3835615"/>
            <a:ext cx="63265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 إذن </a:t>
            </a:r>
            <a:r>
              <a:rPr lang="ar-SA" sz="3600" b="1" dirty="0">
                <a:solidFill>
                  <a:srgbClr val="00B050"/>
                </a:solidFill>
              </a:rPr>
              <a:t>كيف تحافظ على صحة جسمك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A697C7-FF4B-2C2C-20CD-0F05ABFF1DC8}"/>
              </a:ext>
            </a:extLst>
          </p:cNvPr>
          <p:cNvSpPr txBox="1"/>
          <p:nvPr/>
        </p:nvSpPr>
        <p:spPr>
          <a:xfrm>
            <a:off x="5119805" y="4436838"/>
            <a:ext cx="54593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باتباع </a:t>
            </a:r>
            <a:r>
              <a:rPr lang="ar-SA" sz="3600" b="1" dirty="0">
                <a:solidFill>
                  <a:srgbClr val="002060"/>
                </a:solidFill>
                <a:highlight>
                  <a:srgbClr val="FFFF00"/>
                </a:highlight>
                <a:sym typeface="Wingdings 2" panose="05020102010507070707" pitchFamily="18" charset="2"/>
              </a:rPr>
              <a:t>العادات الصحية </a:t>
            </a:r>
          </a:p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ومنها ممارسة الرياضة .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E4F1C0-92DA-3BB2-2C4E-47C019FD7A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0158" r="2896" b="7110"/>
          <a:stretch/>
        </p:blipFill>
        <p:spPr>
          <a:xfrm>
            <a:off x="145440" y="898634"/>
            <a:ext cx="5776429" cy="5641022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DD831C7-C984-6576-1104-BC8C2B8AB8B9}"/>
              </a:ext>
            </a:extLst>
          </p:cNvPr>
          <p:cNvGrpSpPr/>
          <p:nvPr/>
        </p:nvGrpSpPr>
        <p:grpSpPr>
          <a:xfrm>
            <a:off x="2566959" y="223019"/>
            <a:ext cx="9479600" cy="3188746"/>
            <a:chOff x="2566959" y="223019"/>
            <a:chExt cx="9479600" cy="3188746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56713FB-8BB4-442A-BE5E-A4DC9CB2D105}"/>
                </a:ext>
              </a:extLst>
            </p:cNvPr>
            <p:cNvSpPr txBox="1"/>
            <p:nvPr/>
          </p:nvSpPr>
          <p:spPr>
            <a:xfrm>
              <a:off x="2566959" y="223019"/>
              <a:ext cx="755517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571500" indent="-571500">
                <a:buFont typeface="Wingdings 2" panose="05020102010507070707" pitchFamily="18" charset="2"/>
                <a:buChar char="$"/>
              </a:pPr>
              <a:r>
                <a:rPr lang="ar-SA" sz="3600" b="1" dirty="0">
                  <a:solidFill>
                    <a:srgbClr val="00B050"/>
                  </a:solidFill>
                </a:rPr>
                <a:t>ممارسة الرياضة تحدث تغير في جسمك .</a:t>
              </a:r>
            </a:p>
            <a:p>
              <a:r>
                <a:rPr lang="ar-SA" sz="3600" b="1" dirty="0">
                  <a:solidFill>
                    <a:srgbClr val="00B050"/>
                  </a:solidFill>
                </a:rPr>
                <a:t>    صف هذه التغيرات ؟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74B8EA0-12F5-7E7C-A48C-003E9E797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3470" r="11345" b="9117"/>
            <a:stretch/>
          </p:blipFill>
          <p:spPr>
            <a:xfrm flipH="1">
              <a:off x="9647085" y="1096137"/>
              <a:ext cx="2399474" cy="2315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5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AB1A75-5340-CA35-CB32-88CF67426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5F2FCD2-04F2-C200-ED8A-F2542733C1BF}"/>
              </a:ext>
            </a:extLst>
          </p:cNvPr>
          <p:cNvSpPr txBox="1"/>
          <p:nvPr/>
        </p:nvSpPr>
        <p:spPr>
          <a:xfrm>
            <a:off x="4541785" y="1682877"/>
            <a:ext cx="35757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باتباع </a:t>
            </a:r>
            <a:r>
              <a:rPr lang="ar-SA" sz="3600" b="1" dirty="0">
                <a:solidFill>
                  <a:srgbClr val="002060"/>
                </a:solidFill>
                <a:highlight>
                  <a:srgbClr val="FFFF00"/>
                </a:highlight>
                <a:sym typeface="Wingdings 2" panose="05020102010507070707" pitchFamily="18" charset="2"/>
              </a:rPr>
              <a:t>العادات الصحية</a:t>
            </a:r>
            <a:endParaRPr lang="ar-SA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A697C7-FF4B-2C2C-20CD-0F05ABFF1DC8}"/>
              </a:ext>
            </a:extLst>
          </p:cNvPr>
          <p:cNvSpPr txBox="1"/>
          <p:nvPr/>
        </p:nvSpPr>
        <p:spPr>
          <a:xfrm>
            <a:off x="441434" y="2733509"/>
            <a:ext cx="945667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هي حالة اكتمال السلامة الجسدية والعقلية والنفسية </a:t>
            </a:r>
          </a:p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وليست مجرد انعدام المرض أو العجز .</a:t>
            </a:r>
            <a:endParaRPr lang="ar-SA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3A7C4E3D-3C66-D9CC-406D-5EE7AE702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625434"/>
              </p:ext>
            </p:extLst>
          </p:nvPr>
        </p:nvGraphicFramePr>
        <p:xfrm>
          <a:off x="2570665" y="161183"/>
          <a:ext cx="75179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8C4AF39F-821C-544A-F330-3982357DD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98486"/>
              </p:ext>
            </p:extLst>
          </p:nvPr>
        </p:nvGraphicFramePr>
        <p:xfrm>
          <a:off x="10088641" y="2977269"/>
          <a:ext cx="1912829" cy="71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EEB63672-8B25-506D-7E2F-49EDBEC4D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661277"/>
              </p:ext>
            </p:extLst>
          </p:nvPr>
        </p:nvGraphicFramePr>
        <p:xfrm>
          <a:off x="8954814" y="4574718"/>
          <a:ext cx="3046655" cy="71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5A295EF-B286-94DB-2488-A5B072E36BDE}"/>
              </a:ext>
            </a:extLst>
          </p:cNvPr>
          <p:cNvSpPr txBox="1"/>
          <p:nvPr/>
        </p:nvSpPr>
        <p:spPr>
          <a:xfrm>
            <a:off x="441434" y="4340857"/>
            <a:ext cx="83228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sym typeface="Wingdings 2" panose="05020102010507070707" pitchFamily="18" charset="2"/>
              </a:rPr>
              <a:t>هي سلوكيات تفيد وتساعد الإنسان على المحافظة على جسمه بصحة سليمة بعيداً عن الأمراض.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Graphic spid="9" grpId="0">
        <p:bldAsOne/>
      </p:bldGraphic>
      <p:bldGraphic spid="11" grpId="0">
        <p:bldAsOne/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536189B-CC8F-3EFE-6793-195FB6C8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5511816-4B9F-00CD-55F1-A713679C75B3}"/>
              </a:ext>
            </a:extLst>
          </p:cNvPr>
          <p:cNvGrpSpPr/>
          <p:nvPr/>
        </p:nvGrpSpPr>
        <p:grpSpPr>
          <a:xfrm>
            <a:off x="1844627" y="1883422"/>
            <a:ext cx="2502309" cy="4336462"/>
            <a:chOff x="9134836" y="1318821"/>
            <a:chExt cx="2718073" cy="5358450"/>
          </a:xfrm>
        </p:grpSpPr>
        <p:pic>
          <p:nvPicPr>
            <p:cNvPr id="3" name="صورة 4">
              <a:extLst>
                <a:ext uri="{FF2B5EF4-FFF2-40B4-BE49-F238E27FC236}">
                  <a16:creationId xmlns:a16="http://schemas.microsoft.com/office/drawing/2014/main" id="{89FE6473-9315-2148-9901-D249B4BFE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36" y="1318821"/>
              <a:ext cx="2718073" cy="3913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4163D84-B014-6243-A3E1-93EF7D1C2A16}"/>
                </a:ext>
              </a:extLst>
            </p:cNvPr>
            <p:cNvSpPr txBox="1"/>
            <p:nvPr/>
          </p:nvSpPr>
          <p:spPr>
            <a:xfrm>
              <a:off x="9698359" y="5232088"/>
              <a:ext cx="1515962" cy="14451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3500" b="1" dirty="0"/>
                <a:t>التمارين الرياضة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A6027B4-BB4C-17C9-E4B6-393FBD664A59}"/>
              </a:ext>
            </a:extLst>
          </p:cNvPr>
          <p:cNvGrpSpPr/>
          <p:nvPr/>
        </p:nvGrpSpPr>
        <p:grpSpPr>
          <a:xfrm>
            <a:off x="4481314" y="1918895"/>
            <a:ext cx="2279375" cy="4261010"/>
            <a:chOff x="395280" y="1730814"/>
            <a:chExt cx="2644195" cy="4261010"/>
          </a:xfrm>
        </p:grpSpPr>
        <p:pic>
          <p:nvPicPr>
            <p:cNvPr id="7" name="صورة 9">
              <a:extLst>
                <a:ext uri="{FF2B5EF4-FFF2-40B4-BE49-F238E27FC236}">
                  <a16:creationId xmlns:a16="http://schemas.microsoft.com/office/drawing/2014/main" id="{FA6CAAB5-D1B7-5D48-A029-335C95AD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0" y="1730814"/>
              <a:ext cx="2644195" cy="30959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B53D69A-4D7E-844B-8DE5-810E95A92186}"/>
                </a:ext>
              </a:extLst>
            </p:cNvPr>
            <p:cNvSpPr txBox="1"/>
            <p:nvPr/>
          </p:nvSpPr>
          <p:spPr>
            <a:xfrm>
              <a:off x="997757" y="4822273"/>
              <a:ext cx="1323251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500" b="1" dirty="0"/>
                <a:t>النوم الكافي</a:t>
              </a:r>
            </a:p>
          </p:txBody>
        </p:sp>
      </p:grpSp>
      <p:graphicFrame>
        <p:nvGraphicFramePr>
          <p:cNvPr id="16" name="رسم تخطيطي 15">
            <a:extLst>
              <a:ext uri="{FF2B5EF4-FFF2-40B4-BE49-F238E27FC236}">
                <a16:creationId xmlns:a16="http://schemas.microsoft.com/office/drawing/2014/main" id="{E8874E89-CD66-CA5D-0A93-220F9A389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476402"/>
              </p:ext>
            </p:extLst>
          </p:nvPr>
        </p:nvGraphicFramePr>
        <p:xfrm>
          <a:off x="1566422" y="158050"/>
          <a:ext cx="913434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7785738-DC34-92F3-DF1E-D5370379557F}"/>
              </a:ext>
            </a:extLst>
          </p:cNvPr>
          <p:cNvGrpSpPr/>
          <p:nvPr/>
        </p:nvGrpSpPr>
        <p:grpSpPr>
          <a:xfrm>
            <a:off x="9336846" y="1918894"/>
            <a:ext cx="2746393" cy="4203214"/>
            <a:chOff x="9538138" y="1621812"/>
            <a:chExt cx="2545100" cy="4082315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B2B2473-3AC8-7943-8648-76C54D288B55}"/>
                </a:ext>
              </a:extLst>
            </p:cNvPr>
            <p:cNvSpPr txBox="1"/>
            <p:nvPr/>
          </p:nvSpPr>
          <p:spPr>
            <a:xfrm>
              <a:off x="9666975" y="4534576"/>
              <a:ext cx="1285704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500" b="1" dirty="0" err="1"/>
                <a:t>الاهتمامبالنظافة</a:t>
              </a:r>
              <a:endParaRPr lang="ar-SA" sz="3500" b="1" dirty="0"/>
            </a:p>
          </p:txBody>
        </p: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36C2EA20-F60E-59C5-058C-EDE0613B698A}"/>
                </a:ext>
              </a:extLst>
            </p:cNvPr>
            <p:cNvGrpSpPr/>
            <p:nvPr/>
          </p:nvGrpSpPr>
          <p:grpSpPr>
            <a:xfrm>
              <a:off x="9538138" y="1621812"/>
              <a:ext cx="2545100" cy="3785760"/>
              <a:chOff x="5021686" y="1377782"/>
              <a:chExt cx="3980768" cy="5021938"/>
            </a:xfrm>
          </p:grpSpPr>
          <p:pic>
            <p:nvPicPr>
              <p:cNvPr id="6" name="صورة 6">
                <a:extLst>
                  <a:ext uri="{FF2B5EF4-FFF2-40B4-BE49-F238E27FC236}">
                    <a16:creationId xmlns:a16="http://schemas.microsoft.com/office/drawing/2014/main" id="{2E975583-214A-3642-B693-31342B4B9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86" y="1450817"/>
                <a:ext cx="1868825" cy="19139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F177F581-3354-D275-8DE0-239D03C236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17"/>
              <a:stretch/>
            </p:blipFill>
            <p:spPr>
              <a:xfrm>
                <a:off x="6851578" y="1377782"/>
                <a:ext cx="2150876" cy="182460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28E5608F-E237-BF3A-3407-36B9BFC61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2174" y="3162065"/>
                <a:ext cx="1868824" cy="18766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B7BAD8BA-C2CA-568F-715E-E86D2802C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86" y="3264629"/>
                <a:ext cx="2150876" cy="191479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2DD75435-96E3-6585-45B4-EE574E7AD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9757" y="4970314"/>
                <a:ext cx="1754430" cy="142940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B59E7A6-D6F7-C5E1-719A-8E8F68A9ED82}"/>
              </a:ext>
            </a:extLst>
          </p:cNvPr>
          <p:cNvGrpSpPr/>
          <p:nvPr/>
        </p:nvGrpSpPr>
        <p:grpSpPr>
          <a:xfrm>
            <a:off x="6760689" y="1676868"/>
            <a:ext cx="2441118" cy="4413322"/>
            <a:chOff x="5734491" y="2035333"/>
            <a:chExt cx="3026433" cy="4664444"/>
          </a:xfrm>
        </p:grpSpPr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7F054E81-1E1A-8640-95AC-D2A547C4B6BB}"/>
                </a:ext>
              </a:extLst>
            </p:cNvPr>
            <p:cNvSpPr txBox="1"/>
            <p:nvPr/>
          </p:nvSpPr>
          <p:spPr>
            <a:xfrm>
              <a:off x="5847888" y="5463678"/>
              <a:ext cx="2712511" cy="12360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500" b="1" dirty="0"/>
                <a:t>الغذاء الصحي المتوازن</a:t>
              </a:r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E694CFC4-EAD2-DA56-8FD7-897EA9D4B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100" r="3972"/>
            <a:stretch/>
          </p:blipFill>
          <p:spPr>
            <a:xfrm>
              <a:off x="5734491" y="2035333"/>
              <a:ext cx="3026433" cy="3504050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D1D010C-542D-62B8-7A03-0B8850A452E4}"/>
              </a:ext>
            </a:extLst>
          </p:cNvPr>
          <p:cNvGrpSpPr/>
          <p:nvPr/>
        </p:nvGrpSpPr>
        <p:grpSpPr>
          <a:xfrm>
            <a:off x="61556" y="1656958"/>
            <a:ext cx="1875890" cy="3990274"/>
            <a:chOff x="61556" y="1656958"/>
            <a:chExt cx="2039198" cy="3990274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B6714D6E-D469-EC8C-600F-70FBA1016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" t="8736" r="7902" b="4598"/>
            <a:stretch/>
          </p:blipFill>
          <p:spPr>
            <a:xfrm>
              <a:off x="114788" y="1656958"/>
              <a:ext cx="1932734" cy="3311737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2AC5CDCE-3194-F5D5-4E0E-EE640A760A90}"/>
                </a:ext>
              </a:extLst>
            </p:cNvPr>
            <p:cNvSpPr txBox="1"/>
            <p:nvPr/>
          </p:nvSpPr>
          <p:spPr>
            <a:xfrm>
              <a:off x="61556" y="5016290"/>
              <a:ext cx="2039198" cy="6309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500" b="1" dirty="0"/>
                <a:t>زيارة الطبيب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8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2D4809F-4786-563F-1FAD-EA14264C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A15F24B-B4F1-3004-6DEC-868C55543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38"/>
          <a:stretch/>
        </p:blipFill>
        <p:spPr>
          <a:xfrm>
            <a:off x="278776" y="4702356"/>
            <a:ext cx="5029902" cy="163538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B2E53852-C2B6-184F-65B5-1C0C445FB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91" b="29484"/>
          <a:stretch/>
        </p:blipFill>
        <p:spPr>
          <a:xfrm>
            <a:off x="244662" y="3161174"/>
            <a:ext cx="5029902" cy="149290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3B383CB2-DF2E-3E66-DF5E-0F07125260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05" t="15138" b="69194"/>
          <a:stretch/>
        </p:blipFill>
        <p:spPr>
          <a:xfrm>
            <a:off x="1686910" y="2128391"/>
            <a:ext cx="3543927" cy="869468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731628F-D6DC-CDC5-F50B-BE0C1E465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19" t="1052" b="85805"/>
          <a:stretch/>
        </p:blipFill>
        <p:spPr>
          <a:xfrm>
            <a:off x="2017986" y="1487614"/>
            <a:ext cx="3212851" cy="692370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A6338ACA-15CD-4129-026E-9B927BD05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049355"/>
              </p:ext>
            </p:extLst>
          </p:nvPr>
        </p:nvGraphicFramePr>
        <p:xfrm>
          <a:off x="6883324" y="163335"/>
          <a:ext cx="509812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316E13F2-30DC-03BE-1C0D-E8E7C01C9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812393"/>
              </p:ext>
            </p:extLst>
          </p:nvPr>
        </p:nvGraphicFramePr>
        <p:xfrm>
          <a:off x="210549" y="174617"/>
          <a:ext cx="509812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E3054B0-FEB0-7380-5A5B-DA155D8535A8}"/>
              </a:ext>
            </a:extLst>
          </p:cNvPr>
          <p:cNvGrpSpPr/>
          <p:nvPr/>
        </p:nvGrpSpPr>
        <p:grpSpPr>
          <a:xfrm>
            <a:off x="6096000" y="1135117"/>
            <a:ext cx="5885451" cy="4894174"/>
            <a:chOff x="6253656" y="976619"/>
            <a:chExt cx="5885451" cy="4894174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2574363-A0C7-302D-8E05-B140782B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372" y="2997859"/>
              <a:ext cx="5727798" cy="2872934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A2A61EF-C42F-7E31-B173-37FC582D0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656" y="976619"/>
              <a:ext cx="5885451" cy="2139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5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DA083EA-FDA3-2813-E6A0-9E436A47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7" y="0"/>
            <a:ext cx="12243233" cy="68580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78ACB27-7883-AE4D-9C13-A9E9655C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01" y="1721704"/>
            <a:ext cx="1719130" cy="3688843"/>
          </a:xfrm>
          <a:prstGeom prst="rect">
            <a:avLst/>
          </a:prstGeom>
        </p:spPr>
      </p:pic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EAAFB044-D9B9-8B9F-3A38-E81CEA883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213959"/>
              </p:ext>
            </p:extLst>
          </p:nvPr>
        </p:nvGraphicFramePr>
        <p:xfrm>
          <a:off x="9648811" y="89883"/>
          <a:ext cx="2304555" cy="154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B05CAEA0-1089-3293-B17B-78B5CD405EF0}"/>
              </a:ext>
            </a:extLst>
          </p:cNvPr>
          <p:cNvSpPr txBox="1"/>
          <p:nvPr/>
        </p:nvSpPr>
        <p:spPr>
          <a:xfrm>
            <a:off x="694657" y="387806"/>
            <a:ext cx="895415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"/>
            </a:pPr>
            <a:r>
              <a:rPr lang="ar-SA" sz="3200" b="1" dirty="0">
                <a:solidFill>
                  <a:srgbClr val="00B050"/>
                </a:solidFill>
              </a:rPr>
              <a:t>من العادات الصحية التي تجنبنا المراض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 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 أ – تناول الوجبات السريعة 	ب – السهر ليلاً 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ج – الغذاء الصحي المتوازن	 د – الاختلاط بالمصابين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36674F-7C0D-157B-696C-16BA21DF6595}"/>
              </a:ext>
            </a:extLst>
          </p:cNvPr>
          <p:cNvSpPr txBox="1"/>
          <p:nvPr/>
        </p:nvSpPr>
        <p:spPr>
          <a:xfrm>
            <a:off x="687962" y="2781295"/>
            <a:ext cx="895415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"/>
            </a:pPr>
            <a:r>
              <a:rPr lang="ar-SA" sz="3200" b="1" dirty="0">
                <a:solidFill>
                  <a:srgbClr val="00B050"/>
                </a:solidFill>
              </a:rPr>
              <a:t>يساعد غسل اليدين في وقايتنا من المرض لأنه </a:t>
            </a:r>
          </a:p>
          <a:p>
            <a:endParaRPr lang="ar-SA" sz="3200" b="1" dirty="0">
              <a:solidFill>
                <a:srgbClr val="00B050"/>
              </a:solidFill>
            </a:endParaRPr>
          </a:p>
          <a:p>
            <a:r>
              <a:rPr lang="ar-SA" sz="3200" b="1" dirty="0">
                <a:solidFill>
                  <a:srgbClr val="002060"/>
                </a:solidFill>
              </a:rPr>
              <a:t>    أ – يمنع الجلد من الجفاف	ب – يزيل التجاعيد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ج – يجعل اليد دافئة	         د – يزيل الجراثيم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C0489E-7B6C-9584-30D8-53F9EEEBD671}"/>
              </a:ext>
            </a:extLst>
          </p:cNvPr>
          <p:cNvSpPr txBox="1"/>
          <p:nvPr/>
        </p:nvSpPr>
        <p:spPr>
          <a:xfrm>
            <a:off x="2027057" y="5392976"/>
            <a:ext cx="76150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 </a:t>
            </a:r>
            <a:r>
              <a:rPr lang="ar-SA" sz="3200" b="1" dirty="0">
                <a:solidFill>
                  <a:srgbClr val="00B050"/>
                </a:solidFill>
              </a:rPr>
              <a:t>السهر ليلاً يريح الجسم ويحافظ على حيويته ونشاطه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 صواب         خطأ</a:t>
            </a:r>
          </a:p>
        </p:txBody>
      </p:sp>
      <p:pic>
        <p:nvPicPr>
          <p:cNvPr id="10" name="رسم 9" descr="كمبيوتر لوحي">
            <a:extLst>
              <a:ext uri="{FF2B5EF4-FFF2-40B4-BE49-F238E27FC236}">
                <a16:creationId xmlns:a16="http://schemas.microsoft.com/office/drawing/2014/main" id="{C836AF8D-58A6-D81F-8AA2-9358BA619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5229" y="1701202"/>
            <a:ext cx="632701" cy="914400"/>
          </a:xfrm>
          <a:prstGeom prst="rect">
            <a:avLst/>
          </a:prstGeom>
        </p:spPr>
      </p:pic>
      <p:pic>
        <p:nvPicPr>
          <p:cNvPr id="11" name="رسم 10" descr="كمبيوتر لوحي">
            <a:extLst>
              <a:ext uri="{FF2B5EF4-FFF2-40B4-BE49-F238E27FC236}">
                <a16:creationId xmlns:a16="http://schemas.microsoft.com/office/drawing/2014/main" id="{C7C9DB2A-441D-E48E-573B-741387B985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39033" y="4090770"/>
            <a:ext cx="632701" cy="914400"/>
          </a:xfrm>
          <a:prstGeom prst="rect">
            <a:avLst/>
          </a:prstGeom>
        </p:spPr>
      </p:pic>
      <p:pic>
        <p:nvPicPr>
          <p:cNvPr id="12" name="رسم 11" descr="كمبيوتر لوحي">
            <a:extLst>
              <a:ext uri="{FF2B5EF4-FFF2-40B4-BE49-F238E27FC236}">
                <a16:creationId xmlns:a16="http://schemas.microsoft.com/office/drawing/2014/main" id="{ABFB1A9F-6275-1F38-BC0A-079C31E8A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6565" y="5680303"/>
            <a:ext cx="11731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DA083EA-FDA3-2813-E6A0-9E436A47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7" y="0"/>
            <a:ext cx="12243233" cy="68580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78ACB27-7883-AE4D-9C13-A9E9655C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01" y="1721704"/>
            <a:ext cx="1719130" cy="3688843"/>
          </a:xfrm>
          <a:prstGeom prst="rect">
            <a:avLst/>
          </a:prstGeom>
        </p:spPr>
      </p:pic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EAAFB044-D9B9-8B9F-3A38-E81CEA883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504125"/>
              </p:ext>
            </p:extLst>
          </p:nvPr>
        </p:nvGraphicFramePr>
        <p:xfrm>
          <a:off x="9648811" y="89883"/>
          <a:ext cx="2304555" cy="154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86E07B9-3AFE-CB71-677C-D065676FB692}"/>
              </a:ext>
            </a:extLst>
          </p:cNvPr>
          <p:cNvGrpSpPr/>
          <p:nvPr/>
        </p:nvGrpSpPr>
        <p:grpSpPr>
          <a:xfrm>
            <a:off x="694657" y="198505"/>
            <a:ext cx="8954154" cy="2961542"/>
            <a:chOff x="694657" y="-19191"/>
            <a:chExt cx="8954154" cy="296154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92A9B0DD-394A-2092-12BC-61BA115D0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4" r="14664" b="39879"/>
            <a:stretch/>
          </p:blipFill>
          <p:spPr>
            <a:xfrm>
              <a:off x="1986463" y="-19191"/>
              <a:ext cx="2288789" cy="17893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B05CAEA0-1089-3293-B17B-78B5CD405EF0}"/>
                </a:ext>
              </a:extLst>
            </p:cNvPr>
            <p:cNvSpPr txBox="1"/>
            <p:nvPr/>
          </p:nvSpPr>
          <p:spPr>
            <a:xfrm>
              <a:off x="694657" y="387806"/>
              <a:ext cx="8954154" cy="25545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 </a:t>
              </a:r>
              <a:r>
                <a:rPr lang="ar-SA" sz="3200" b="1" dirty="0">
                  <a:solidFill>
                    <a:srgbClr val="00B050"/>
                  </a:solidFill>
                </a:rPr>
                <a:t>أي مما يلي يعد من العادات الصحية</a:t>
              </a:r>
            </a:p>
            <a:p>
              <a:r>
                <a:rPr lang="ar-SA" sz="3200" b="1" dirty="0">
                  <a:solidFill>
                    <a:srgbClr val="00B050"/>
                  </a:solidFill>
                </a:rPr>
                <a:t> </a:t>
              </a:r>
            </a:p>
            <a:p>
              <a:endParaRPr lang="ar-SA" sz="3200" b="1" dirty="0">
                <a:solidFill>
                  <a:srgbClr val="00B050"/>
                </a:solidFill>
              </a:endParaRPr>
            </a:p>
            <a:p>
              <a:r>
                <a:rPr lang="ar-SA" sz="3200" b="1" dirty="0">
                  <a:solidFill>
                    <a:srgbClr val="002060"/>
                  </a:solidFill>
                </a:rPr>
                <a:t>    أ – تنظيف الأسنان يومياً 	ب – الإفراط في تناول الحلويات</a:t>
              </a:r>
            </a:p>
            <a:p>
              <a:r>
                <a:rPr lang="ar-SA" sz="3200" b="1" dirty="0">
                  <a:solidFill>
                    <a:srgbClr val="002060"/>
                  </a:solidFill>
                </a:rPr>
                <a:t>   ج – الاستحمام مرة في الأسبوع	 د – النوم الساعة الواحدة ليلاً</a:t>
              </a: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36674F-7C0D-157B-696C-16BA21DF6595}"/>
              </a:ext>
            </a:extLst>
          </p:cNvPr>
          <p:cNvSpPr txBox="1"/>
          <p:nvPr/>
        </p:nvSpPr>
        <p:spPr>
          <a:xfrm>
            <a:off x="141890" y="3429000"/>
            <a:ext cx="95002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 </a:t>
            </a:r>
            <a:r>
              <a:rPr lang="ar-SA" sz="3200" b="1" dirty="0">
                <a:solidFill>
                  <a:srgbClr val="00B050"/>
                </a:solidFill>
              </a:rPr>
              <a:t>يحتاج الجسم ما بين ( 3 – 4 ) ساعات من النوم ليلاً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                       صواب         خطأ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C0489E-7B6C-9584-30D8-53F9EEEBD671}"/>
              </a:ext>
            </a:extLst>
          </p:cNvPr>
          <p:cNvSpPr txBox="1"/>
          <p:nvPr/>
        </p:nvSpPr>
        <p:spPr>
          <a:xfrm>
            <a:off x="496043" y="4869002"/>
            <a:ext cx="93513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 </a:t>
            </a:r>
            <a:r>
              <a:rPr lang="ar-SA" sz="3200" b="1" dirty="0">
                <a:solidFill>
                  <a:srgbClr val="00B050"/>
                </a:solidFill>
              </a:rPr>
              <a:t>التمارين الرياضية هي عبارة عن مجهود جسدي عادي أو مهارة    تمارس بموجب قواعد متفق عليها </a:t>
            </a:r>
          </a:p>
          <a:p>
            <a:r>
              <a:rPr lang="ar-SA" sz="3200" b="1" dirty="0">
                <a:solidFill>
                  <a:srgbClr val="002060"/>
                </a:solidFill>
              </a:rPr>
              <a:t>                           صواب         خطأ</a:t>
            </a:r>
          </a:p>
        </p:txBody>
      </p:sp>
      <p:pic>
        <p:nvPicPr>
          <p:cNvPr id="10" name="رسم 9" descr="كمبيوتر لوحي">
            <a:extLst>
              <a:ext uri="{FF2B5EF4-FFF2-40B4-BE49-F238E27FC236}">
                <a16:creationId xmlns:a16="http://schemas.microsoft.com/office/drawing/2014/main" id="{C836AF8D-58A6-D81F-8AA2-9358BA6193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2329" y="1876008"/>
            <a:ext cx="632701" cy="914400"/>
          </a:xfrm>
          <a:prstGeom prst="rect">
            <a:avLst/>
          </a:prstGeom>
        </p:spPr>
      </p:pic>
      <p:pic>
        <p:nvPicPr>
          <p:cNvPr id="12" name="رسم 11" descr="كمبيوتر لوحي">
            <a:extLst>
              <a:ext uri="{FF2B5EF4-FFF2-40B4-BE49-F238E27FC236}">
                <a16:creationId xmlns:a16="http://schemas.microsoft.com/office/drawing/2014/main" id="{ABFB1A9F-6275-1F38-BC0A-079C31E8A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8687" y="5610969"/>
            <a:ext cx="1405160" cy="1095198"/>
          </a:xfrm>
          <a:prstGeom prst="rect">
            <a:avLst/>
          </a:prstGeom>
        </p:spPr>
      </p:pic>
      <p:pic>
        <p:nvPicPr>
          <p:cNvPr id="9" name="رسم 8" descr="كمبيوتر لوحي">
            <a:extLst>
              <a:ext uri="{FF2B5EF4-FFF2-40B4-BE49-F238E27FC236}">
                <a16:creationId xmlns:a16="http://schemas.microsoft.com/office/drawing/2014/main" id="{88E1B270-B7F3-86F2-7B51-6FF0E668BD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1379" y="3686850"/>
            <a:ext cx="11731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04D67090DA542815397A4507CE6EA" ma:contentTypeVersion="12" ma:contentTypeDescription="Create a new document." ma:contentTypeScope="" ma:versionID="6db0bd9424fb5b8670afecc54538d4c9">
  <xsd:schema xmlns:xsd="http://www.w3.org/2001/XMLSchema" xmlns:xs="http://www.w3.org/2001/XMLSchema" xmlns:p="http://schemas.microsoft.com/office/2006/metadata/properties" xmlns:ns3="76a3f34b-84aa-46b2-bc59-5ccbb8af5239" xmlns:ns4="f6698211-3f11-4b6c-952c-393b6ca0a090" targetNamespace="http://schemas.microsoft.com/office/2006/metadata/properties" ma:root="true" ma:fieldsID="3dc518d38ca79834c984bf4ec1523421" ns3:_="" ns4:_="">
    <xsd:import namespace="76a3f34b-84aa-46b2-bc59-5ccbb8af5239"/>
    <xsd:import namespace="f6698211-3f11-4b6c-952c-393b6ca0a0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3f34b-84aa-46b2-bc59-5ccbb8af52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98211-3f11-4b6c-952c-393b6ca0a0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CAC5D-E726-4D9A-9B77-5C52A7527DEC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03232D2-7A96-4EE3-A1D3-54F809ED03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6a3f34b-84aa-46b2-bc59-5ccbb8af5239"/>
    <ds:schemaRef ds:uri="f6698211-3f11-4b6c-952c-393b6ca0a090"/>
  </ds:schemaRefs>
</ds:datastoreItem>
</file>

<file path=customXml/itemProps3.xml><?xml version="1.0" encoding="utf-8"?>
<ds:datastoreItem xmlns:ds="http://schemas.openxmlformats.org/officeDocument/2006/customXml" ds:itemID="{40FAD493-2DD0-4B77-9529-7D11F89A40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331</Words>
  <Application>Microsoft Office PowerPoint</Application>
  <PresentationFormat>شاشة عريضة</PresentationFormat>
  <Paragraphs>58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بندر الهذلي</dc:creator>
  <cp:lastModifiedBy>بندر الهذلي</cp:lastModifiedBy>
  <cp:revision>5</cp:revision>
  <dcterms:created xsi:type="dcterms:W3CDTF">2022-12-11T03:51:56Z</dcterms:created>
  <dcterms:modified xsi:type="dcterms:W3CDTF">2022-12-24T11:00:10Z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0x01010034F04D67090DA542815397A4507CE6EA</vt:lpwstr>
  </property>
</Properties>
</file>