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5" y="6043210"/>
            <a:ext cx="4356100" cy="596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AEB2759F-D4D5-3B41-B9DC-A57D732A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0" y="551095"/>
            <a:ext cx="5648960" cy="24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115453"/>
            <a:ext cx="4356100" cy="452413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E21E6328-1D29-DF4A-917F-154097124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6" y="290134"/>
            <a:ext cx="7618487" cy="1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115453"/>
            <a:ext cx="4356100" cy="452413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EE1907C3-8B62-A747-AC73-11147CA2D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76" y="441593"/>
            <a:ext cx="7620692" cy="15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115453"/>
            <a:ext cx="4356100" cy="452413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9EAAFC5-78E3-A045-8FA5-6F2BE9775FC6}"/>
              </a:ext>
            </a:extLst>
          </p:cNvPr>
          <p:cNvSpPr txBox="1"/>
          <p:nvPr/>
        </p:nvSpPr>
        <p:spPr>
          <a:xfrm>
            <a:off x="2389785" y="2506406"/>
            <a:ext cx="46219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chemeClr val="accent1"/>
                </a:solidFill>
              </a:rPr>
              <a:t>الواجب في المنصة</a:t>
            </a:r>
            <a:r>
              <a:rPr lang="ar-SA" sz="3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26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5" y="6043210"/>
            <a:ext cx="4356100" cy="596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80CFFD41-5E91-A04F-A3B5-872828260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47" y="441593"/>
            <a:ext cx="5648960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5" y="6043210"/>
            <a:ext cx="4356100" cy="596900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CDEC60B6-1EFF-DE44-A696-89E59DD9FC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92" y="537911"/>
            <a:ext cx="6327972" cy="42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058336"/>
            <a:ext cx="4356100" cy="56664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D89A6127-14F1-0C46-9518-AD5E9BFBC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5" y="538179"/>
            <a:ext cx="594203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5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058336"/>
            <a:ext cx="4356100" cy="56664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62AB893C-24B4-E344-B2C2-EE9D4270E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7" y="497582"/>
            <a:ext cx="7158867" cy="12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058336"/>
            <a:ext cx="4356100" cy="56664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9FD09692-11F5-0D41-9E85-E6A494B2F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24" y="365670"/>
            <a:ext cx="7497885" cy="9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7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058336"/>
            <a:ext cx="4356100" cy="56664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2D4BAD9B-AFF9-F14F-AC02-F020401FCE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38" y="285041"/>
            <a:ext cx="6842519" cy="9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058336"/>
            <a:ext cx="4356100" cy="56664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37951C4E-9A2D-4D46-8B31-5FF1634EE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34" y="256940"/>
            <a:ext cx="7618664" cy="20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9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C2F8D3E-35C7-4247-9F6E-423CF3317301}"/>
              </a:ext>
            </a:extLst>
          </p:cNvPr>
          <p:cNvSpPr/>
          <p:nvPr/>
        </p:nvSpPr>
        <p:spPr>
          <a:xfrm>
            <a:off x="9670159" y="1025181"/>
            <a:ext cx="2353528" cy="9939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2">
                    <a:lumMod val="75000"/>
                  </a:schemeClr>
                </a:solidFill>
              </a:rPr>
              <a:t>عبارات الجمع والطرح الجبرية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CDC30F6-331B-3C4F-8C94-635E3AE16400}"/>
              </a:ext>
            </a:extLst>
          </p:cNvPr>
          <p:cNvSpPr/>
          <p:nvPr/>
        </p:nvSpPr>
        <p:spPr>
          <a:xfrm>
            <a:off x="9624458" y="2268253"/>
            <a:ext cx="2448194" cy="33466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اكتب عبارات الجمع والطرح الجبرية واجد قيمها</a:t>
            </a:r>
            <a:r>
              <a:rPr lang="ar-SA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المتغير 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العبارة الجبرية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حساب قيمة </a:t>
            </a:r>
          </a:p>
        </p:txBody>
      </p:sp>
      <p:pic>
        <p:nvPicPr>
          <p:cNvPr id="18" name="صورة 18">
            <a:extLst>
              <a:ext uri="{FF2B5EF4-FFF2-40B4-BE49-F238E27FC236}">
                <a16:creationId xmlns:a16="http://schemas.microsoft.com/office/drawing/2014/main" id="{6EFEE3AB-7F3B-D344-9A4C-D3D0E15F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21" y="5803056"/>
            <a:ext cx="2044700" cy="837054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9325DCE-B919-8841-9C51-BCBA05C413AB}"/>
              </a:ext>
            </a:extLst>
          </p:cNvPr>
          <p:cNvSpPr/>
          <p:nvPr/>
        </p:nvSpPr>
        <p:spPr>
          <a:xfrm>
            <a:off x="9657193" y="107109"/>
            <a:ext cx="2353528" cy="6689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2">
                    <a:lumMod val="75000"/>
                  </a:schemeClr>
                </a:solidFill>
              </a:rPr>
              <a:t>٥-١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CC4B398F-E946-F742-8787-A3E61EE00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62499"/>
            <a:ext cx="9146957" cy="6533001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9D3A0B11-1F49-3B48-8981-28F8DBD7B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7805" y="6115453"/>
            <a:ext cx="4356100" cy="452413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F834A4CA-E321-C04F-B815-364586DBF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198227"/>
            <a:ext cx="990600" cy="1155700"/>
          </a:xfrm>
          <a:prstGeom prst="rect">
            <a:avLst/>
          </a:prstGeom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01DE3421-AD38-CF4D-8194-6E105D3E7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90" y="301281"/>
            <a:ext cx="4470400" cy="72390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D3BE6CE3-2169-BB43-A91F-C0B9454D4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09" y="1187680"/>
            <a:ext cx="7268114" cy="11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046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13</cp:revision>
  <dcterms:created xsi:type="dcterms:W3CDTF">2021-10-10T21:32:23Z</dcterms:created>
  <dcterms:modified xsi:type="dcterms:W3CDTF">2021-12-06T01:35:16Z</dcterms:modified>
</cp:coreProperties>
</file>