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9" y="5786725"/>
            <a:ext cx="4236720" cy="76835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2092376-71C2-0D4C-B9AB-6F1DB19B6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13" y="444348"/>
            <a:ext cx="547617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B4E2A87-6911-DD45-B78D-2BB9EBB74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7" y="282460"/>
            <a:ext cx="6963451" cy="21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4011D399-3462-7547-AA78-0ED3D9634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85" y="244221"/>
            <a:ext cx="6804444" cy="18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5CBA258-5C73-184C-837E-D4BA5B30C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38" y="283562"/>
            <a:ext cx="6714842" cy="19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5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5C195FFE-710F-1346-A69F-B8052F986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55" y="441593"/>
            <a:ext cx="7097372" cy="19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89452"/>
            <a:ext cx="3998001" cy="5628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DE9BDA30-E993-114B-B080-66BBFD6C3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02" y="487859"/>
            <a:ext cx="7868586" cy="30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3054"/>
            <a:ext cx="3998001" cy="71569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C388CBF8-B731-7E42-B586-FE46C9881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6" y="441593"/>
            <a:ext cx="7233549" cy="40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3054"/>
            <a:ext cx="3998001" cy="71569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0CAE31E2-204A-ED46-AB8B-BDEC87C03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67" y="329255"/>
            <a:ext cx="6965372" cy="24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3054"/>
            <a:ext cx="3998001" cy="71569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A676C2D-5D05-3140-8C31-E32597F40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8" y="269760"/>
            <a:ext cx="6963662" cy="25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3054"/>
            <a:ext cx="3998001" cy="7156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36B1BE-937E-B947-BBA6-0C6EA70E79A9}"/>
              </a:ext>
            </a:extLst>
          </p:cNvPr>
          <p:cNvSpPr txBox="1"/>
          <p:nvPr/>
        </p:nvSpPr>
        <p:spPr>
          <a:xfrm>
            <a:off x="2601205" y="2383010"/>
            <a:ext cx="4900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405925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9" y="5786725"/>
            <a:ext cx="4236720" cy="76835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0167C65-F375-0D4F-A0E2-B13ACF625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45" y="709328"/>
            <a:ext cx="5702715" cy="42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9" y="5786725"/>
            <a:ext cx="4236720" cy="76835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EDA0AA00-58A5-8E45-9109-117B08266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39" y="529675"/>
            <a:ext cx="5732759" cy="19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1602"/>
            <a:ext cx="4236720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E42DD49-B911-6940-811B-EFC4E18E5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39" y="389569"/>
            <a:ext cx="6590043" cy="13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1602"/>
            <a:ext cx="4236720" cy="718595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A2486C93-979B-8F46-AF99-8F3C11C37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48" y="294343"/>
            <a:ext cx="6207464" cy="16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1602"/>
            <a:ext cx="4236720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72676D9C-F0A1-A742-8AB1-2BC3CD118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39" y="327803"/>
            <a:ext cx="6730143" cy="14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1602"/>
            <a:ext cx="4236720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F2550FD-970B-0D4C-8629-80CFD6002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42" y="518367"/>
            <a:ext cx="7302298" cy="15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E52C03AC-9328-6F4D-B71A-EF678EBD2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53" y="183536"/>
            <a:ext cx="6965372" cy="1769815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B5E847E5-A1D3-3143-A3F8-CF0CA7B72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9" y="1639548"/>
            <a:ext cx="2491113" cy="17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أجد القاسم المشترك الأكبر لعددين أو اكثر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شكل ڤن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القاسم المشترك الأكبر (ق.م.أ)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217277"/>
            <a:ext cx="939800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238" y="5811602"/>
            <a:ext cx="3998001" cy="718595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7BBFDB3D-9C3E-2146-9BB6-B670A381F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52" y="946174"/>
            <a:ext cx="6653637" cy="17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54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14</cp:revision>
  <dcterms:created xsi:type="dcterms:W3CDTF">2021-10-10T21:32:23Z</dcterms:created>
  <dcterms:modified xsi:type="dcterms:W3CDTF">2021-12-06T02:26:06Z</dcterms:modified>
</cp:coreProperties>
</file>