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2" r:id="rId4"/>
    <p:sldId id="603" r:id="rId5"/>
    <p:sldId id="258" r:id="rId6"/>
    <p:sldId id="259" r:id="rId7"/>
    <p:sldId id="597" r:id="rId8"/>
    <p:sldId id="598" r:id="rId9"/>
    <p:sldId id="260" r:id="rId10"/>
    <p:sldId id="601" r:id="rId11"/>
    <p:sldId id="261" r:id="rId12"/>
    <p:sldId id="605" r:id="rId13"/>
    <p:sldId id="599" r:id="rId14"/>
    <p:sldId id="6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D8"/>
    <a:srgbClr val="B09DBA"/>
    <a:srgbClr val="508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5:03.3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 65 455 0 0,'-1'-3'60'0'0,"0"0"0"0"0,-1 1 0 0 0,1-1 0 0 0,0 0 0 0 0,-4-47 7218 0 0,8 75-4582 0 0,0-22-2478 0 0,15 11 322 0 0,0 0 0 0 0,29 17 0 0 0,-40-28-431 0 0,0-1-1 0 0,0 1 0 0 0,1-1 0 0 0,-1 0 1 0 0,1-1-1 0 0,11 1 0 0 0,10 2 174 0 0,2 1 126 0 0,44 1 0 0 0,-43-4-168 0 0,66-5 397 0 0,-71 1-391 0 0,0 1 1 0 0,40 4-1 0 0,-47-2-124 0 0,0-1 0 0 0,-1 0 0 0 0,1-2 0 0 0,0 0 0 0 0,26-7 0 0 0,15-1 26 0 0,73 2 60 0 0,-59 6-96 0 0,-39 0-18 0 0,0 3 0 0 0,50 6 0 0 0,-61-5 17 0 0,1-1 1 0 0,32-3 0 0 0,-1 0 39 0 0,51 2 84 0 0,407-3 437 0 0,-407-3-520 0 0,23 0-21 0 0,85 0-27 0 0,-191 6-63 0 0,-1 1 1 0 0,31 5 0 0 0,-29-2 37 0 0,42 0-1 0 0,76 4 73 0 0,-28-1-43 0 0,20-10 10 0 0,66 3 25 0 0,-52 1-37 0 0,-46-3-6 0 0,205 30 168 0 0,-253-22-206 0 0,59 1 106 0 0,-31-3-48 0 0,87 5-6 0 0,95 10 18 0 0,147-4 129 0 0,-326-14-248 0 0,171-10 26 0 0,0 0 61 0 0,180-1 77 0 0,-158 3-93 0 0,-132 3-84 0 0,159-9 0 0 0,-65 6 30 0 0,-167 8-19 0 0,1-3 1 0 0,94-16-1 0 0,279-33-11 0 0,-426 49 0 0 0,127-2 0 0 0,13 0 0 0 0,38-12 0 0 0,0 17 0 0 0,-42 5 16 0 0,36 3 32 0 0,115 3-48 0 0,-166-4-2 0 0,-20-1 15 0 0,12-3 42 0 0,113-1-57 0 0,-1-15 2 0 0,-150 13 0 0 0,-19 0 0 0 0,15-5 0 0 0,-26 1 0 0 0,107 7 0 0 0,128 18 0 0 0,-90-10 0 0 0,-97-8 0 0 0,15 1 0 0 0,108 13 43 0 0,-91-10-22 0 0,-2-3-5 0 0,29 3 21 0 0,107 11 27 0 0,-24-16 20 0 0,-17 5 78 0 0,-73-5-89 0 0,196-1 143 0 0,-183 5-127 0 0,-66 0-86 0 0,227-17-3 0 0,-323 9 0 0 0,221 4 0 0 0,-21 0 0 0 0,121 3 0 0 0,24-1 0 0 0,-65-15 0 0 0,-84 4 0 0 0,-7-19 0 0 0,-27 1 0 0 0,-88 18-2 0 0,317-31-396 0 0,-222 19-974 0 0,-105 12 680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0:17.12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5 3799 0 0,'-7'-4'4236'0'0,"10"8"-3788"0"0,-1 0-200 0 0,0-1 0 0 0,1 1 0 0 0,-1-1 0 0 0,1 0-1 0 0,0 0 1 0 0,0 0 0 0 0,0 0 0 0 0,1 0 0 0 0,-1-1 0 0 0,1 1-1 0 0,-1-1 1 0 0,1 0 0 0 0,0 0 0 0 0,5 2 0 0 0,7 3-202 0 0,-8-3-46 0 0,15 5 0 0 0,-18-9 0 0 0,10 1 517 0 0,-1 0-1 0 0,1-1 0 0 0,25-3 0 0 0,-27 2-32 0 0,1 0 0 0 0,-1 0 0 0 0,1 1-1 0 0,24 4 1 0 0,-2 2-310 0 0,52 2-1 0 0,11 0 67 0 0,29 5 50 0 0,-19-2 109 0 0,-79-9-137 0 0,1-1-1 0 0,39-5 1 0 0,-21 2 71 0 0,2 1-8 0 0,83 10 0 0 0,-28-2-105 0 0,19 3-9 0 0,-34-2 102 0 0,-76-7-258 0 0,0 0 0 0 0,26-3 0 0 0,-27 1-56 0 0,1 0 0 0 0,0 1 0 0 0,14 2-1 0 0,-10 0 19 0 0,1-1 0 0 0,-1-1 0 0 0,23-3 0 0 0,-3 0-21 0 0,4 1 53 0 0,23-2 193 0 0,117 9 1 0 0,-151 0-195 0 0,-24-3-30 0 0,1 0 0 0 0,0-1 0 0 0,0-1 0 0 0,15 1 0 0 0,-14-3-18 0 0,0 2 0 0 0,0-1 0 0 0,0 1 0 0 0,0 1 0 0 0,14 2 0 0 0,-6 0 0 0 0,1-1 0 0 0,37 0 0 0 0,6 1 0 0 0,65 5 32 0 0,-3-1 0 0 0,-106-5-33 0 0,0-2 0 0 0,0 0 1 0 0,-1-1-1 0 0,21-4 0 0 0,66-17 63 0 0,-101 21-56 0 0,9-2-58 0 0,1 1-1 0 0,-1 1 1 0 0,0 0-1 0 0,0 0 0 0 0,0 2 1 0 0,23 2-1 0 0,9 7-5724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0:18.0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 1839 0 0,'48'-4'8489'0'0,"-21"7"-4675"0"0,-1 2-2337 0 0,1 0-1187 0 0,-10-2-150 0 0,-1 1 1 0 0,1 1 0 0 0,17 7 0 0 0,-17-5-47 0 0,0-1 1 0 0,26 5-1 0 0,-2-5 30 0 0,102 23 340 0 0,-138-27-447 0 0,23 6 129 0 0,0 0 0 0 0,1-2 0 0 0,34 3-1 0 0,-46-7-31 0 0,26 6 0 0 0,12 2 50 0 0,-13-8-41 0 0,0-1 0 0 0,80-9-1 0 0,-104 7-70 0 0,0 1 1 0 0,26 3-1 0 0,-28-2 13 0 0,1 0 0 0 0,-1 0-1 0 0,23-4 1 0 0,-26 2 4 0 0,1 0-1 0 0,14 2 1 0 0,-14-1 12 0 0,-1 0-1 0 0,18-2 1 0 0,-16 1-4 0 0,0 0 1 0 0,0 1-1 0 0,-1 0 0 0 0,30 5 0 0 0,-40-4-63 0 0,7 0 14 0 0,1-1-1 0 0,-1 0 1 0 0,17-3-1 0 0,18 0 33 0 0,-32 3-50 0 0,73 1 96 0 0,145 21 0 0 0,-187-14-89 0 0,40 8 30 0 0,-66-12-20 0 0,40 4 0 0 0,-37-12-13 0 0,-19 3-9 0 0,-1 0 1 0 0,0 1-1 0 0,1-1 1 0 0,-1 1-1 0 0,1 0 1 0 0,-1-1-1 0 0,1 1 1 0 0,4 1 0 0 0,31 8 43 0 0,-28-6-31 0 0,1-1 0 0 0,-1 1 0 0 0,1-2-1 0 0,14 1 1 0 0,139 8 126 0 0,-136-8-109 0 0,42-2-1 0 0,-29-1-39 0 0,23 2 69 0 0,-51-2-64 0 0,4-4 0 0 0,-13 6 0 0 0,-3 0 0 0 0,0 0 0 0 0,0-1 0 0 0,0 1 0 0 0,1-1 0 0 0,-1 0 0 0 0,0 1 0 0 0,0-1 0 0 0,0 0 0 0 0,0 1 0 0 0,0-1 0 0 0,1 0 0 0 0,-1 0 0 0 0,0 0 0 0 0,0 0 0 0 0,0 0 0 0 0,1 0 0 0 0,-1-1 0 0 0,2 1 0 0 0,6-1-173 0 0,0 1 1 0 0,1 1-1 0 0,-1 0 0 0 0,0 0 0 0 0,0 0 1 0 0,17 6-1 0 0,-13-3 250 0 0,15 4-1691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0:19.85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16 54 4143 0 0,'-16'-16'6376'0'0,"19"16"-6276"0"0,7-3-88 0 0,2 1 25 0 0,-1 1 0 0 0,1 0 0 0 0,0 0 0 0 0,-1 1 0 0 0,23 3 0 0 0,-1-1 283 0 0,-22-1-222 0 0,428 4 566 0 0,-241-1-664 0 0,-14 0 0 0 0,-107-6 0 0 0,97-5 0 0 0,120 0 4826 0 0,-128 6-3069 0 0,47-7-2115 0 0,158-2 528 0 0,-344 10-136 0 0,190-4 173 0 0,-80-4-83 0 0,-100 6-99 0 0,41 4 0 0 0,-25-1-11 0 0,214 11-3 0 0,-161-9 39 0 0,-36-2 7 0 0,20 5-43 0 0,50 0-95 0 0,-60-7-1387 0 0,-48 1-2413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0:21.56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90 15 6911 0 0,'-2'0'315'0'0,"-16"-3"75"0"0,9 3-380 0 0,0-1 0 0 0,1-1 0 0 0,-35-6 4214 0 0,45 8-3877 0 0,12 0-309 0 0,-10 0-38 0 0,0 0 0 0 0,-1 0 0 0 0,1 0 0 0 0,0 1 0 0 0,0 0 0 0 0,5 1 0 0 0,-6-1 0 0 0,0-1 0 0 0,0 1 0 0 0,0-1 0 0 0,0 1 0 0 0,0-1 0 0 0,0 0 0 0 0,5-1 0 0 0,1 0 0 0 0,-6 1 0 0 0,0 0 0 0 0,0 0 0 0 0,0 0 0 0 0,1 0 0 0 0,-1 0 0 0 0,0 1 0 0 0,0 0 0 0 0,0-1 0 0 0,3 2 0 0 0,8 1 201 0 0,1 0-1 0 0,27 0 1 0 0,-10 0 668 0 0,39 2 4258 0 0,37-4-6803 0 0,-76-1 2162 0 0,253-6-30 0 0,-243 6-173 0 0,0 2 1 0 0,79 13-1 0 0,-8-1 79 0 0,72-7-278 0 0,-27-6 71 0 0,-104-1-5 0 0,105 14 1 0 0,-34-2 137 0 0,292 23 203 0 0,-249-27-326 0 0,5-11-99 0 0,-106-1-68 0 0,38-1 2 0 0,34-1 0 0 0,-102 5 0 0 0,-16 1 0 0 0,31 2 0 0 0,194 12 0 0 0,-121-8 0 0 0,-23-4 0 0 0,42 5 0 0 0,-98-3 30 0 0,66-2 0 0 0,47-11-511 0 0,-119 6-54 0 0,-8 1-573 0 0,-6-1-68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1:30.6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3075 5 1839 0 0,'-29'-4'9872'0'0,"28"4"-9844"0"0,-1 1 0 0 0,0 0 0 0 0,0 0 0 0 0,0 0 0 0 0,1 1 0 0 0,-1-1 0 0 0,0 0 0 0 0,-2 3 0 0 0,2-2-4 0 0,-5 5 2 0 0,0 0 1 0 0,1 1-1 0 0,0-1 0 0 0,0 1 0 0 0,-7 13 0 0 0,-21 47 113 0 0,32-63-127 0 0,-37 92 240 0 0,24-56-83 0 0,-19 38 1 0 0,26-65-121 0 0,0 0 0 0 0,-1 0 1 0 0,0-1-1 0 0,-1 0 1 0 0,-1-1-1 0 0,-15 15 0 0 0,-5-2-8 0 0,-1-2 0 0 0,-49 27 0 0 0,9-6-28 0 0,55-32-13 0 0,0 0 0 0 0,1 1 0 0 0,1 0 0 0 0,0 1 0 0 0,1 1 0 0 0,0 1 0 0 0,1 0 0 0 0,1 0 0 0 0,1 1 0 0 0,-10 20 0 0 0,-30 77 0 0 0,-18 37 0 0 0,57-133 198 0 0,0 0-1 0 0,-2-1 1 0 0,0 0 0 0 0,0-1-1 0 0,-2 0 1 0 0,0-1-1 0 0,0-1 1 0 0,-2-1 0 0 0,-27 17-1 0 0,34-23-69 0 0,-124 85 600 0 0,110-72-713 0 0,1 1 1 0 0,1 1-1 0 0,-28 34 1 0 0,-57 102-7 0 0,14-16-5 0 0,75-117 33 0 0,0-2 1 0 0,-2 0-1 0 0,-36 31 0 0 0,-9-2 35 0 0,-42 36-18 0 0,82-64-53 0 0,-44 50 0 0 0,-89 156-1 0 0,56-73 0 0 0,55-85 0 0 0,-28 36 0 0 0,-75 82 64 0 0,-10-19-64 0 0,43-50 0 0 0,100-99-37 0 0,0 1 0 0 0,2 1 0 0 0,-27 51 0 0 0,-23 79-228 0 0,16-33 153 0 0,47-115 100 0 0,1-1-1 0 0,-1 0 1 0 0,0 0 0 0 0,-1 0 0 0 0,1 0 0 0 0,-1 0-1 0 0,0-1 1 0 0,0 0 0 0 0,0 0 0 0 0,-1 0 0 0 0,0 0-1 0 0,1-1 1 0 0,-1 1 0 0 0,-1-1 0 0 0,1 0 0 0 0,0-1-1 0 0,-1 1 1 0 0,1-1 0 0 0,-1-1 0 0 0,1 1-1 0 0,-1-1 1 0 0,0 1 0 0 0,0-2 0 0 0,-7 1 0 0 0,11-1-6 0 0,1 0 1 0 0,0 0 0 0 0,0 0 0 0 0,0-1 0 0 0,0 1-1 0 0,-1-1 1 0 0,1 1 0 0 0,0-1 0 0 0,0 1 0 0 0,0-1 0 0 0,0 0-1 0 0,0 1 1 0 0,0-1 0 0 0,1 0 0 0 0,-1 0 0 0 0,0 0-1 0 0,0 0 1 0 0,0 0 0 0 0,0-1 0 0 0,-11-19-126 0 0,-3-31 18 0 0,6 18 82 0 0,0 4-124 0 0,1 0 1 0 0,2 0-1 0 0,1-1 1 0 0,1 0-1 0 0,2 0 1 0 0,1 0-1 0 0,2 0 1 0 0,7-53-1 0 0,6-42-368 0 0,5-27 289 0 0,6 2 154 0 0,-1 11 293 0 0,-23 133-187 0 0,1 0 0 0 0,0 0-1 0 0,0 0 1 0 0,1 0 0 0 0,0 1 0 0 0,5-9-1 0 0,0 6-13 0 0,-3 10 0 0 0,-2 7 0 0 0,0 0-4 0 0,-1 1-1 0 0,0-1 1 0 0,0 1-1 0 0,-1 0 1 0 0,1 12-1 0 0,-3 50 50 0 0,1-38 57 0 0,-34 367 3537 0 0,29-351-3687 0 0,-8 146 132 0 0,10-111-35 0 0,2-70-48 0 0,-1 89 79 0 0,2-89-46 0 0,1 0 1 0 0,1 0-1 0 0,0 0 0 0 0,9 28 0 0 0,-10-38-29 0 0,1 0 0 0 0,0 0 0 0 0,-1 0-1 0 0,1 0 1 0 0,1 0 0 0 0,-1-1 0 0 0,1 1-1 0 0,-1-1 1 0 0,1 1 0 0 0,0-1 0 0 0,0 0-1 0 0,1 0 1 0 0,-1 0 0 0 0,1-1 0 0 0,-1 1-1 0 0,1-1 1 0 0,0 0 0 0 0,0 0 0 0 0,0 0-1 0 0,0 0 1 0 0,0-1 0 0 0,0 1 0 0 0,0-1 0 0 0,1 0-1 0 0,-1-1 1 0 0,0 1 0 0 0,1-1 0 0 0,-1 0-1 0 0,1 0 1 0 0,-1 0 0 0 0,0 0 0 0 0,1-1-1 0 0,-1 0 1 0 0,0 0 0 0 0,0 0 0 0 0,1 0-1 0 0,-1-1 1 0 0,0 0 0 0 0,0 0 0 0 0,0 0-1 0 0,3-2 1 0 0,4-4-2 0 0,0 0 0 0 0,-1-1-1 0 0,0 0 1 0 0,17-21 0 0 0,29-47 24 0 0,-39 53-19 0 0,0 0-1 0 0,30-31 1 0 0,-29 38-11 0 0,2 0 0 0 0,0 2 0 0 0,1 1 0 0 0,0 0 0 0 0,25-11 0 0 0,119-45-32 0 0,-132 57 28 0 0,-5 2 9 0 0,0 1 0 0 0,51-10 1 0 0,-65 18-144 0 0,0 0 0 0 0,-1 1 0 0 0,1 1 1 0 0,0 0-1 0 0,0 1 0 0 0,0 0 1 0 0,-1 1-1 0 0,17 4 0 0 0,8 6-5619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1:30.6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36 5983 0 0,'-33'-32'7100'0'0,"33"32"-7086"0"0,0 0 1 0 0,0 0-1 0 0,0 0 0 0 0,0-1 0 0 0,0 1 0 0 0,0 0 0 0 0,0 0 0 0 0,0 0 0 0 0,-1 0 1 0 0,1 0-1 0 0,0 0 0 0 0,0-1 0 0 0,0 1 0 0 0,0 0 0 0 0,0 0 0 0 0,0 0 0 0 0,0 0 1 0 0,0 0-1 0 0,0 0 0 0 0,0-1 0 0 0,-1 1 0 0 0,1 0 0 0 0,0 0 0 0 0,0 0 0 0 0,0 0 1 0 0,0 0-1 0 0,0 0 0 0 0,0 0 0 0 0,-1 0 0 0 0,1 0 0 0 0,0 0 0 0 0,0 0 1 0 0,0 0-1 0 0,0 0 0 0 0,0 0 0 0 0,-1 0 0 0 0,1 0 0 0 0,0 0 0 0 0,0 0 0 0 0,0 0 1 0 0,0 0-1 0 0,0 0 0 0 0,-1 0 0 0 0,1 0 0 0 0,0 0 0 0 0,0 0 0 0 0,0 0 0 0 0,0 0 1 0 0,0 0-1 0 0,-1 0 0 0 0,1 1 0 0 0,41 140 21 0 0,-25-91-33 0 0,-11-35 137 0 0,1 0 0 0 0,0 0 0 0 0,1-1 0 0 0,0 0 0 0 0,2 0 0 0 0,-1-1 0 0 0,1 0 0 0 0,1-1 0 0 0,1 0 0 0 0,-1 0 0 0 0,2-1 0 0 0,-1 0 0 0 0,17 10 0 0 0,88 46 544 0 0,17 12-186 0 0,-116-67-439 0 0,-1 1-1 0 0,0 0 1 0 0,-1 0 0 0 0,-1 2 0 0 0,21 26-1 0 0,42 84 170 0 0,-10-13-38 0 0,-55-95-162 0 0,1 0 0 0 0,1 0-1 0 0,0-1 1 0 0,20 15 0 0 0,-3-7 8 0 0,1-3 0 0 0,1 0 0 0 0,71 31 0 0 0,-56-29-32 0 0,53 33 0 0 0,-79-41-3 0 0,-1 1 0 0 0,-1 1 0 0 0,-1 0 0 0 0,0 2 0 0 0,-1 0 0 0 0,-1 1 0 0 0,-1 1 0 0 0,15 26 0 0 0,47 66 0 0 0,-63-95 0 0 0,0-1 0 0 0,2-1 0 0 0,35 29 0 0 0,-11-17 29 0 0,87 41-1 0 0,-16-9 33 0 0,-90-46-24 0 0,0 0 0 0 0,37 33 1 0 0,-38-27 1 0 0,-2 1 1 0 0,0 0-1 0 0,-1 2 1 0 0,-1 0-1 0 0,14 25 1 0 0,-22-32-33 0 0,61 99 70 0 0,-57-95-51 0 0,1-2 1 0 0,1 0-1 0 0,33 30 0 0 0,-13-21-8 0 0,2-1 0 0 0,0-2 1 0 0,51 24-1 0 0,13 8-3 0 0,-79-42-3 0 0,-1 2-1 0 0,0 0 1 0 0,-1 1 0 0 0,-1 0-1 0 0,-1 2 1 0 0,0 0 0 0 0,-2 1-1 0 0,0 1 1 0 0,-1 1 0 0 0,15 29-1 0 0,43 91 83 0 0,-44-83-52 0 0,-23-45 1 0 0,4 4-138 0 0,19 13 734 0 0,-33-31-624 0 0,1 0 0 0 0,-1-1 0 0 0,1 0 0 0 0,0 0 0 0 0,-1 0 0 0 0,1 0 0 0 0,0-1 0 0 0,-1 1 0 0 0,1-1 0 0 0,0 0 0 0 0,0 0 0 0 0,0 0 0 0 0,1 0 0 0 0,-1 0 0 0 0,-3-4 0 0 0,-5-5-74 0 0,1-1-1 0 0,-10-14 0 0 0,19 24 52 0 0,-42-70-222 0 0,35 57 190 0 0,0 0 0 0 0,-1 0-1 0 0,-1 0 1 0 0,-1 1 0 0 0,0 1 0 0 0,-20-20-1 0 0,17 22 25 0 0,-1 0 1 0 0,-1 1-1 0 0,0 1 0 0 0,0 0 0 0 0,-1 1 1 0 0,-18-6-1 0 0,-109-27 69 0 0,85 26 26 0 0,48 12-84 0 0,-22-5 263 0 0,-50-21-1 0 0,51 17-236 0 0,-13-2-22 0 0,34 10 1 0 0,-3-2 0 0 0,1 0 22 0 0,10 4 340 0 0,11 3-335 0 0,0 1-1 0 0,1-1 1 0 0,-1 1-1 0 0,9 4 1 0 0,16 3-32 0 0,114 26 4 0 0,-64-14-75 0 0,-41-11 48 0 0,-1 1 0 0 0,62 27 1 0 0,-88-31 22 0 0,-1 0 1 0 0,1 1 0 0 0,-2 1-1 0 0,1 0 1 0 0,-1 1 0 0 0,-1 0-1 0 0,0 1 1 0 0,0 1 0 0 0,-1 0 0 0 0,10 13-1 0 0,75 117 16 0 0,-95-140 202 0 0,0 1-147 0 0,6 8 1334 0 0,-7-13-1122 0 0,-22-258 432 0 0,21 214-567 0 0,3 0-1 0 0,2-1 1 0 0,16-78-1 0 0,44-103-793 0 0,-52 196 452 0 0,2 1 1 0 0,1 0-1 0 0,1 1 1 0 0,1 1-1 0 0,23-28 1 0 0,8-2-941 0 0,3 1-48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2:25.092"/>
    </inkml:context>
    <inkml:brush xml:id="br0">
      <inkml:brushProperty name="width" value="0.2" units="cm"/>
      <inkml:brushProperty name="height" value="0.2" units="cm"/>
      <inkml:brushProperty name="color" value="#3A8F98"/>
    </inkml:brush>
  </inkml:definitions>
  <inkml:trace contextRef="#ctx0" brushRef="#br0">3075 5 1839 0 0,'-29'-4'9872'0'0,"28"4"-9844"0"0,-1 1 0 0 0,0 0 0 0 0,0 0 0 0 0,0 0 0 0 0,1 1 0 0 0,-1-1 0 0 0,0 0 0 0 0,-2 3 0 0 0,2-2-4 0 0,-5 5 2 0 0,0 0 1 0 0,1 1-1 0 0,0-1 0 0 0,0 1 0 0 0,-7 13 0 0 0,-21 47 113 0 0,32-63-127 0 0,-37 92 240 0 0,24-56-83 0 0,-19 38 1 0 0,26-65-121 0 0,0 0 0 0 0,-1 0 1 0 0,0-1-1 0 0,-1 0 1 0 0,-1-1-1 0 0,-15 15 0 0 0,-5-2-8 0 0,-1-2 0 0 0,-49 27 0 0 0,9-6-28 0 0,55-32-13 0 0,0 0 0 0 0,1 1 0 0 0,1 0 0 0 0,0 1 0 0 0,1 1 0 0 0,0 1 0 0 0,1 0 0 0 0,1 0 0 0 0,1 1 0 0 0,-10 20 0 0 0,-30 77 0 0 0,-18 37 0 0 0,57-133 198 0 0,0 0-1 0 0,-2-1 1 0 0,0 0 0 0 0,0-1-1 0 0,-2 0 1 0 0,0-1-1 0 0,0-1 1 0 0,-2-1 0 0 0,-27 17-1 0 0,34-23-69 0 0,-124 85 600 0 0,110-72-713 0 0,1 1 1 0 0,1 1-1 0 0,-28 34 1 0 0,-57 102-7 0 0,14-16-5 0 0,75-117 33 0 0,0-2 1 0 0,-2 0-1 0 0,-36 31 0 0 0,-9-2 35 0 0,-42 36-18 0 0,82-64-53 0 0,-44 50 0 0 0,-89 156-1 0 0,56-73 0 0 0,55-85 0 0 0,-28 36 0 0 0,-75 82 64 0 0,-10-19-64 0 0,43-50 0 0 0,100-99-37 0 0,0 1 0 0 0,2 1 0 0 0,-27 51 0 0 0,-23 79-228 0 0,16-33 153 0 0,47-115 100 0 0,1-1-1 0 0,-1 0 1 0 0,0 0 0 0 0,-1 0 0 0 0,1 0 0 0 0,-1 0-1 0 0,0-1 1 0 0,0 0 0 0 0,0 0 0 0 0,-1 0 0 0 0,0 0-1 0 0,1-1 1 0 0,-1 1 0 0 0,-1-1 0 0 0,1 0 0 0 0,0-1-1 0 0,-1 1 1 0 0,1-1 0 0 0,-1-1 0 0 0,1 1-1 0 0,-1-1 1 0 0,0 1 0 0 0,0-2 0 0 0,-7 1 0 0 0,11-1-6 0 0,1 0 1 0 0,0 0 0 0 0,0 0 0 0 0,0-1 0 0 0,0 1-1 0 0,-1-1 1 0 0,1 1 0 0 0,0-1 0 0 0,0 1 0 0 0,0-1 0 0 0,0 0-1 0 0,0 1 1 0 0,0-1 0 0 0,1 0 0 0 0,-1 0 0 0 0,0 0-1 0 0,0 0 1 0 0,0 0 0 0 0,0-1 0 0 0,-11-19-126 0 0,-3-31 18 0 0,6 18 82 0 0,0 4-124 0 0,1 0 1 0 0,2 0-1 0 0,1-1 1 0 0,1 0-1 0 0,2 0 1 0 0,1 0-1 0 0,2 0 1 0 0,7-53-1 0 0,6-42-368 0 0,5-27 289 0 0,6 2 154 0 0,-1 11 293 0 0,-23 133-187 0 0,1 0 0 0 0,0 0-1 0 0,0 0 1 0 0,1 0 0 0 0,0 1 0 0 0,5-9-1 0 0,0 6-13 0 0,-3 10 0 0 0,-2 7 0 0 0,0 0-4 0 0,-1 1-1 0 0,0-1 1 0 0,0 1-1 0 0,-1 0 1 0 0,1 12-1 0 0,-3 50 50 0 0,1-38 57 0 0,-34 367 3537 0 0,29-351-3687 0 0,-8 146 132 0 0,10-111-35 0 0,2-70-48 0 0,-1 89 79 0 0,2-89-46 0 0,1 0 1 0 0,1 0-1 0 0,0 0 0 0 0,9 28 0 0 0,-10-38-29 0 0,1 0 0 0 0,0 0 0 0 0,-1 0-1 0 0,1 0 1 0 0,1 0 0 0 0,-1-1 0 0 0,1 1-1 0 0,-1-1 1 0 0,1 1 0 0 0,0-1 0 0 0,0 0-1 0 0,1 0 1 0 0,-1 0 0 0 0,1-1 0 0 0,-1 1-1 0 0,1-1 1 0 0,0 0 0 0 0,0 0 0 0 0,0 0-1 0 0,0 0 1 0 0,0-1 0 0 0,0 1 0 0 0,0-1 0 0 0,1 0-1 0 0,-1-1 1 0 0,0 1 0 0 0,1-1 0 0 0,-1 0-1 0 0,1 0 1 0 0,-1 0 0 0 0,0 0 0 0 0,1-1-1 0 0,-1 0 1 0 0,0 0 0 0 0,0 0 0 0 0,1 0-1 0 0,-1-1 1 0 0,0 0 0 0 0,0 0 0 0 0,0 0-1 0 0,3-2 1 0 0,4-4-2 0 0,0 0 0 0 0,-1-1-1 0 0,0 0 1 0 0,17-21 0 0 0,29-47 24 0 0,-39 53-19 0 0,0 0-1 0 0,30-31 1 0 0,-29 38-11 0 0,2 0 0 0 0,0 2 0 0 0,1 1 0 0 0,0 0 0 0 0,25-11 0 0 0,119-45-32 0 0,-132 57 28 0 0,-5 2 9 0 0,0 1 0 0 0,51-10 1 0 0,-65 18-144 0 0,0 0 0 0 0,-1 1 0 0 0,1 1 1 0 0,0 0-1 0 0,0 1 0 0 0,0 0 1 0 0,-1 1-1 0 0,17 4 0 0 0,8 6-5619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22:25.093"/>
    </inkml:context>
    <inkml:brush xml:id="br0">
      <inkml:brushProperty name="width" value="0.2" units="cm"/>
      <inkml:brushProperty name="height" value="0.2" units="cm"/>
      <inkml:brushProperty name="color" value="#3A8F98"/>
    </inkml:brush>
  </inkml:definitions>
  <inkml:trace contextRef="#ctx0" brushRef="#br0">39 36 5983 0 0,'-33'-32'7100'0'0,"33"32"-7086"0"0,0 0 1 0 0,0 0-1 0 0,0 0 0 0 0,0-1 0 0 0,0 1 0 0 0,0 0 0 0 0,0 0 0 0 0,0 0 0 0 0,-1 0 1 0 0,1 0-1 0 0,0 0 0 0 0,0-1 0 0 0,0 1 0 0 0,0 0 0 0 0,0 0 0 0 0,0 0 0 0 0,0 0 1 0 0,0 0-1 0 0,0 0 0 0 0,0-1 0 0 0,-1 1 0 0 0,1 0 0 0 0,0 0 0 0 0,0 0 0 0 0,0 0 1 0 0,0 0-1 0 0,0 0 0 0 0,0 0 0 0 0,-1 0 0 0 0,1 0 0 0 0,0 0 0 0 0,0 0 1 0 0,0 0-1 0 0,0 0 0 0 0,0 0 0 0 0,-1 0 0 0 0,1 0 0 0 0,0 0 0 0 0,0 0 0 0 0,0 0 1 0 0,0 0-1 0 0,0 0 0 0 0,-1 0 0 0 0,1 0 0 0 0,0 0 0 0 0,0 0 0 0 0,0 0 0 0 0,0 0 1 0 0,0 0-1 0 0,-1 0 0 0 0,1 1 0 0 0,41 140 21 0 0,-25-91-33 0 0,-11-35 137 0 0,1 0 0 0 0,0 0 0 0 0,1-1 0 0 0,0 0 0 0 0,2 0 0 0 0,-1-1 0 0 0,1 0 0 0 0,1-1 0 0 0,1 0 0 0 0,-1 0 0 0 0,2-1 0 0 0,-1 0 0 0 0,17 10 0 0 0,88 46 544 0 0,17 12-186 0 0,-116-67-439 0 0,-1 1-1 0 0,0 0 1 0 0,-1 0 0 0 0,-1 2 0 0 0,21 26-1 0 0,42 84 170 0 0,-10-13-38 0 0,-55-95-162 0 0,1 0 0 0 0,1 0-1 0 0,0-1 1 0 0,20 15 0 0 0,-3-7 8 0 0,1-3 0 0 0,1 0 0 0 0,71 31 0 0 0,-56-29-32 0 0,53 33 0 0 0,-79-41-3 0 0,-1 1 0 0 0,-1 1 0 0 0,-1 0 0 0 0,0 2 0 0 0,-1 0 0 0 0,-1 1 0 0 0,-1 1 0 0 0,15 26 0 0 0,47 66 0 0 0,-63-95 0 0 0,0-1 0 0 0,2-1 0 0 0,35 29 0 0 0,-11-17 29 0 0,87 41-1 0 0,-16-9 33 0 0,-90-46-24 0 0,0 0 0 0 0,37 33 1 0 0,-38-27 1 0 0,-2 1 1 0 0,0 0-1 0 0,-1 2 1 0 0,-1 0-1 0 0,14 25 1 0 0,-22-32-33 0 0,61 99 70 0 0,-57-95-51 0 0,1-2 1 0 0,1 0-1 0 0,33 30 0 0 0,-13-21-8 0 0,2-1 0 0 0,0-2 1 0 0,51 24-1 0 0,13 8-3 0 0,-79-42-3 0 0,-1 2-1 0 0,0 0 1 0 0,-1 1 0 0 0,-1 0-1 0 0,-1 2 1 0 0,0 0 0 0 0,-2 1-1 0 0,0 1 1 0 0,-1 1 0 0 0,15 29-1 0 0,43 91 83 0 0,-44-83-52 0 0,-23-45 1 0 0,4 4-138 0 0,19 13 734 0 0,-33-31-624 0 0,1 0 0 0 0,-1-1 0 0 0,1 0 0 0 0,0 0 0 0 0,-1 0 0 0 0,1 0 0 0 0,0-1 0 0 0,-1 1 0 0 0,1-1 0 0 0,0 0 0 0 0,0 0 0 0 0,0 0 0 0 0,1 0 0 0 0,-1 0 0 0 0,-3-4 0 0 0,-5-5-74 0 0,1-1-1 0 0,-10-14 0 0 0,19 24 52 0 0,-42-70-222 0 0,35 57 190 0 0,0 0 0 0 0,-1 0-1 0 0,-1 0 1 0 0,-1 1 0 0 0,0 1 0 0 0,-20-20-1 0 0,17 22 25 0 0,-1 0 1 0 0,-1 1-1 0 0,0 1 0 0 0,0 0 0 0 0,-1 1 1 0 0,-18-6-1 0 0,-109-27 69 0 0,85 26 26 0 0,48 12-84 0 0,-22-5 263 0 0,-50-21-1 0 0,51 17-236 0 0,-13-2-22 0 0,34 10 1 0 0,-3-2 0 0 0,1 0 22 0 0,10 4 340 0 0,11 3-335 0 0,0 1-1 0 0,1-1 1 0 0,-1 1-1 0 0,9 4 1 0 0,16 3-32 0 0,114 26 4 0 0,-64-14-75 0 0,-41-11 48 0 0,-1 1 0 0 0,62 27 1 0 0,-88-31 22 0 0,-1 0 1 0 0,1 1 0 0 0,-2 1-1 0 0,1 0 1 0 0,-1 1 0 0 0,-1 0-1 0 0,0 1 1 0 0,0 1 0 0 0,-1 0 0 0 0,10 13-1 0 0,75 117 16 0 0,-95-140 202 0 0,0 1-147 0 0,6 8 1334 0 0,-7-13-1122 0 0,-22-258 432 0 0,21 214-567 0 0,3 0-1 0 0,2-1 1 0 0,16-78-1 0 0,44-103-793 0 0,-52 196 452 0 0,2 1 1 0 0,1 0-1 0 0,1 1 1 0 0,1 1-1 0 0,23-28 1 0 0,8-2-941 0 0,3 1-48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31:53.20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12 120 1839 0 0,'0'0'83'0'0,"-1"1"-6"0"0,0-1-81 0 0,1 0 0 0 0,0 0-1 0 0,0 1 1 0 0,0-1-1 0 0,-1 0 1 0 0,1 0-1 0 0,0 0 1 0 0,0 0 0 0 0,-1 0-1 0 0,1 0 1 0 0,0 0-1 0 0,0 0 1 0 0,0 0-1 0 0,-1 0 1 0 0,1 0-1 0 0,0 0 1 0 0,0 0 0 0 0,-1 0-1 0 0,1 0 1 0 0,0 0-1 0 0,0 0 1 0 0,-1 0-1 0 0,1 0 1 0 0,0 0-1 0 0,0 0 1 0 0,-1 0 0 0 0,1 0-1 0 0,0 0 1 0 0,0 0-1 0 0,0 0 1 0 0,-1-1-1 0 0,1 1 1 0 0,0 0 0 0 0,0 0-1 0 0,0 0 1 0 0,-1 0-1 0 0,1-1 1 0 0,0 1-1 0 0,0 0 1 0 0,0 0-1 0 0,0 0 1 0 0,0-1 0 0 0,-1 1-1 0 0,1 0 1 0 0,0 0-1 0 0,0-1 1 0 0,0 1-1 0 0,0 0 1 0 0,0-1-1 0 0,0-19 1007 0 0,10-25 4517 0 0,-8 40-5108 0 0,0 0 0 0 0,0 0 0 0 0,1 0 0 0 0,0 1 0 0 0,0-1 0 0 0,6-6 0 0 0,-9 10-407 0 0,4 0 58 0 0,28-3 44 0 0,-26 2-70 0 0,-1 1 0 0 0,1 0 0 0 0,0 0 0 0 0,-1 1 0 0 0,1 0 0 0 0,0 0 0 0 0,-1 0 0 0 0,11 2 0 0 0,-10 0-2 0 0,1 1 18 0 0,-1-1 0 0 0,1-1 1 0 0,0 1-1 0 0,0-1 1 0 0,-1 0-1 0 0,1 0 1 0 0,0-1-1 0 0,9 0 1 0 0,10-1 159 0 0,1 2 0 0 0,-1 0 0 0 0,36 8 0 0 0,46 3 589 0 0,-98-11-692 0 0,0 0 1 0 0,-1 0-1 0 0,1 0 0 0 0,0 2 1 0 0,-1-1-1 0 0,14 6 0 0 0,-15-6-7 0 0,-1 1 0 0 0,1-2-1 0 0,0 1 1 0 0,0-1 0 0 0,-1 0-1 0 0,10-1 1 0 0,49-4 685 0 0,-39 2-526 0 0,208-16 1131 0 0,-145 19-992 0 0,11 0 56 0 0,-62-4-226 0 0,0 1 0 0 0,0 2 0 0 0,75 10 0 0 0,-81-6-77 0 0,48 1 0 0 0,-19-2-101 0 0,23-3 61 0 0,-12-1-5 0 0,-31 1 87 0 0,79-10-1 0 0,-86 3-76 0 0,-30 6-104 0 0,1-1 0 0 0,-1 1 0 0 0,1 0 0 0 0,-1 0 0 0 0,1 1 0 0 0,-1-1 0 0 0,1 1 0 0 0,0 0 0 0 0,-1 1 0 0 0,1-1 0 0 0,5 3 0 0 0,-3-2 3 0 0,0 1 1 0 0,0-1 0 0 0,12 1-1 0 0,-12-2-18 0 0,1 1 0 0 0,16 3-1 0 0,-8 1 10 0 0,0-1-1 0 0,1-1 1 0 0,-1 0-1 0 0,0-2 1 0 0,24 1 0 0 0,8-2-11 0 0,-33 1-1186 0 0,1-1 0 0 0,-1 0 0 0 0,0-1 1 0 0,0-1-1 0 0,0 0 0 0 0,20-6 1 0 0,10-13-3342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5:16.6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15 9791 0 0,'0'0'1202'0'0,"2"0"-1052"0"0,52 3 1090 0 0,-37-1-1240 0 0,3 1 0 0 0,-17-2 257 0 0,0-1-1 0 0,-1 1 0 0 0,1-1 1 0 0,0 0-1 0 0,0 0 1 0 0,0 0-1 0 0,0 0 0 0 0,0-1 1 0 0,0 1-1 0 0,14-4 2059 0 0,43 1-1026 0 0,-35 1-1065 0 0,26 2 0 0 0,98 11 222 0 0,-102-8-194 0 0,0-2 1 0 0,0-2 0 0 0,63-9-1 0 0,-68 4-152 0 0,-3 0 177 0 0,0 2-1 0 0,45 2 1 0 0,91 13-263 0 0,-32-4-14 0 0,-138-7 0 0 0,0 0 0 0 0,0 0 0 0 0,-1 0 0 0 0,1 1 0 0 0,0 0 0 0 0,0 0 0 0 0,5 2 0 0 0,2 1 0 0 0,25 0 0 0 0,-4 0 0 0 0,184 16 0 0 0,-161-16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5:17.89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124 52 1375 0 0,'-11'-12'55'0'0,"9"10"-50"0"0,0 0 1 0 0,0-1-1 0 0,0 1 0 0 0,0 0 0 0 0,-1 0 1 0 0,1 0-1 0 0,-1 0 0 0 0,0 1 0 0 0,1-1 0 0 0,-88-18 12846 0 0,93 21-12570 0 0,-1-1-216 0 0,-1 1 1 0 0,1 0-1 0 0,0-1 0 0 0,0 1 1 0 0,0 0-1 0 0,-1 0 0 0 0,1 0 1 0 0,2 2-1 0 0,5 2 83 0 0,91 39 1164 0 0,-80-35-993 0 0,-8-5-102 0 0,21 13 0 0 0,-33-17-190 0 0,1 1 0 0 0,0-1-1 0 0,-1 0 1 0 0,1 0-1 0 0,0 1 1 0 0,0-1 0 0 0,-1 0-1 0 0,1 0 1 0 0,0 0 0 0 0,-1 0-1 0 0,1 0 1 0 0,0 1 0 0 0,0-1-1 0 0,-1-1 1 0 0,1 1 0 0 0,0 0-1 0 0,0 0 1 0 0,4 0 140 0 0,0 1 96 0 0,0 0-1 0 0,1 1 1 0 0,-1-1 0 0 0,6 4-1 0 0,16 4-395 0 0,5-7-569 0 0,-23-2 681 0 0,-1 0 1 0 0,1 1-1 0 0,12 3 1 0 0,-13-2 50 0 0,7 2 58 0 0,-1-1-1 0 0,28 3 1 0 0,179 20 431 0 0,-166-18-390 0 0,-23-4-54 0 0,-19-3-33 0 0,1 1 1 0 0,21 5 0 0 0,-29-6-32 0 0,0 0 1 0 0,0-1-1 0 0,-1 1 0 0 0,1-1 1 0 0,0-1-1 0 0,0 1 0 0 0,0-1 1 0 0,-1 0-1 0 0,9-3 0 0 0,11 0 5 0 0,15-6 56 0 0,-30 7-52 0 0,1 1 0 0 0,18-3 0 0 0,79-8 212 0 0,38-1-85 0 0,-113 13-108 0 0,-9-1-32 0 0,48 5 0 0 0,-53-1-7 0 0,27-2 0 0 0,1 0 0 0 0,-42 0 4 0 0,1-1-1 0 0,0 0 1 0 0,0-1-1 0 0,0 1 0 0 0,-1-1 1 0 0,1 0-1 0 0,-1-1 1 0 0,1 1-1 0 0,6-5 1 0 0,9-4 15 0 0,14-3-18 0 0,0 1 1 0 0,0 2-1 0 0,1 1 1 0 0,1 2-1 0 0,0 2 1 0 0,53-3-1 0 0,-43 9 24 0 0,-30 1-6 0 0,31-3 1 0 0,-35 0-20 0 0,1 1 0 0 0,-1 1 0 0 0,1 0 0 0 0,0 0 0 0 0,-1 1 0 0 0,1 1 0 0 0,15 4 0 0 0,-2 0 0 0 0,-12-2 0 0 0,-12-1 0 0 0,1 0 0 0 0,13-1 0 0 0,33 1-376 0 0,-47-3 347 0 0,0 0-1 0 0,0 0 1 0 0,0 0-1 0 0,0-1 1 0 0,0 1 0 0 0,0-1-1 0 0,0 0 1 0 0,0 0-1 0 0,5-2 1 0 0,5-1 19 0 0,6 1 10 0 0,2 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5:20.7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20 9215 0 0,'0'0'1726'0'0,"3"1"-1670"0"0,-2-1-49 0 0,0 0 1 0 0,-1 0 0 0 0,1 0 0 0 0,0 0-1 0 0,0 0 1 0 0,0 0 0 0 0,-1 0 0 0 0,1 0-1 0 0,0-1 1 0 0,0 1 0 0 0,0 0 0 0 0,-1-1-1 0 0,1 1 1 0 0,0 0 0 0 0,0-1 0 0 0,-1 1-1 0 0,1-1 1 0 0,0 1 0 0 0,-1-1 0 0 0,1 1-1 0 0,-1-1 1 0 0,1 1 0 0 0,-1-1 0 0 0,1 0-1 0 0,7-6 316 0 0,-5 6-235 0 0,0 0 0 0 0,0 0 0 0 0,0 0 0 0 0,0 0 1 0 0,1 1-1 0 0,-1 0 0 0 0,0-1 0 0 0,0 1 0 0 0,0 0 1 0 0,6 1-1 0 0,34 8 925 0 0,-39-8-998 0 0,47 12 502 0 0,0-1-1 0 0,1-3 0 0 0,52 2 1 0 0,16-6 891 0 0,165-12 0 0 0,-228 4-1169 0 0,61 6 1 0 0,-37 0-73 0 0,26 1-63 0 0,-21 0-40 0 0,94-9 0 0 0,-127 2 16 0 0,73 5 0 0 0,255 23 366 0 0,-358-23-403 0 0,94 3 108 0 0,261-28-151 0 0,-349 21 0 0 0,34-2 0 0 0,90 4 0 0 0,-96 4 0 0 0,152 6 0 0 0,77-10 0 0 0,-113 2 0 0 0,-66 6 0 0 0,-25-4 0 0 0,-32 0 0 0 0,64-4 0 0 0,39-4 0 0 0,-138 4 0 0 0,48-1 0 0 0,-16 0 0 0 0,74 9 0 0 0,-79-6-592 0 0,150-4-6678 0 0,-123 0 2868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5:21.88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12351 0 0,'11'25'3681'0'0,"-9"-24"-3521"0"0,2 1-144 0 0,-1 0 0 0 0,1-1 1 0 0,-1 0-1 0 0,1 0 0 0 0,-1 0 0 0 0,5 1 0 0 0,13 3 438 0 0,-11-2-302 0 0,-1-1-1 0 0,1 0 0 0 0,0-1 0 0 0,0 0 1 0 0,-1 0-1 0 0,1-1 0 0 0,10-1 1 0 0,25 1 203 0 0,-23 1-217 0 0,198 8 1102 0 0,-201-9-1065 0 0,28 4-1 0 0,-28-2-52 0 0,30 0-1 0 0,-24-3-69 0 0,-5 0-8 0 0,34 2-1 0 0,161 5 93 0 0,10 1 196 0 0,-155-1-212 0 0,39 5-111 0 0,-11 5 87 0 0,-67-12 15 0 0,44 1 1 0 0,-18-1-47 0 0,18 0-65 0 0,120-9 0 0 0,-185 5 0 0 0,0 0 0 0 0,0 1 0 0 0,19 4 0 0 0,15 1 0 0 0,11 0 0 0 0,-35-3 0 0 0,29 1 0 0 0,110 5 0 0 0,-37 0 0 0 0,-102-9 0 0 0,1 0 0 0 0,22-3 0 0 0,3 1-24 0 0,-36 2 16 0 0,0 0 0 0 0,0-1 0 0 0,0 0 0 0 0,11-3 0 0 0,1-2 130 0 0,-18 2-168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9:00.9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3075 5 1839 0 0,'-29'-4'9872'0'0,"28"4"-9844"0"0,-1 1 0 0 0,0 0 0 0 0,0 0 0 0 0,0 0 0 0 0,1 1 0 0 0,-1-1 0 0 0,0 0 0 0 0,-2 3 0 0 0,2-2-4 0 0,-5 5 2 0 0,0 0 1 0 0,1 1-1 0 0,0-1 0 0 0,0 1 0 0 0,-7 13 0 0 0,-21 47 113 0 0,32-63-127 0 0,-37 92 240 0 0,24-56-83 0 0,-19 38 1 0 0,26-65-121 0 0,0 0 0 0 0,-1 0 1 0 0,0-1-1 0 0,-1 0 1 0 0,-1-1-1 0 0,-15 15 0 0 0,-5-2-8 0 0,-1-2 0 0 0,-49 27 0 0 0,9-6-28 0 0,55-32-13 0 0,0 0 0 0 0,1 1 0 0 0,1 0 0 0 0,0 1 0 0 0,1 1 0 0 0,0 1 0 0 0,1 0 0 0 0,1 0 0 0 0,1 1 0 0 0,-10 20 0 0 0,-30 77 0 0 0,-18 37 0 0 0,57-133 198 0 0,0 0-1 0 0,-2-1 1 0 0,0 0 0 0 0,0-1-1 0 0,-2 0 1 0 0,0-1-1 0 0,0-1 1 0 0,-2-1 0 0 0,-27 17-1 0 0,34-23-69 0 0,-124 85 600 0 0,110-72-713 0 0,1 1 1 0 0,1 1-1 0 0,-28 34 1 0 0,-57 102-7 0 0,14-16-5 0 0,75-117 33 0 0,0-2 1 0 0,-2 0-1 0 0,-36 31 0 0 0,-9-2 35 0 0,-42 36-18 0 0,82-64-53 0 0,-44 50 0 0 0,-89 156-1 0 0,56-73 0 0 0,55-85 0 0 0,-28 36 0 0 0,-75 82 64 0 0,-10-19-64 0 0,43-50 0 0 0,100-99-37 0 0,0 1 0 0 0,2 1 0 0 0,-27 51 0 0 0,-23 79-228 0 0,16-33 153 0 0,47-115 100 0 0,1-1-1 0 0,-1 0 1 0 0,0 0 0 0 0,-1 0 0 0 0,1 0 0 0 0,-1 0-1 0 0,0-1 1 0 0,0 0 0 0 0,0 0 0 0 0,-1 0 0 0 0,0 0-1 0 0,1-1 1 0 0,-1 1 0 0 0,-1-1 0 0 0,1 0 0 0 0,0-1-1 0 0,-1 1 1 0 0,1-1 0 0 0,-1-1 0 0 0,1 1-1 0 0,-1-1 1 0 0,0 1 0 0 0,0-2 0 0 0,-7 1 0 0 0,11-1-6 0 0,1 0 1 0 0,0 0 0 0 0,0 0 0 0 0,0-1 0 0 0,0 1-1 0 0,-1-1 1 0 0,1 1 0 0 0,0-1 0 0 0,0 1 0 0 0,0-1 0 0 0,0 0-1 0 0,0 1 1 0 0,0-1 0 0 0,1 0 0 0 0,-1 0 0 0 0,0 0-1 0 0,0 0 1 0 0,0 0 0 0 0,0-1 0 0 0,-11-19-126 0 0,-3-31 18 0 0,6 18 82 0 0,0 4-124 0 0,1 0 1 0 0,2 0-1 0 0,1-1 1 0 0,1 0-1 0 0,2 0 1 0 0,1 0-1 0 0,2 0 1 0 0,7-53-1 0 0,6-42-368 0 0,5-27 289 0 0,6 2 154 0 0,-1 11 293 0 0,-23 133-187 0 0,1 0 0 0 0,0 0-1 0 0,0 0 1 0 0,1 0 0 0 0,0 1 0 0 0,5-9-1 0 0,0 6-13 0 0,-3 10 0 0 0,-2 7 0 0 0,0 0-4 0 0,-1 1-1 0 0,0-1 1 0 0,0 1-1 0 0,-1 0 1 0 0,1 12-1 0 0,-3 50 50 0 0,1-38 57 0 0,-34 367 3537 0 0,29-351-3687 0 0,-8 146 132 0 0,10-111-35 0 0,2-70-48 0 0,-1 89 79 0 0,2-89-46 0 0,1 0 1 0 0,1 0-1 0 0,0 0 0 0 0,9 28 0 0 0,-10-38-29 0 0,1 0 0 0 0,0 0 0 0 0,-1 0-1 0 0,1 0 1 0 0,1 0 0 0 0,-1-1 0 0 0,1 1-1 0 0,-1-1 1 0 0,1 1 0 0 0,0-1 0 0 0,0 0-1 0 0,1 0 1 0 0,-1 0 0 0 0,1-1 0 0 0,-1 1-1 0 0,1-1 1 0 0,0 0 0 0 0,0 0 0 0 0,0 0-1 0 0,0 0 1 0 0,0-1 0 0 0,0 1 0 0 0,0-1 0 0 0,1 0-1 0 0,-1-1 1 0 0,0 1 0 0 0,1-1 0 0 0,-1 0-1 0 0,1 0 1 0 0,-1 0 0 0 0,0 0 0 0 0,1-1-1 0 0,-1 0 1 0 0,0 0 0 0 0,0 0 0 0 0,1 0-1 0 0,-1-1 1 0 0,0 0 0 0 0,0 0 0 0 0,0 0-1 0 0,3-2 1 0 0,4-4-2 0 0,0 0 0 0 0,-1-1-1 0 0,0 0 1 0 0,17-21 0 0 0,29-47 24 0 0,-39 53-19 0 0,0 0-1 0 0,30-31 1 0 0,-29 38-11 0 0,2 0 0 0 0,0 2 0 0 0,1 1 0 0 0,0 0 0 0 0,25-11 0 0 0,119-45-32 0 0,-132 57 28 0 0,-5 2 9 0 0,0 1 0 0 0,51-10 1 0 0,-65 18-144 0 0,0 0 0 0 0,-1 1 0 0 0,1 1 1 0 0,0 0-1 0 0,0 1 0 0 0,0 0 1 0 0,-1 1-1 0 0,17 4 0 0 0,8 6-5619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9:02.3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36 5983 0 0,'-33'-32'7100'0'0,"33"32"-7086"0"0,0 0 1 0 0,0 0-1 0 0,0 0 0 0 0,0-1 0 0 0,0 1 0 0 0,0 0 0 0 0,0 0 0 0 0,0 0 0 0 0,-1 0 1 0 0,1 0-1 0 0,0 0 0 0 0,0-1 0 0 0,0 1 0 0 0,0 0 0 0 0,0 0 0 0 0,0 0 0 0 0,0 0 1 0 0,0 0-1 0 0,0 0 0 0 0,0-1 0 0 0,-1 1 0 0 0,1 0 0 0 0,0 0 0 0 0,0 0 0 0 0,0 0 1 0 0,0 0-1 0 0,0 0 0 0 0,0 0 0 0 0,-1 0 0 0 0,1 0 0 0 0,0 0 0 0 0,0 0 1 0 0,0 0-1 0 0,0 0 0 0 0,0 0 0 0 0,-1 0 0 0 0,1 0 0 0 0,0 0 0 0 0,0 0 0 0 0,0 0 1 0 0,0 0-1 0 0,0 0 0 0 0,-1 0 0 0 0,1 0 0 0 0,0 0 0 0 0,0 0 0 0 0,0 0 0 0 0,0 0 1 0 0,0 0-1 0 0,-1 0 0 0 0,1 1 0 0 0,41 140 21 0 0,-25-91-33 0 0,-11-35 137 0 0,1 0 0 0 0,0 0 0 0 0,1-1 0 0 0,0 0 0 0 0,2 0 0 0 0,-1-1 0 0 0,1 0 0 0 0,1-1 0 0 0,1 0 0 0 0,-1 0 0 0 0,2-1 0 0 0,-1 0 0 0 0,17 10 0 0 0,88 46 544 0 0,17 12-186 0 0,-116-67-439 0 0,-1 1-1 0 0,0 0 1 0 0,-1 0 0 0 0,-1 2 0 0 0,21 26-1 0 0,42 84 170 0 0,-10-13-38 0 0,-55-95-162 0 0,1 0 0 0 0,1 0-1 0 0,0-1 1 0 0,20 15 0 0 0,-3-7 8 0 0,1-3 0 0 0,1 0 0 0 0,71 31 0 0 0,-56-29-32 0 0,53 33 0 0 0,-79-41-3 0 0,-1 1 0 0 0,-1 1 0 0 0,-1 0 0 0 0,0 2 0 0 0,-1 0 0 0 0,-1 1 0 0 0,-1 1 0 0 0,15 26 0 0 0,47 66 0 0 0,-63-95 0 0 0,0-1 0 0 0,2-1 0 0 0,35 29 0 0 0,-11-17 29 0 0,87 41-1 0 0,-16-9 33 0 0,-90-46-24 0 0,0 0 0 0 0,37 33 1 0 0,-38-27 1 0 0,-2 1 1 0 0,0 0-1 0 0,-1 2 1 0 0,-1 0-1 0 0,14 25 1 0 0,-22-32-33 0 0,61 99 70 0 0,-57-95-51 0 0,1-2 1 0 0,1 0-1 0 0,33 30 0 0 0,-13-21-8 0 0,2-1 0 0 0,0-2 1 0 0,51 24-1 0 0,13 8-3 0 0,-79-42-3 0 0,-1 2-1 0 0,0 0 1 0 0,-1 1 0 0 0,-1 0-1 0 0,-1 2 1 0 0,0 0 0 0 0,-2 1-1 0 0,0 1 1 0 0,-1 1 0 0 0,15 29-1 0 0,43 91 83 0 0,-44-83-52 0 0,-23-45 1 0 0,4 4-138 0 0,19 13 734 0 0,-33-31-624 0 0,1 0 0 0 0,-1-1 0 0 0,1 0 0 0 0,0 0 0 0 0,-1 0 0 0 0,1 0 0 0 0,0-1 0 0 0,-1 1 0 0 0,1-1 0 0 0,0 0 0 0 0,0 0 0 0 0,0 0 0 0 0,1 0 0 0 0,-1 0 0 0 0,-3-4 0 0 0,-5-5-74 0 0,1-1-1 0 0,-10-14 0 0 0,19 24 52 0 0,-42-70-222 0 0,35 57 190 0 0,0 0 0 0 0,-1 0-1 0 0,-1 0 1 0 0,-1 1 0 0 0,0 1 0 0 0,-20-20-1 0 0,17 22 25 0 0,-1 0 1 0 0,-1 1-1 0 0,0 1 0 0 0,0 0 0 0 0,-1 1 1 0 0,-18-6-1 0 0,-109-27 69 0 0,85 26 26 0 0,48 12-84 0 0,-22-5 263 0 0,-50-21-1 0 0,51 17-236 0 0,-13-2-22 0 0,34 10 1 0 0,-3-2 0 0 0,1 0 22 0 0,10 4 340 0 0,11 3-335 0 0,0 1-1 0 0,1-1 1 0 0,-1 1-1 0 0,9 4 1 0 0,16 3-32 0 0,114 26 4 0 0,-64-14-75 0 0,-41-11 48 0 0,-1 1 0 0 0,62 27 1 0 0,-88-31 22 0 0,-1 0 1 0 0,1 1 0 0 0,-2 1-1 0 0,1 0 1 0 0,-1 1 0 0 0,-1 0-1 0 0,0 1 1 0 0,0 1 0 0 0,-1 0 0 0 0,10 13-1 0 0,75 117 16 0 0,-95-140 202 0 0,0 1-147 0 0,6 8 1334 0 0,-7-13-1122 0 0,-22-258 432 0 0,21 214-567 0 0,3 0-1 0 0,2-1 1 0 0,16-78-1 0 0,44-103-793 0 0,-52 196 452 0 0,2 1 1 0 0,1 0-1 0 0,1 1 1 0 0,1 1-1 0 0,23-28 1 0 0,8-2-941 0 0,3 1-48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9:23.557"/>
    </inkml:context>
    <inkml:brush xml:id="br0">
      <inkml:brushProperty name="width" value="0.2" units="cm"/>
      <inkml:brushProperty name="height" value="0.2" units="cm"/>
      <inkml:brushProperty name="color" value="#3A8F98"/>
    </inkml:brush>
  </inkml:definitions>
  <inkml:trace contextRef="#ctx0" brushRef="#br0">3075 5 1839 0 0,'-29'-4'9872'0'0,"28"4"-9844"0"0,-1 1 0 0 0,0 0 0 0 0,0 0 0 0 0,0 0 0 0 0,1 1 0 0 0,-1-1 0 0 0,0 0 0 0 0,-2 3 0 0 0,2-2-4 0 0,-5 5 2 0 0,0 0 1 0 0,1 1-1 0 0,0-1 0 0 0,0 1 0 0 0,-7 13 0 0 0,-21 47 113 0 0,32-63-127 0 0,-37 92 240 0 0,24-56-83 0 0,-19 38 1 0 0,26-65-121 0 0,0 0 0 0 0,-1 0 1 0 0,0-1-1 0 0,-1 0 1 0 0,-1-1-1 0 0,-15 15 0 0 0,-5-2-8 0 0,-1-2 0 0 0,-49 27 0 0 0,9-6-28 0 0,55-32-13 0 0,0 0 0 0 0,1 1 0 0 0,1 0 0 0 0,0 1 0 0 0,1 1 0 0 0,0 1 0 0 0,1 0 0 0 0,1 0 0 0 0,1 1 0 0 0,-10 20 0 0 0,-30 77 0 0 0,-18 37 0 0 0,57-133 198 0 0,0 0-1 0 0,-2-1 1 0 0,0 0 0 0 0,0-1-1 0 0,-2 0 1 0 0,0-1-1 0 0,0-1 1 0 0,-2-1 0 0 0,-27 17-1 0 0,34-23-69 0 0,-124 85 600 0 0,110-72-713 0 0,1 1 1 0 0,1 1-1 0 0,-28 34 1 0 0,-57 102-7 0 0,14-16-5 0 0,75-117 33 0 0,0-2 1 0 0,-2 0-1 0 0,-36 31 0 0 0,-9-2 35 0 0,-42 36-18 0 0,82-64-53 0 0,-44 50 0 0 0,-89 156-1 0 0,56-73 0 0 0,55-85 0 0 0,-28 36 0 0 0,-75 82 64 0 0,-10-19-64 0 0,43-50 0 0 0,100-99-37 0 0,0 1 0 0 0,2 1 0 0 0,-27 51 0 0 0,-23 79-228 0 0,16-33 153 0 0,47-115 100 0 0,1-1-1 0 0,-1 0 1 0 0,0 0 0 0 0,-1 0 0 0 0,1 0 0 0 0,-1 0-1 0 0,0-1 1 0 0,0 0 0 0 0,0 0 0 0 0,-1 0 0 0 0,0 0-1 0 0,1-1 1 0 0,-1 1 0 0 0,-1-1 0 0 0,1 0 0 0 0,0-1-1 0 0,-1 1 1 0 0,1-1 0 0 0,-1-1 0 0 0,1 1-1 0 0,-1-1 1 0 0,0 1 0 0 0,0-2 0 0 0,-7 1 0 0 0,11-1-6 0 0,1 0 1 0 0,0 0 0 0 0,0 0 0 0 0,0-1 0 0 0,0 1-1 0 0,-1-1 1 0 0,1 1 0 0 0,0-1 0 0 0,0 1 0 0 0,0-1 0 0 0,0 0-1 0 0,0 1 1 0 0,0-1 0 0 0,1 0 0 0 0,-1 0 0 0 0,0 0-1 0 0,0 0 1 0 0,0 0 0 0 0,0-1 0 0 0,-11-19-126 0 0,-3-31 18 0 0,6 18 82 0 0,0 4-124 0 0,1 0 1 0 0,2 0-1 0 0,1-1 1 0 0,1 0-1 0 0,2 0 1 0 0,1 0-1 0 0,2 0 1 0 0,7-53-1 0 0,6-42-368 0 0,5-27 289 0 0,6 2 154 0 0,-1 11 293 0 0,-23 133-187 0 0,1 0 0 0 0,0 0-1 0 0,0 0 1 0 0,1 0 0 0 0,0 1 0 0 0,5-9-1 0 0,0 6-13 0 0,-3 10 0 0 0,-2 7 0 0 0,0 0-4 0 0,-1 1-1 0 0,0-1 1 0 0,0 1-1 0 0,-1 0 1 0 0,1 12-1 0 0,-3 50 50 0 0,1-38 57 0 0,-34 367 3537 0 0,29-351-3687 0 0,-8 146 132 0 0,10-111-35 0 0,2-70-48 0 0,-1 89 79 0 0,2-89-46 0 0,1 0 1 0 0,1 0-1 0 0,0 0 0 0 0,9 28 0 0 0,-10-38-29 0 0,1 0 0 0 0,0 0 0 0 0,-1 0-1 0 0,1 0 1 0 0,1 0 0 0 0,-1-1 0 0 0,1 1-1 0 0,-1-1 1 0 0,1 1 0 0 0,0-1 0 0 0,0 0-1 0 0,1 0 1 0 0,-1 0 0 0 0,1-1 0 0 0,-1 1-1 0 0,1-1 1 0 0,0 0 0 0 0,0 0 0 0 0,0 0-1 0 0,0 0 1 0 0,0-1 0 0 0,0 1 0 0 0,0-1 0 0 0,1 0-1 0 0,-1-1 1 0 0,0 1 0 0 0,1-1 0 0 0,-1 0-1 0 0,1 0 1 0 0,-1 0 0 0 0,0 0 0 0 0,1-1-1 0 0,-1 0 1 0 0,0 0 0 0 0,0 0 0 0 0,1 0-1 0 0,-1-1 1 0 0,0 0 0 0 0,0 0 0 0 0,0 0-1 0 0,3-2 1 0 0,4-4-2 0 0,0 0 0 0 0,-1-1-1 0 0,0 0 1 0 0,17-21 0 0 0,29-47 24 0 0,-39 53-19 0 0,0 0-1 0 0,30-31 1 0 0,-29 38-11 0 0,2 0 0 0 0,0 2 0 0 0,1 1 0 0 0,0 0 0 0 0,25-11 0 0 0,119-45-32 0 0,-132 57 28 0 0,-5 2 9 0 0,0 1 0 0 0,51-10 1 0 0,-65 18-144 0 0,0 0 0 0 0,-1 1 0 0 0,1 1 1 0 0,0 0-1 0 0,0 1 0 0 0,0 0 1 0 0,-1 1-1 0 0,17 4 0 0 0,8 6-5619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7T11:19:23.558"/>
    </inkml:context>
    <inkml:brush xml:id="br0">
      <inkml:brushProperty name="width" value="0.2" units="cm"/>
      <inkml:brushProperty name="height" value="0.2" units="cm"/>
      <inkml:brushProperty name="color" value="#3A8F98"/>
    </inkml:brush>
  </inkml:definitions>
  <inkml:trace contextRef="#ctx0" brushRef="#br0">39 36 5983 0 0,'-33'-32'7100'0'0,"33"32"-7086"0"0,0 0 1 0 0,0 0-1 0 0,0 0 0 0 0,0-1 0 0 0,0 1 0 0 0,0 0 0 0 0,0 0 0 0 0,0 0 0 0 0,-1 0 1 0 0,1 0-1 0 0,0 0 0 0 0,0-1 0 0 0,0 1 0 0 0,0 0 0 0 0,0 0 0 0 0,0 0 0 0 0,0 0 1 0 0,0 0-1 0 0,0 0 0 0 0,0-1 0 0 0,-1 1 0 0 0,1 0 0 0 0,0 0 0 0 0,0 0 0 0 0,0 0 1 0 0,0 0-1 0 0,0 0 0 0 0,0 0 0 0 0,-1 0 0 0 0,1 0 0 0 0,0 0 0 0 0,0 0 1 0 0,0 0-1 0 0,0 0 0 0 0,0 0 0 0 0,-1 0 0 0 0,1 0 0 0 0,0 0 0 0 0,0 0 0 0 0,0 0 1 0 0,0 0-1 0 0,0 0 0 0 0,-1 0 0 0 0,1 0 0 0 0,0 0 0 0 0,0 0 0 0 0,0 0 0 0 0,0 0 1 0 0,0 0-1 0 0,-1 0 0 0 0,1 1 0 0 0,41 140 21 0 0,-25-91-33 0 0,-11-35 137 0 0,1 0 0 0 0,0 0 0 0 0,1-1 0 0 0,0 0 0 0 0,2 0 0 0 0,-1-1 0 0 0,1 0 0 0 0,1-1 0 0 0,1 0 0 0 0,-1 0 0 0 0,2-1 0 0 0,-1 0 0 0 0,17 10 0 0 0,88 46 544 0 0,17 12-186 0 0,-116-67-439 0 0,-1 1-1 0 0,0 0 1 0 0,-1 0 0 0 0,-1 2 0 0 0,21 26-1 0 0,42 84 170 0 0,-10-13-38 0 0,-55-95-162 0 0,1 0 0 0 0,1 0-1 0 0,0-1 1 0 0,20 15 0 0 0,-3-7 8 0 0,1-3 0 0 0,1 0 0 0 0,71 31 0 0 0,-56-29-32 0 0,53 33 0 0 0,-79-41-3 0 0,-1 1 0 0 0,-1 1 0 0 0,-1 0 0 0 0,0 2 0 0 0,-1 0 0 0 0,-1 1 0 0 0,-1 1 0 0 0,15 26 0 0 0,47 66 0 0 0,-63-95 0 0 0,0-1 0 0 0,2-1 0 0 0,35 29 0 0 0,-11-17 29 0 0,87 41-1 0 0,-16-9 33 0 0,-90-46-24 0 0,0 0 0 0 0,37 33 1 0 0,-38-27 1 0 0,-2 1 1 0 0,0 0-1 0 0,-1 2 1 0 0,-1 0-1 0 0,14 25 1 0 0,-22-32-33 0 0,61 99 70 0 0,-57-95-51 0 0,1-2 1 0 0,1 0-1 0 0,33 30 0 0 0,-13-21-8 0 0,2-1 0 0 0,0-2 1 0 0,51 24-1 0 0,13 8-3 0 0,-79-42-3 0 0,-1 2-1 0 0,0 0 1 0 0,-1 1 0 0 0,-1 0-1 0 0,-1 2 1 0 0,0 0 0 0 0,-2 1-1 0 0,0 1 1 0 0,-1 1 0 0 0,15 29-1 0 0,43 91 83 0 0,-44-83-52 0 0,-23-45 1 0 0,4 4-138 0 0,19 13 734 0 0,-33-31-624 0 0,1 0 0 0 0,-1-1 0 0 0,1 0 0 0 0,0 0 0 0 0,-1 0 0 0 0,1 0 0 0 0,0-1 0 0 0,-1 1 0 0 0,1-1 0 0 0,0 0 0 0 0,0 0 0 0 0,0 0 0 0 0,1 0 0 0 0,-1 0 0 0 0,-3-4 0 0 0,-5-5-74 0 0,1-1-1 0 0,-10-14 0 0 0,19 24 52 0 0,-42-70-222 0 0,35 57 190 0 0,0 0 0 0 0,-1 0-1 0 0,-1 0 1 0 0,-1 1 0 0 0,0 1 0 0 0,-20-20-1 0 0,17 22 25 0 0,-1 0 1 0 0,-1 1-1 0 0,0 1 0 0 0,0 0 0 0 0,-1 1 1 0 0,-18-6-1 0 0,-109-27 69 0 0,85 26 26 0 0,48 12-84 0 0,-22-5 263 0 0,-50-21-1 0 0,51 17-236 0 0,-13-2-22 0 0,34 10 1 0 0,-3-2 0 0 0,1 0 22 0 0,10 4 340 0 0,11 3-335 0 0,0 1-1 0 0,1-1 1 0 0,-1 1-1 0 0,9 4 1 0 0,16 3-32 0 0,114 26 4 0 0,-64-14-75 0 0,-41-11 48 0 0,-1 1 0 0 0,62 27 1 0 0,-88-31 22 0 0,-1 0 1 0 0,1 1 0 0 0,-2 1-1 0 0,1 0 1 0 0,-1 1 0 0 0,-1 0-1 0 0,0 1 1 0 0,0 1 0 0 0,-1 0 0 0 0,10 13-1 0 0,75 117 16 0 0,-95-140 202 0 0,0 1-147 0 0,6 8 1334 0 0,-7-13-1122 0 0,-22-258 432 0 0,21 214-567 0 0,3 0-1 0 0,2-1 1 0 0,16-78-1 0 0,44-103-793 0 0,-52 196 452 0 0,2 1 1 0 0,1 0-1 0 0,1 1 1 0 0,1 1-1 0 0,23-28 1 0 0,8-2-941 0 0,3 1-48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80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602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87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700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652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281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30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58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817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88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89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B5834D9-85C8-4977-9AD9-12A0C3EA7DD1}" type="datetimeFigureOut">
              <a:rPr lang="ar-SA" smtClean="0"/>
              <a:t>05/06/1445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2FC329-3ECC-4742-84B1-5CD6F51A6D7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1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5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6.xml"/><Relationship Id="rId11" Type="http://schemas.openxmlformats.org/officeDocument/2006/relationships/hyperlink" Target="https://wordwall.net/resource/26646669" TargetMode="External"/><Relationship Id="rId5" Type="http://schemas.openxmlformats.org/officeDocument/2006/relationships/slide" Target="slide5.xml"/><Relationship Id="rId10" Type="http://schemas.openxmlformats.org/officeDocument/2006/relationships/image" Target="../media/image50.png"/><Relationship Id="rId4" Type="http://schemas.openxmlformats.org/officeDocument/2006/relationships/image" Target="../media/image5.jpeg"/><Relationship Id="rId9" Type="http://schemas.openxmlformats.org/officeDocument/2006/relationships/slide" Target="slide11.xml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image" Target="../media/image5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customXml" Target="../ink/ink18.xml"/><Relationship Id="rId5" Type="http://schemas.openxmlformats.org/officeDocument/2006/relationships/slide" Target="slide8.xml"/><Relationship Id="rId10" Type="http://schemas.openxmlformats.org/officeDocument/2006/relationships/image" Target="../media/image55.jpeg"/><Relationship Id="rId4" Type="http://schemas.openxmlformats.org/officeDocument/2006/relationships/slide" Target="slide6.xml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slide" Target="slide9.xml"/><Relationship Id="rId5" Type="http://schemas.openxmlformats.org/officeDocument/2006/relationships/image" Target="../media/image58.jpeg"/><Relationship Id="rId10" Type="http://schemas.openxmlformats.org/officeDocument/2006/relationships/slide" Target="slide8.xml"/><Relationship Id="rId4" Type="http://schemas.openxmlformats.org/officeDocument/2006/relationships/image" Target="../media/image57.pn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slide" Target="slide8.xml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5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1.jpeg"/><Relationship Id="rId5" Type="http://schemas.openxmlformats.org/officeDocument/2006/relationships/slide" Target="slide5.xml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slide" Target="slide11.xml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1.png"/><Relationship Id="rId18" Type="http://schemas.openxmlformats.org/officeDocument/2006/relationships/customXml" Target="../ink/ink5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12" Type="http://schemas.openxmlformats.org/officeDocument/2006/relationships/customXml" Target="../ink/ink2.xml"/><Relationship Id="rId1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30.png"/><Relationship Id="rId5" Type="http://schemas.openxmlformats.org/officeDocument/2006/relationships/slide" Target="slide6.xml"/><Relationship Id="rId15" Type="http://schemas.openxmlformats.org/officeDocument/2006/relationships/image" Target="../media/image32.png"/><Relationship Id="rId10" Type="http://schemas.openxmlformats.org/officeDocument/2006/relationships/customXml" Target="../ink/ink1.xml"/><Relationship Id="rId19" Type="http://schemas.openxmlformats.org/officeDocument/2006/relationships/image" Target="../media/image34.png"/><Relationship Id="rId4" Type="http://schemas.openxmlformats.org/officeDocument/2006/relationships/slide" Target="slide5.xml"/><Relationship Id="rId9" Type="http://schemas.openxmlformats.org/officeDocument/2006/relationships/image" Target="../media/image29.png"/><Relationship Id="rId1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8.xml"/><Relationship Id="rId18" Type="http://schemas.openxmlformats.org/officeDocument/2006/relationships/image" Target="../media/image39.png"/><Relationship Id="rId3" Type="http://schemas.openxmlformats.org/officeDocument/2006/relationships/slide" Target="slide5.xml"/><Relationship Id="rId21" Type="http://schemas.openxmlformats.org/officeDocument/2006/relationships/customXml" Target="../ink/ink12.xml"/><Relationship Id="rId7" Type="http://schemas.openxmlformats.org/officeDocument/2006/relationships/slide" Target="slide11.xml"/><Relationship Id="rId12" Type="http://schemas.openxmlformats.org/officeDocument/2006/relationships/image" Target="../media/image36.png"/><Relationship Id="rId17" Type="http://schemas.openxmlformats.org/officeDocument/2006/relationships/customXml" Target="../ink/ink10.xml"/><Relationship Id="rId2" Type="http://schemas.openxmlformats.org/officeDocument/2006/relationships/image" Target="../media/image5.jpe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customXml" Target="../ink/ink7.xml"/><Relationship Id="rId24" Type="http://schemas.openxmlformats.org/officeDocument/2006/relationships/image" Target="../media/image42.png"/><Relationship Id="rId5" Type="http://schemas.openxmlformats.org/officeDocument/2006/relationships/slide" Target="slide8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35.png"/><Relationship Id="rId19" Type="http://schemas.openxmlformats.org/officeDocument/2006/relationships/customXml" Target="../ink/ink11.xml"/><Relationship Id="rId4" Type="http://schemas.openxmlformats.org/officeDocument/2006/relationships/slide" Target="slide6.xml"/><Relationship Id="rId9" Type="http://schemas.openxmlformats.org/officeDocument/2006/relationships/customXml" Target="../ink/ink6.xml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16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image" Target="../media/image36.png"/><Relationship Id="rId2" Type="http://schemas.openxmlformats.org/officeDocument/2006/relationships/image" Target="../media/image5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customXml" Target="../ink/ink15.xml"/><Relationship Id="rId5" Type="http://schemas.openxmlformats.org/officeDocument/2006/relationships/slide" Target="slide8.xml"/><Relationship Id="rId15" Type="http://schemas.openxmlformats.org/officeDocument/2006/relationships/customXml" Target="../ink/ink17.xml"/><Relationship Id="rId10" Type="http://schemas.openxmlformats.org/officeDocument/2006/relationships/image" Target="../media/image35.png"/><Relationship Id="rId4" Type="http://schemas.openxmlformats.org/officeDocument/2006/relationships/slide" Target="slide6.xml"/><Relationship Id="rId9" Type="http://schemas.openxmlformats.org/officeDocument/2006/relationships/customXml" Target="../ink/ink14.xml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9.png"/><Relationship Id="rId3" Type="http://schemas.openxmlformats.org/officeDocument/2006/relationships/image" Target="../media/image5.jpeg"/><Relationship Id="rId7" Type="http://schemas.openxmlformats.org/officeDocument/2006/relationships/slide" Target="slide8.xml"/><Relationship Id="rId12" Type="http://schemas.openxmlformats.org/officeDocument/2006/relationships/image" Target="../media/image48.png"/><Relationship Id="rId2" Type="http://schemas.openxmlformats.org/officeDocument/2006/relationships/image" Target="../media/image44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7.JPG"/><Relationship Id="rId5" Type="http://schemas.openxmlformats.org/officeDocument/2006/relationships/slide" Target="slide6.xml"/><Relationship Id="rId15" Type="http://schemas.openxmlformats.org/officeDocument/2006/relationships/slide" Target="slide8.xml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B94E1-A151-4A9D-8EA8-51C135F2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207CC9-CFEA-4BDB-80C2-DDB854B2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41ADD-F4C7-48FF-A7BE-2C2B1DF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FF9C34-9276-4F06-9B4B-81132BBB1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754638E-E173-BBF2-6A3E-F3D4C2703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682" y="3122269"/>
            <a:ext cx="5068568" cy="313537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Goudy Old Style" panose="02020502050305020303" pitchFamily="18" charset="0"/>
              </a:rPr>
              <a:t>3 grammar</a:t>
            </a:r>
            <a:endParaRPr lang="ar-SA" sz="6000" dirty="0">
              <a:latin typeface="Goudy Old Style" panose="02020502050305020303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A5EBCF7-4E7F-4CE6-4063-EB56461C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952" y="6401928"/>
            <a:ext cx="2813927" cy="4179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By: Dalal Al-</a:t>
            </a:r>
            <a:r>
              <a:rPr lang="en-US" dirty="0" err="1"/>
              <a:t>Juaid</a:t>
            </a:r>
            <a:endParaRPr lang="ar-S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0F13CF-6F8C-44CD-BB53-0B499832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CE19D5-814D-46B9-A3DE-CFE7547B9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16F978-90F8-4BC4-9518-B3D8D341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FFB3AB9-CBA1-4A4A-8BE5-F00DA60F9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2AAC5C4-57EC-4B55-9D7B-A34D9A3F8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8EB54B0-BD58-297B-F533-BD344C8AC4A7}"/>
              </a:ext>
            </a:extLst>
          </p:cNvPr>
          <p:cNvSpPr/>
          <p:nvPr/>
        </p:nvSpPr>
        <p:spPr>
          <a:xfrm>
            <a:off x="8023187" y="565729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66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8FAD03-C1E4-85F9-D3B4-46063AAC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540" y="705527"/>
            <a:ext cx="1862750" cy="60217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7E3236E-040E-096A-B585-46D2AE021E72}"/>
              </a:ext>
            </a:extLst>
          </p:cNvPr>
          <p:cNvSpPr/>
          <p:nvPr/>
        </p:nvSpPr>
        <p:spPr>
          <a:xfrm>
            <a:off x="7630179" y="1123717"/>
            <a:ext cx="138243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6" descr="Calendar Computer Icons Clip art - others png download - 1024*1024 - Free  Transparent Calendar png Download. - Clip Art Library">
            <a:extLst>
              <a:ext uri="{FF2B5EF4-FFF2-40B4-BE49-F238E27FC236}">
                <a16:creationId xmlns:a16="http://schemas.microsoft.com/office/drawing/2014/main" id="{426C28E8-77CC-5111-43D5-2F38F2C4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0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1CF21D9-C535-8B53-DA85-C8985D9E0814}"/>
              </a:ext>
            </a:extLst>
          </p:cNvPr>
          <p:cNvSpPr/>
          <p:nvPr/>
        </p:nvSpPr>
        <p:spPr>
          <a:xfrm>
            <a:off x="8624545" y="134202"/>
            <a:ext cx="1940659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    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49D6B2-C223-983D-B71B-41E2BA4F7835}"/>
              </a:ext>
            </a:extLst>
          </p:cNvPr>
          <p:cNvSpPr/>
          <p:nvPr/>
        </p:nvSpPr>
        <p:spPr>
          <a:xfrm>
            <a:off x="9297655" y="1123717"/>
            <a:ext cx="168379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- 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0A1E1AD-36B5-D510-F2CB-EB63EA2D3345}"/>
              </a:ext>
            </a:extLst>
          </p:cNvPr>
          <p:cNvGrpSpPr/>
          <p:nvPr/>
        </p:nvGrpSpPr>
        <p:grpSpPr>
          <a:xfrm>
            <a:off x="8963720" y="1737561"/>
            <a:ext cx="3129947" cy="4982827"/>
            <a:chOff x="8963720" y="1737561"/>
            <a:chExt cx="3129947" cy="4982827"/>
          </a:xfrm>
        </p:grpSpPr>
        <p:pic>
          <p:nvPicPr>
            <p:cNvPr id="1026" name="Picture 2" descr="مشاهدة صورة المصدر">
              <a:extLst>
                <a:ext uri="{FF2B5EF4-FFF2-40B4-BE49-F238E27FC236}">
                  <a16:creationId xmlns:a16="http://schemas.microsoft.com/office/drawing/2014/main" id="{77822E9C-7647-020D-86C2-5D38F6820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819" y="4221571"/>
              <a:ext cx="2498817" cy="249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and pointer">
              <a:extLst>
                <a:ext uri="{FF2B5EF4-FFF2-40B4-BE49-F238E27FC236}">
                  <a16:creationId xmlns:a16="http://schemas.microsoft.com/office/drawing/2014/main" id="{C83476D8-2FC4-FC35-61C1-35832D96A0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31"/>
            <a:stretch/>
          </p:blipFill>
          <p:spPr bwMode="auto">
            <a:xfrm flipH="1">
              <a:off x="8963720" y="1737561"/>
              <a:ext cx="3129947" cy="2728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470CD5DB-B9A8-0ECD-433B-E7F3166CF9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840" y="1547999"/>
            <a:ext cx="7451372" cy="14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6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B141EDC4-2ECA-7929-D24C-3A421EA5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955" y="987223"/>
            <a:ext cx="2379788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Lets play</a:t>
            </a:r>
            <a:endParaRPr lang="ar-SA" dirty="0"/>
          </a:p>
        </p:txBody>
      </p:sp>
      <p:pic>
        <p:nvPicPr>
          <p:cNvPr id="13" name="Picture 2" descr="dice">
            <a:extLst>
              <a:ext uri="{FF2B5EF4-FFF2-40B4-BE49-F238E27FC236}">
                <a16:creationId xmlns:a16="http://schemas.microsoft.com/office/drawing/2014/main" id="{C7ED291C-2D33-6C3D-93EF-AA2E0D6F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6" y="0"/>
            <a:ext cx="2935752" cy="29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reate Gamified Interactive Reviews with Wordwall | Profweb">
            <a:hlinkClick r:id="rId11"/>
            <a:extLst>
              <a:ext uri="{FF2B5EF4-FFF2-40B4-BE49-F238E27FC236}">
                <a16:creationId xmlns:a16="http://schemas.microsoft.com/office/drawing/2014/main" id="{2ADE3857-E36B-E4E4-5912-5191A807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8" y="3083006"/>
            <a:ext cx="4163081" cy="21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B514D119-9AA7-74B0-EDDB-077BE94E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 bwMode="auto">
          <a:xfrm>
            <a:off x="9223744" y="1847707"/>
            <a:ext cx="2271025" cy="15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ff774d21-7b33-4db4-92a3-c869d521ddb5">
            <a:hlinkClick r:id="" action="ppaction://media"/>
            <a:extLst>
              <a:ext uri="{FF2B5EF4-FFF2-40B4-BE49-F238E27FC236}">
                <a16:creationId xmlns:a16="http://schemas.microsoft.com/office/drawing/2014/main" id="{6E8069D9-CB11-756E-2CBD-0732FBA89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20504" y="301354"/>
            <a:ext cx="4609774" cy="61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hlinkClick r:id="rId3" action="ppaction://hlinksldjump"/>
            <a:extLst>
              <a:ext uri="{FF2B5EF4-FFF2-40B4-BE49-F238E27FC236}">
                <a16:creationId xmlns:a16="http://schemas.microsoft.com/office/drawing/2014/main" id="{0CA10267-9770-BA78-2BF9-81CB94703B4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5" name="مربع نص 14">
            <a:hlinkClick r:id="rId4" action="ppaction://hlinksldjump"/>
            <a:extLst>
              <a:ext uri="{FF2B5EF4-FFF2-40B4-BE49-F238E27FC236}">
                <a16:creationId xmlns:a16="http://schemas.microsoft.com/office/drawing/2014/main" id="{C81DCE74-B8BA-C298-FDA5-249C7F3DC21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6" name="مربع نص 15">
            <a:hlinkClick r:id="rId5" action="ppaction://hlinksldjump"/>
            <a:extLst>
              <a:ext uri="{FF2B5EF4-FFF2-40B4-BE49-F238E27FC236}">
                <a16:creationId xmlns:a16="http://schemas.microsoft.com/office/drawing/2014/main" id="{64651BA1-3045-7666-EBFF-C61BF8758E28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7" name="مربع نص 16">
            <a:hlinkClick r:id="rId6" action="ppaction://hlinksldjump"/>
            <a:extLst>
              <a:ext uri="{FF2B5EF4-FFF2-40B4-BE49-F238E27FC236}">
                <a16:creationId xmlns:a16="http://schemas.microsoft.com/office/drawing/2014/main" id="{223DF431-1A11-A7E5-174C-F22AE413A505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8" name="مربع نص 17">
            <a:hlinkClick r:id="rId7" action="ppaction://hlinksldjump"/>
            <a:extLst>
              <a:ext uri="{FF2B5EF4-FFF2-40B4-BE49-F238E27FC236}">
                <a16:creationId xmlns:a16="http://schemas.microsoft.com/office/drawing/2014/main" id="{B7A3AA15-F458-7A28-5624-62F280674C7D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D71C13E-0DC5-EFEF-0AC5-6E40BD71E1A1}"/>
              </a:ext>
            </a:extLst>
          </p:cNvPr>
          <p:cNvGrpSpPr/>
          <p:nvPr/>
        </p:nvGrpSpPr>
        <p:grpSpPr>
          <a:xfrm>
            <a:off x="9728324" y="790664"/>
            <a:ext cx="2231759" cy="2044030"/>
            <a:chOff x="9746865" y="462199"/>
            <a:chExt cx="2231759" cy="2044030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A50A011-3C54-2A7E-9611-24F72A14F83C}"/>
                </a:ext>
              </a:extLst>
            </p:cNvPr>
            <p:cNvSpPr/>
            <p:nvPr/>
          </p:nvSpPr>
          <p:spPr>
            <a:xfrm>
              <a:off x="9746865" y="1859898"/>
              <a:ext cx="2231759" cy="646331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Role paly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pic>
          <p:nvPicPr>
            <p:cNvPr id="7" name="Picture 2" descr="Download Role Play In The Classroom Clipart Role-playing - Clipart  Classroom Role Play, HD Png Download - vhv">
              <a:extLst>
                <a:ext uri="{FF2B5EF4-FFF2-40B4-BE49-F238E27FC236}">
                  <a16:creationId xmlns:a16="http://schemas.microsoft.com/office/drawing/2014/main" id="{143E5479-C684-9D90-73EA-B1E3CFD8E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1085" y="462199"/>
              <a:ext cx="1890152" cy="139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ستطيل 1">
            <a:extLst>
              <a:ext uri="{FF2B5EF4-FFF2-40B4-BE49-F238E27FC236}">
                <a16:creationId xmlns:a16="http://schemas.microsoft.com/office/drawing/2014/main" id="{D48F786C-0276-CBDA-9C40-88765C64198A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41C870A-619E-381A-4847-042DB4BDA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7" y="108398"/>
            <a:ext cx="8279061" cy="5192486"/>
          </a:xfrm>
          <a:prstGeom prst="rect">
            <a:avLst/>
          </a:prstGeom>
        </p:spPr>
      </p:pic>
      <p:pic>
        <p:nvPicPr>
          <p:cNvPr id="12" name="Picture 2" descr="Classroom Cartoon clipart - Student, Teamwork, Communication ...">
            <a:extLst>
              <a:ext uri="{FF2B5EF4-FFF2-40B4-BE49-F238E27FC236}">
                <a16:creationId xmlns:a16="http://schemas.microsoft.com/office/drawing/2014/main" id="{FADE7E63-426B-ECB8-A1D1-ED2E4280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95" y="98157"/>
            <a:ext cx="1833105" cy="13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6F609FF-BC85-965A-FF5F-BF8719171C4C}"/>
              </a:ext>
            </a:extLst>
          </p:cNvPr>
          <p:cNvSpPr/>
          <p:nvPr/>
        </p:nvSpPr>
        <p:spPr>
          <a:xfrm>
            <a:off x="335911" y="5244096"/>
            <a:ext cx="741471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What is Robert doing?</a:t>
            </a:r>
            <a:endParaRPr lang="en-US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reading a newspaper.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55849AA3-CECE-C8F5-A62C-59EEBD62610E}"/>
                  </a:ext>
                </a:extLst>
              </p14:cNvPr>
              <p14:cNvContentPartPr/>
              <p14:nvPr/>
            </p14:nvContentPartPr>
            <p14:xfrm>
              <a:off x="249934" y="2284071"/>
              <a:ext cx="862560" cy="4428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55849AA3-CECE-C8F5-A62C-59EEBD6261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294" y="2176431"/>
                <a:ext cx="97020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3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D5B3BE-D956-C82E-2AEE-AB2C8400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89" y="-58264"/>
            <a:ext cx="10058400" cy="1371600"/>
          </a:xfrm>
        </p:spPr>
        <p:txBody>
          <a:bodyPr/>
          <a:lstStyle/>
          <a:p>
            <a:r>
              <a:rPr lang="en-US" dirty="0"/>
              <a:t>Write in your notebook</a:t>
            </a:r>
            <a:endParaRPr lang="ar-SA" dirty="0"/>
          </a:p>
        </p:txBody>
      </p:sp>
      <p:pic>
        <p:nvPicPr>
          <p:cNvPr id="4" name="Picture 6" descr="Clientmoji">
            <a:extLst>
              <a:ext uri="{FF2B5EF4-FFF2-40B4-BE49-F238E27FC236}">
                <a16:creationId xmlns:a16="http://schemas.microsoft.com/office/drawing/2014/main" id="{183DFCD1-14E3-F921-CC00-F8C2A30BD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6" y="1712432"/>
            <a:ext cx="3866427" cy="38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F9FFBC8-96B3-841E-695F-FF6614A281D3}"/>
              </a:ext>
            </a:extLst>
          </p:cNvPr>
          <p:cNvSpPr/>
          <p:nvPr/>
        </p:nvSpPr>
        <p:spPr>
          <a:xfrm rot="21258162">
            <a:off x="8245804" y="5348027"/>
            <a:ext cx="3318345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Make a question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3DA2A7D-8149-B318-1BAC-D72C67216754}"/>
              </a:ext>
            </a:extLst>
          </p:cNvPr>
          <p:cNvSpPr/>
          <p:nvPr/>
        </p:nvSpPr>
        <p:spPr>
          <a:xfrm>
            <a:off x="3043215" y="1279141"/>
            <a:ext cx="6637380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Like final test </a:t>
            </a:r>
            <a:r>
              <a:rPr lang="ar-SA" sz="2400" b="1" dirty="0"/>
              <a:t>أسئلة للاختبار النهائي</a:t>
            </a:r>
            <a:endParaRPr lang="en-US" sz="2400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54D6975-C00E-2F51-7AED-F696BF178624}"/>
              </a:ext>
            </a:extLst>
          </p:cNvPr>
          <p:cNvSpPr/>
          <p:nvPr/>
        </p:nvSpPr>
        <p:spPr>
          <a:xfrm>
            <a:off x="748089" y="2536065"/>
            <a:ext cx="5548677" cy="150810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Choose:</a:t>
            </a:r>
          </a:p>
          <a:p>
            <a:pPr algn="l" rtl="0"/>
            <a:r>
              <a:rPr lang="en-US" sz="2400" b="1" dirty="0" err="1"/>
              <a:t>Mmmmmmm</a:t>
            </a:r>
            <a:r>
              <a:rPr lang="en-US" sz="2400" b="1" dirty="0"/>
              <a:t> ………. </a:t>
            </a:r>
            <a:r>
              <a:rPr lang="en-US" sz="2400" b="1" dirty="0" err="1"/>
              <a:t>mmmmmmm</a:t>
            </a:r>
            <a:endParaRPr lang="en-US" sz="2400" b="1" dirty="0"/>
          </a:p>
          <a:p>
            <a:pPr algn="l" rtl="0"/>
            <a:r>
              <a:rPr lang="en-US" sz="2400" b="1" dirty="0"/>
              <a:t>(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</a:t>
            </a:r>
            <a:r>
              <a:rPr lang="en-US" sz="2400" b="1" dirty="0"/>
              <a:t> – </a:t>
            </a:r>
            <a:r>
              <a:rPr lang="en-US" sz="2400" b="1" dirty="0" err="1"/>
              <a:t>sssss</a:t>
            </a:r>
            <a:r>
              <a:rPr lang="en-US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093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iral Notebook Stock Photos And Images - 123RF">
            <a:extLst>
              <a:ext uri="{FF2B5EF4-FFF2-40B4-BE49-F238E27FC236}">
                <a16:creationId xmlns:a16="http://schemas.microsoft.com/office/drawing/2014/main" id="{6E3031AB-E71C-127C-15CE-9AC55502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303" y="-224083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605AA79-523F-1F9B-521F-B33C802BB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52">
            <a:off x="5653409" y="1580420"/>
            <a:ext cx="1769950" cy="647375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303B224-CBB0-9184-B3E2-B4953AF2BB3F}"/>
              </a:ext>
            </a:extLst>
          </p:cNvPr>
          <p:cNvSpPr/>
          <p:nvPr/>
        </p:nvSpPr>
        <p:spPr>
          <a:xfrm>
            <a:off x="2340799" y="1573662"/>
            <a:ext cx="234478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page </a:t>
            </a:r>
            <a:r>
              <a:rPr lang="en-US" sz="4000" b="1" dirty="0">
                <a:solidFill>
                  <a:srgbClr val="C00000"/>
                </a:solidFill>
              </a:rPr>
              <a:t>218</a:t>
            </a:r>
            <a:r>
              <a:rPr lang="en-US" sz="3200" dirty="0"/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Ex(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 rtl="0"/>
            <a:r>
              <a:rPr lang="en-US" sz="3200" dirty="0"/>
              <a:t>for practice grammar</a:t>
            </a:r>
          </a:p>
        </p:txBody>
      </p:sp>
      <p:pic>
        <p:nvPicPr>
          <p:cNvPr id="6" name="Picture 6" descr="Effective Note Taking | Stephanie's Portfolio">
            <a:extLst>
              <a:ext uri="{FF2B5EF4-FFF2-40B4-BE49-F238E27FC236}">
                <a16:creationId xmlns:a16="http://schemas.microsoft.com/office/drawing/2014/main" id="{BAC7966F-B074-434F-DED9-BBAB6E52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67" y="4841976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2112E952-6FF0-FE60-FC3D-2D6465F30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4" y="169715"/>
            <a:ext cx="6163204" cy="122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D1973D-7FC3-7901-182A-D35CC8AF7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5507" y="638880"/>
            <a:ext cx="3936198" cy="2484974"/>
          </a:xfrm>
          <a:prstGeom prst="rect">
            <a:avLst/>
          </a:prstGeom>
        </p:spPr>
      </p:pic>
      <p:sp>
        <p:nvSpPr>
          <p:cNvPr id="9" name="مربع نص 8">
            <a:hlinkClick r:id="rId8" action="ppaction://hlinksldjump"/>
            <a:extLst>
              <a:ext uri="{FF2B5EF4-FFF2-40B4-BE49-F238E27FC236}">
                <a16:creationId xmlns:a16="http://schemas.microsoft.com/office/drawing/2014/main" id="{4DFF2FC7-0FE9-117C-15B4-4A22CCBB1B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9" action="ppaction://hlinksldjump"/>
            <a:extLst>
              <a:ext uri="{FF2B5EF4-FFF2-40B4-BE49-F238E27FC236}">
                <a16:creationId xmlns:a16="http://schemas.microsoft.com/office/drawing/2014/main" id="{83BD7FCE-8667-7F69-AFF8-C0848E148732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10" action="ppaction://hlinksldjump"/>
            <a:extLst>
              <a:ext uri="{FF2B5EF4-FFF2-40B4-BE49-F238E27FC236}">
                <a16:creationId xmlns:a16="http://schemas.microsoft.com/office/drawing/2014/main" id="{3CD3B683-DE88-AE4D-FA63-405A5BC0DF6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11" action="ppaction://hlinksldjump"/>
            <a:extLst>
              <a:ext uri="{FF2B5EF4-FFF2-40B4-BE49-F238E27FC236}">
                <a16:creationId xmlns:a16="http://schemas.microsoft.com/office/drawing/2014/main" id="{A0B967ED-F722-0FA5-AA37-0ADA1BFAC62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12" action="ppaction://hlinksldjump"/>
            <a:extLst>
              <a:ext uri="{FF2B5EF4-FFF2-40B4-BE49-F238E27FC236}">
                <a16:creationId xmlns:a16="http://schemas.microsoft.com/office/drawing/2014/main" id="{5F9B276B-1E3B-95CA-2B3C-D5C962A8617A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74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53FBCCB7-1A07-0060-3044-C09355739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33" r="4174"/>
          <a:stretch/>
        </p:blipFill>
        <p:spPr>
          <a:xfrm>
            <a:off x="2882613" y="3451222"/>
            <a:ext cx="6853200" cy="326916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FFEF0BD-648A-B812-6FE1-35207381D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36" t="37143" r="4380" b="32133"/>
          <a:stretch/>
        </p:blipFill>
        <p:spPr>
          <a:xfrm>
            <a:off x="156466" y="3442289"/>
            <a:ext cx="3048000" cy="33003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1853F18-C8CC-B0AE-1834-8957ADC58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43" r="52599" b="32133"/>
          <a:stretch/>
        </p:blipFill>
        <p:spPr>
          <a:xfrm>
            <a:off x="6327079" y="121283"/>
            <a:ext cx="3408734" cy="330038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AE99822-8195-CDF6-5D7F-8F71852D3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857"/>
          <a:stretch/>
        </p:blipFill>
        <p:spPr>
          <a:xfrm>
            <a:off x="120400" y="108019"/>
            <a:ext cx="6509000" cy="3300381"/>
          </a:xfrm>
          <a:prstGeom prst="rect">
            <a:avLst/>
          </a:prstGeom>
        </p:spPr>
      </p:pic>
      <p:pic>
        <p:nvPicPr>
          <p:cNvPr id="4" name="Picture 2" descr="مشاهدة صورة المصدر">
            <a:extLst>
              <a:ext uri="{FF2B5EF4-FFF2-40B4-BE49-F238E27FC236}">
                <a16:creationId xmlns:a16="http://schemas.microsoft.com/office/drawing/2014/main" id="{0D59A2E5-7F04-AC44-9E40-7D693F592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4DCF61-0B88-0485-B924-4723A523357B}"/>
              </a:ext>
            </a:extLst>
          </p:cNvPr>
          <p:cNvSpPr/>
          <p:nvPr/>
        </p:nvSpPr>
        <p:spPr>
          <a:xfrm>
            <a:off x="9433492" y="-236075"/>
            <a:ext cx="2911995" cy="1246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p.218</a:t>
            </a:r>
            <a:endParaRPr lang="ar-SA" sz="480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مربع نص 21">
            <a:hlinkClick r:id="rId4" action="ppaction://hlinksldjump"/>
            <a:extLst>
              <a:ext uri="{FF2B5EF4-FFF2-40B4-BE49-F238E27FC236}">
                <a16:creationId xmlns:a16="http://schemas.microsoft.com/office/drawing/2014/main" id="{3074DD60-DBF8-B5AF-5BBF-320D740982DA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23" name="مربع نص 22">
            <a:hlinkClick r:id="rId5" action="ppaction://hlinksldjump"/>
            <a:extLst>
              <a:ext uri="{FF2B5EF4-FFF2-40B4-BE49-F238E27FC236}">
                <a16:creationId xmlns:a16="http://schemas.microsoft.com/office/drawing/2014/main" id="{B37CAE51-7CB5-C673-7819-91892DCFC8A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4" name="مربع نص 23">
            <a:hlinkClick r:id="rId6" action="ppaction://hlinksldjump"/>
            <a:extLst>
              <a:ext uri="{FF2B5EF4-FFF2-40B4-BE49-F238E27FC236}">
                <a16:creationId xmlns:a16="http://schemas.microsoft.com/office/drawing/2014/main" id="{C1954478-7EED-05CC-DCA0-77B6A87A5FC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5" name="مربع نص 24">
            <a:hlinkClick r:id="rId7" action="ppaction://hlinksldjump"/>
            <a:extLst>
              <a:ext uri="{FF2B5EF4-FFF2-40B4-BE49-F238E27FC236}">
                <a16:creationId xmlns:a16="http://schemas.microsoft.com/office/drawing/2014/main" id="{673A80D7-9F51-BC41-145B-F0AC10A04A0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6" name="مربع نص 25">
            <a:hlinkClick r:id="rId8" action="ppaction://hlinksldjump"/>
            <a:extLst>
              <a:ext uri="{FF2B5EF4-FFF2-40B4-BE49-F238E27FC236}">
                <a16:creationId xmlns:a16="http://schemas.microsoft.com/office/drawing/2014/main" id="{88105336-9781-C4B4-8EED-7D0DB990711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C6705295-CB13-3B41-C8AB-82975823DE01}"/>
              </a:ext>
            </a:extLst>
          </p:cNvPr>
          <p:cNvSpPr/>
          <p:nvPr/>
        </p:nvSpPr>
        <p:spPr>
          <a:xfrm flipH="1">
            <a:off x="4235816" y="2521718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F92D4522-FEA7-AFFC-D0E4-151705BB7296}"/>
              </a:ext>
            </a:extLst>
          </p:cNvPr>
          <p:cNvSpPr/>
          <p:nvPr/>
        </p:nvSpPr>
        <p:spPr>
          <a:xfrm flipH="1">
            <a:off x="3669759" y="2848289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He’s reading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8089139-48AA-FB17-FC06-4EA028440412}"/>
              </a:ext>
            </a:extLst>
          </p:cNvPr>
          <p:cNvSpPr/>
          <p:nvPr/>
        </p:nvSpPr>
        <p:spPr>
          <a:xfrm flipH="1">
            <a:off x="7320354" y="2533300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EAF3B2F-44B3-3F7C-039D-B1193D5C4918}"/>
              </a:ext>
            </a:extLst>
          </p:cNvPr>
          <p:cNvSpPr/>
          <p:nvPr/>
        </p:nvSpPr>
        <p:spPr>
          <a:xfrm flipH="1">
            <a:off x="6829266" y="2989557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They’re surfing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566073AF-B682-8785-DF3F-B291316C9BCE}"/>
              </a:ext>
            </a:extLst>
          </p:cNvPr>
          <p:cNvSpPr/>
          <p:nvPr/>
        </p:nvSpPr>
        <p:spPr>
          <a:xfrm flipH="1">
            <a:off x="860511" y="5857704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5E32E5C-8E4E-2660-D2BD-5BC4F57CEC05}"/>
              </a:ext>
            </a:extLst>
          </p:cNvPr>
          <p:cNvSpPr/>
          <p:nvPr/>
        </p:nvSpPr>
        <p:spPr>
          <a:xfrm flipH="1">
            <a:off x="120400" y="6319369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He’s watching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6EF51B6-0262-F508-C335-272A2CF6D326}"/>
              </a:ext>
            </a:extLst>
          </p:cNvPr>
          <p:cNvSpPr/>
          <p:nvPr/>
        </p:nvSpPr>
        <p:spPr>
          <a:xfrm flipH="1">
            <a:off x="4235816" y="5847311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is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D88C7802-E44E-4219-7D87-20A791DAECCD}"/>
              </a:ext>
            </a:extLst>
          </p:cNvPr>
          <p:cNvSpPr/>
          <p:nvPr/>
        </p:nvSpPr>
        <p:spPr>
          <a:xfrm flipH="1">
            <a:off x="3272230" y="6258723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He is talking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687CCB8B-B27E-AC9B-6990-CC5ED994CABF}"/>
              </a:ext>
            </a:extLst>
          </p:cNvPr>
          <p:cNvSpPr/>
          <p:nvPr/>
        </p:nvSpPr>
        <p:spPr>
          <a:xfrm flipH="1">
            <a:off x="7352861" y="5828272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are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28744220-5783-7C48-3F39-0DB5FB2D43DC}"/>
              </a:ext>
            </a:extLst>
          </p:cNvPr>
          <p:cNvSpPr/>
          <p:nvPr/>
        </p:nvSpPr>
        <p:spPr>
          <a:xfrm flipH="1">
            <a:off x="6671922" y="6243116"/>
            <a:ext cx="246561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They’re playing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6" y="3429000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4E56252-7EFF-AB17-9D74-53B37B3A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1" y="214185"/>
            <a:ext cx="5192218" cy="2414618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صورة الشريحة 8"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3550093"/>
                  </p:ext>
                </p:extLst>
              </p:nvPr>
            </p:nvGraphicFramePr>
            <p:xfrm>
              <a:off x="8630928" y="564244"/>
              <a:ext cx="3048000" cy="1714500"/>
            </p:xfrm>
            <a:graphic>
              <a:graphicData uri="http://schemas.microsoft.com/office/powerpoint/2016/slidezoom">
                <pslz:sldZm>
                  <pslz:sldZmObj sldId="262" cId="61801707">
                    <pslz:zmPr id="{5E5C0D69-816A-40BE-A450-E3893F38A60B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صورة الشريحة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A6FEB7A0-B3C0-BA1F-02D5-ACD499EDA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0928" y="564244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2AC1E84E-4BE8-0D3C-B1F3-29A922D2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" y="2515208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4C541E6-E76D-11A1-086F-F1C14574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2" y="3490600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DEE139FA-DE66-9AFF-DC3B-F39DADCA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9" y="4503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4184CD6-5EA8-0061-4C92-96456055E525}"/>
              </a:ext>
            </a:extLst>
          </p:cNvPr>
          <p:cNvSpPr/>
          <p:nvPr/>
        </p:nvSpPr>
        <p:spPr>
          <a:xfrm>
            <a:off x="1417275" y="2798047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use present progressive(affirmative &amp; negative) form</a:t>
            </a:r>
            <a:endParaRPr lang="en-US" sz="44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28327CE-4788-2DB2-3ACB-00B7E505ACE6}"/>
              </a:ext>
            </a:extLst>
          </p:cNvPr>
          <p:cNvSpPr/>
          <p:nvPr/>
        </p:nvSpPr>
        <p:spPr>
          <a:xfrm>
            <a:off x="1417275" y="373343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ask short answer questions in </a:t>
            </a:r>
            <a:r>
              <a:rPr lang="en-US" sz="2000" b="1" dirty="0"/>
              <a:t>the</a:t>
            </a:r>
            <a:r>
              <a:rPr lang="en-US" sz="2400" b="1" dirty="0"/>
              <a:t> </a:t>
            </a:r>
            <a:r>
              <a:rPr lang="en-US" sz="2000" b="1" dirty="0"/>
              <a:t>present progressive form</a:t>
            </a:r>
            <a:endParaRPr lang="en-US" sz="4400" b="1" dirty="0"/>
          </a:p>
        </p:txBody>
      </p:sp>
      <p:sp>
        <p:nvSpPr>
          <p:cNvPr id="18" name="مربع نص 17">
            <a:hlinkClick r:id="rId8" action="ppaction://hlinksldjump"/>
            <a:extLst>
              <a:ext uri="{FF2B5EF4-FFF2-40B4-BE49-F238E27FC236}">
                <a16:creationId xmlns:a16="http://schemas.microsoft.com/office/drawing/2014/main" id="{4FD966EC-BF71-FFCF-8C6E-1E96E5DBD052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9" name="مربع نص 18">
            <a:hlinkClick r:id="rId9" action="ppaction://hlinksldjump"/>
            <a:extLst>
              <a:ext uri="{FF2B5EF4-FFF2-40B4-BE49-F238E27FC236}">
                <a16:creationId xmlns:a16="http://schemas.microsoft.com/office/drawing/2014/main" id="{4EAE6B13-A65F-E63B-B622-4667FD536D4E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20" name="مربع نص 19">
            <a:hlinkClick r:id="rId10" action="ppaction://hlinksldjump"/>
            <a:extLst>
              <a:ext uri="{FF2B5EF4-FFF2-40B4-BE49-F238E27FC236}">
                <a16:creationId xmlns:a16="http://schemas.microsoft.com/office/drawing/2014/main" id="{73B77939-040B-26A5-D559-74766950D357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1" name="مربع نص 20">
            <a:hlinkClick r:id="rId11" action="ppaction://hlinksldjump"/>
            <a:extLst>
              <a:ext uri="{FF2B5EF4-FFF2-40B4-BE49-F238E27FC236}">
                <a16:creationId xmlns:a16="http://schemas.microsoft.com/office/drawing/2014/main" id="{96B8CA41-1CEE-7640-E1A2-F3E9C125C3F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2" name="مربع نص 21">
            <a:hlinkClick r:id="rId12" action="ppaction://hlinksldjump"/>
            <a:extLst>
              <a:ext uri="{FF2B5EF4-FFF2-40B4-BE49-F238E27FC236}">
                <a16:creationId xmlns:a16="http://schemas.microsoft.com/office/drawing/2014/main" id="{570B8600-8555-C49C-D054-9865E0A51B1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0DB3E58-138A-8880-F3EB-46CACD45B207}"/>
              </a:ext>
            </a:extLst>
          </p:cNvPr>
          <p:cNvSpPr/>
          <p:nvPr/>
        </p:nvSpPr>
        <p:spPr>
          <a:xfrm>
            <a:off x="1436274" y="4682826"/>
            <a:ext cx="8033350" cy="461665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 </a:t>
            </a:r>
            <a:r>
              <a:rPr lang="en-US" sz="2400" b="1" dirty="0"/>
              <a:t>Form a </a:t>
            </a:r>
            <a:r>
              <a:rPr lang="en-US" sz="2400" b="1" dirty="0" err="1"/>
              <a:t>wh</a:t>
            </a:r>
            <a:r>
              <a:rPr lang="en-US" sz="2400" b="1" dirty="0"/>
              <a:t>-question (what) in the </a:t>
            </a:r>
            <a:r>
              <a:rPr lang="en-US" sz="2000" b="1" dirty="0"/>
              <a:t>present progressive</a:t>
            </a:r>
            <a:endParaRPr lang="en-US" sz="4400" b="1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2D143EC-326B-4E92-DB98-FC753AC136DA}"/>
              </a:ext>
            </a:extLst>
          </p:cNvPr>
          <p:cNvSpPr/>
          <p:nvPr/>
        </p:nvSpPr>
        <p:spPr>
          <a:xfrm>
            <a:off x="1455273" y="5632216"/>
            <a:ext cx="803335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Use contraction (short form)</a:t>
            </a:r>
            <a:endParaRPr lang="en-US" sz="4400" b="1" dirty="0"/>
          </a:p>
        </p:txBody>
      </p:sp>
      <p:pic>
        <p:nvPicPr>
          <p:cNvPr id="4" name="Picture 2" descr="The Difference Between Hard Money Loans &amp; Private Money Loans ...">
            <a:extLst>
              <a:ext uri="{FF2B5EF4-FFF2-40B4-BE49-F238E27FC236}">
                <a16:creationId xmlns:a16="http://schemas.microsoft.com/office/drawing/2014/main" id="{FE715CC2-D4DD-53DD-4585-089C3D51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" y="5467729"/>
            <a:ext cx="932234" cy="8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4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ar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7A5393-9F7B-745E-B7B1-DE2947E13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818" b="86119"/>
          <a:stretch/>
        </p:blipFill>
        <p:spPr>
          <a:xfrm>
            <a:off x="517593" y="1012849"/>
            <a:ext cx="3914569" cy="9090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D8D033-0478-F4A6-6745-D5B734962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586" y="372329"/>
            <a:ext cx="6470507" cy="61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344610D-56E8-40E3-BD92-6037DA8C602A}"/>
              </a:ext>
            </a:extLst>
          </p:cNvPr>
          <p:cNvSpPr/>
          <p:nvPr/>
        </p:nvSpPr>
        <p:spPr>
          <a:xfrm>
            <a:off x="6998325" y="397366"/>
            <a:ext cx="4670854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8B4F2E3C-2F66-4EDA-82F2-96B46B7A45AB}"/>
              </a:ext>
            </a:extLst>
          </p:cNvPr>
          <p:cNvSpPr txBox="1"/>
          <p:nvPr/>
        </p:nvSpPr>
        <p:spPr>
          <a:xfrm>
            <a:off x="7190014" y="660475"/>
            <a:ext cx="391195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Revision</a:t>
            </a:r>
            <a:r>
              <a:rPr lang="en-US" sz="6000" dirty="0">
                <a:solidFill>
                  <a:schemeClr val="accent3">
                    <a:lumMod val="20000"/>
                    <a:lumOff val="80000"/>
                  </a:schemeClr>
                </a:solidFill>
                <a:latin typeface="Forte" panose="03060902040502070203" pitchFamily="66" charset="0"/>
              </a:rPr>
              <a:t>  </a:t>
            </a:r>
            <a:endParaRPr lang="ar-SA" sz="6000" dirty="0"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5A998CC-A4E1-413F-A131-9021BDB07DBD}"/>
              </a:ext>
            </a:extLst>
          </p:cNvPr>
          <p:cNvSpPr/>
          <p:nvPr/>
        </p:nvSpPr>
        <p:spPr>
          <a:xfrm>
            <a:off x="195943" y="441325"/>
            <a:ext cx="6802383" cy="6127750"/>
          </a:xfrm>
          <a:prstGeom prst="roundRect">
            <a:avLst/>
          </a:prstGeom>
          <a:solidFill>
            <a:srgbClr val="444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C280D02-D5A8-4C5B-937F-77BEB37362E1}"/>
              </a:ext>
            </a:extLst>
          </p:cNvPr>
          <p:cNvSpPr/>
          <p:nvPr/>
        </p:nvSpPr>
        <p:spPr>
          <a:xfrm>
            <a:off x="552859" y="669322"/>
            <a:ext cx="6445467" cy="55838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/>
          </a:p>
        </p:txBody>
      </p:sp>
      <p:pic>
        <p:nvPicPr>
          <p:cNvPr id="8" name="Picture 2" descr="مكتئبون شائك شجاع سكرابز سلك دفتر - losososcreek.com">
            <a:extLst>
              <a:ext uri="{FF2B5EF4-FFF2-40B4-BE49-F238E27FC236}">
                <a16:creationId xmlns:a16="http://schemas.microsoft.com/office/drawing/2014/main" id="{06D58729-7588-44B4-8300-3A76DD8A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63" y="881706"/>
            <a:ext cx="577870" cy="5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itmoji Image">
            <a:extLst>
              <a:ext uri="{FF2B5EF4-FFF2-40B4-BE49-F238E27FC236}">
                <a16:creationId xmlns:a16="http://schemas.microsoft.com/office/drawing/2014/main" id="{6675725C-BF4B-031D-DBB4-E84F1DBF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853" y="4791905"/>
            <a:ext cx="1981263" cy="19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Kids Raising their Hands Asking Questions ...">
            <a:extLst>
              <a:ext uri="{FF2B5EF4-FFF2-40B4-BE49-F238E27FC236}">
                <a16:creationId xmlns:a16="http://schemas.microsoft.com/office/drawing/2014/main" id="{A5EF302B-CDE4-7F2B-6655-7693809F9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7316433" y="2116519"/>
            <a:ext cx="4176150" cy="3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269F70BD-6AD5-839B-FC3B-75390F2D75F4}"/>
              </a:ext>
            </a:extLst>
          </p:cNvPr>
          <p:cNvSpPr/>
          <p:nvPr/>
        </p:nvSpPr>
        <p:spPr>
          <a:xfrm>
            <a:off x="1119280" y="823757"/>
            <a:ext cx="356945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What ………… doing?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62B951F-A5EB-66A1-0E69-DF9DC585DF55}"/>
              </a:ext>
            </a:extLst>
          </p:cNvPr>
          <p:cNvSpPr txBox="1"/>
          <p:nvPr/>
        </p:nvSpPr>
        <p:spPr>
          <a:xfrm>
            <a:off x="1448340" y="5488717"/>
            <a:ext cx="1690370" cy="578882"/>
          </a:xfrm>
          <a:prstGeom prst="wedgeRoundRectCallout">
            <a:avLst>
              <a:gd name="adj1" fmla="val 67384"/>
              <a:gd name="adj2" fmla="val 21456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break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60B40A-15B3-47DA-54AF-D7ADAC2593A0}"/>
              </a:ext>
            </a:extLst>
          </p:cNvPr>
          <p:cNvSpPr txBox="1"/>
          <p:nvPr/>
        </p:nvSpPr>
        <p:spPr>
          <a:xfrm>
            <a:off x="3870231" y="5649474"/>
            <a:ext cx="1690370" cy="578882"/>
          </a:xfrm>
          <a:prstGeom prst="wedgeRoundRectCallout">
            <a:avLst>
              <a:gd name="adj1" fmla="val -62981"/>
              <a:gd name="adj2" fmla="val -16808"/>
              <a:gd name="adj3" fmla="val 16667"/>
            </a:avLst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..........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135682D-B88F-33CB-4F96-1C52FAB0BF7B}"/>
              </a:ext>
            </a:extLst>
          </p:cNvPr>
          <p:cNvSpPr/>
          <p:nvPr/>
        </p:nvSpPr>
        <p:spPr>
          <a:xfrm>
            <a:off x="3204548" y="5322741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#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14EC35B-A011-7E9D-A0B8-A177F75A4CF1}"/>
              </a:ext>
            </a:extLst>
          </p:cNvPr>
          <p:cNvSpPr txBox="1"/>
          <p:nvPr/>
        </p:nvSpPr>
        <p:spPr>
          <a:xfrm>
            <a:off x="857056" y="4415313"/>
            <a:ext cx="1055529" cy="639604"/>
          </a:xfrm>
          <a:prstGeom prst="horizontalScroll">
            <a:avLst>
              <a:gd name="adj" fmla="val 9350"/>
            </a:avLst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…..  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A544B9A-EF32-A4AA-9C9E-E12A30BF86A3}"/>
              </a:ext>
            </a:extLst>
          </p:cNvPr>
          <p:cNvSpPr txBox="1"/>
          <p:nvPr/>
        </p:nvSpPr>
        <p:spPr>
          <a:xfrm>
            <a:off x="3962590" y="5033300"/>
            <a:ext cx="1117767" cy="578882"/>
          </a:xfrm>
          <a:prstGeom prst="wedgeRoundRectCallout">
            <a:avLst>
              <a:gd name="adj1" fmla="val 63048"/>
              <a:gd name="adj2" fmla="val 1831"/>
              <a:gd name="adj3" fmla="val 16667"/>
            </a:avLst>
          </a:prstGeom>
          <a:solidFill>
            <a:srgbClr val="508937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…….</a:t>
            </a:r>
            <a:endParaRPr lang="ar-SA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Customer Service Stock Illustrations – 283,194 Customer Service Stock  Illustrations, Vectors &amp; Clipart - Dreamstime">
            <a:extLst>
              <a:ext uri="{FF2B5EF4-FFF2-40B4-BE49-F238E27FC236}">
                <a16:creationId xmlns:a16="http://schemas.microsoft.com/office/drawing/2014/main" id="{14CAC5B4-A041-2B8A-F545-672277F2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9" y="3505200"/>
            <a:ext cx="2085874" cy="20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7C573FCF-8898-15ED-43C5-47B5F787A587}"/>
              </a:ext>
            </a:extLst>
          </p:cNvPr>
          <p:cNvSpPr txBox="1"/>
          <p:nvPr/>
        </p:nvSpPr>
        <p:spPr>
          <a:xfrm>
            <a:off x="596828" y="4972748"/>
            <a:ext cx="3260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Hot line to ask questions</a:t>
            </a:r>
            <a:endParaRPr lang="ar-SA" sz="2000" b="1"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7EB0CE3-A3D5-32F0-1041-297567EE3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56" t="30117" r="54793" b="57500"/>
          <a:stretch/>
        </p:blipFill>
        <p:spPr>
          <a:xfrm>
            <a:off x="1790700" y="1343822"/>
            <a:ext cx="3091543" cy="20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C3678B8-3023-451D-2843-BCDBFDFDDF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63" y="156707"/>
            <a:ext cx="3382261" cy="1491390"/>
          </a:xfrm>
          <a:prstGeom prst="rect">
            <a:avLst/>
          </a:prstGeom>
        </p:spPr>
      </p:pic>
      <p:pic>
        <p:nvPicPr>
          <p:cNvPr id="3" name="Picture 4" descr="I Did This As My Warm Up Doodle Today Clipart (#2938082) - PinClipart">
            <a:extLst>
              <a:ext uri="{FF2B5EF4-FFF2-40B4-BE49-F238E27FC236}">
                <a16:creationId xmlns:a16="http://schemas.microsoft.com/office/drawing/2014/main" id="{1F4CA6BE-B253-12B9-0A09-227AF2D9C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" y="1495513"/>
            <a:ext cx="1580997" cy="17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9C59CE67-2A57-8409-427E-B968A37BC28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B9395224-88E0-D9BE-379C-3E74C5A3D7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2FB6AA82-37C3-FB82-A6A7-60926903F31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CB370098-2104-931E-D0DB-C0CD531E4648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9" action="ppaction://hlinksldjump"/>
            <a:extLst>
              <a:ext uri="{FF2B5EF4-FFF2-40B4-BE49-F238E27FC236}">
                <a16:creationId xmlns:a16="http://schemas.microsoft.com/office/drawing/2014/main" id="{F1C02C0B-F673-BED6-9355-6CD9414F41C2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pic>
        <p:nvPicPr>
          <p:cNvPr id="8" name="Picture 6" descr="Clientmoji">
            <a:extLst>
              <a:ext uri="{FF2B5EF4-FFF2-40B4-BE49-F238E27FC236}">
                <a16:creationId xmlns:a16="http://schemas.microsoft.com/office/drawing/2014/main" id="{74478893-55A4-365F-B438-6E369CC1E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97" y="-62795"/>
            <a:ext cx="1619911" cy="1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are Ideas Stock Illustrations – 3,536 Share Ideas Stock ...">
            <a:extLst>
              <a:ext uri="{FF2B5EF4-FFF2-40B4-BE49-F238E27FC236}">
                <a16:creationId xmlns:a16="http://schemas.microsoft.com/office/drawing/2014/main" id="{47AD1CD3-5F3C-8819-1011-3B2B3E71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755" y="1762428"/>
            <a:ext cx="2049794" cy="11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emium Vector | Happy smile emotclip-art with talk speech bubble vector  clip-art illustration">
            <a:extLst>
              <a:ext uri="{FF2B5EF4-FFF2-40B4-BE49-F238E27FC236}">
                <a16:creationId xmlns:a16="http://schemas.microsoft.com/office/drawing/2014/main" id="{BD21A793-F3AF-4B56-600D-BD727EC9C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6FD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59" y="466492"/>
            <a:ext cx="3791158" cy="283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7BA832-E63B-0936-9E1F-086137704710}"/>
              </a:ext>
            </a:extLst>
          </p:cNvPr>
          <p:cNvSpPr/>
          <p:nvPr/>
        </p:nvSpPr>
        <p:spPr>
          <a:xfrm>
            <a:off x="2873906" y="1683922"/>
            <a:ext cx="4337776" cy="646331"/>
          </a:xfrm>
          <a:prstGeom prst="rect">
            <a:avLst/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latin typeface="Papyrus" panose="03070502060502030205" pitchFamily="66" charset="0"/>
              </a:rPr>
              <a:t>    Answer with emoji</a:t>
            </a:r>
            <a:endParaRPr lang="ar-SA" sz="3600" dirty="0">
              <a:latin typeface="Papyrus" panose="03070502060502030205" pitchFamily="66" charset="0"/>
            </a:endParaRPr>
          </a:p>
        </p:txBody>
      </p:sp>
      <p:pic>
        <p:nvPicPr>
          <p:cNvPr id="16" name="Picture 2" descr="Happy Emoji Clipart Images | Free Download | PNG Transparent Background -  Pngtree">
            <a:extLst>
              <a:ext uri="{FF2B5EF4-FFF2-40B4-BE49-F238E27FC236}">
                <a16:creationId xmlns:a16="http://schemas.microsoft.com/office/drawing/2014/main" id="{5AA708DF-2BD8-13C5-3BC1-F069BAEF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3406671"/>
            <a:ext cx="2105167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hinking Emoji Home Framed Fine Art Print | Homosneksual Store">
            <a:extLst>
              <a:ext uri="{FF2B5EF4-FFF2-40B4-BE49-F238E27FC236}">
                <a16:creationId xmlns:a16="http://schemas.microsoft.com/office/drawing/2014/main" id="{7C296856-6FA6-B22C-BEB0-1BDD000C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59" y="4570952"/>
            <a:ext cx="1555630" cy="155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reamy Emoticon Stock Illustration - Download Image Now - Emoticon,  Anthropomorphic Smiley Face, Contemplation - iStock">
            <a:extLst>
              <a:ext uri="{FF2B5EF4-FFF2-40B4-BE49-F238E27FC236}">
                <a16:creationId xmlns:a16="http://schemas.microsoft.com/office/drawing/2014/main" id="{4010A226-BDE7-FDFD-BBA0-22F6F777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96" y="3436272"/>
            <a:ext cx="1554584" cy="12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ownload Great Job Emoji Free PNG HQ HQ PNG Image | FreePNGImg">
            <a:extLst>
              <a:ext uri="{FF2B5EF4-FFF2-40B4-BE49-F238E27FC236}">
                <a16:creationId xmlns:a16="http://schemas.microsoft.com/office/drawing/2014/main" id="{24B5EA52-E17F-9EAD-B5B0-F8D2B122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41" y="3012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'm Watching You! | Symbols &amp; Emoticons">
            <a:extLst>
              <a:ext uri="{FF2B5EF4-FFF2-40B4-BE49-F238E27FC236}">
                <a16:creationId xmlns:a16="http://schemas.microsoft.com/office/drawing/2014/main" id="{7671E704-91BA-FA37-3CE5-DA01E5793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4356864"/>
            <a:ext cx="3113196" cy="16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4686F5F-5536-1203-72DF-2CADD23A3380}"/>
              </a:ext>
            </a:extLst>
          </p:cNvPr>
          <p:cNvSpPr txBox="1"/>
          <p:nvPr/>
        </p:nvSpPr>
        <p:spPr>
          <a:xfrm>
            <a:off x="402581" y="4731759"/>
            <a:ext cx="2209989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Send e-mail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32D3C0D-8B43-AAB1-B6E1-0E648420F959}"/>
              </a:ext>
            </a:extLst>
          </p:cNvPr>
          <p:cNvSpPr txBox="1"/>
          <p:nvPr/>
        </p:nvSpPr>
        <p:spPr>
          <a:xfrm>
            <a:off x="2553748" y="5936582"/>
            <a:ext cx="1761006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helpline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AD73CDC-0785-2B90-662F-34C730720CBD}"/>
              </a:ext>
            </a:extLst>
          </p:cNvPr>
          <p:cNvSpPr txBox="1"/>
          <p:nvPr/>
        </p:nvSpPr>
        <p:spPr>
          <a:xfrm>
            <a:off x="4334993" y="4900190"/>
            <a:ext cx="2143125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 online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B7EE349-B029-59FE-754A-71DA7AC9C8A3}"/>
              </a:ext>
            </a:extLst>
          </p:cNvPr>
          <p:cNvSpPr txBox="1"/>
          <p:nvPr/>
        </p:nvSpPr>
        <p:spPr>
          <a:xfrm>
            <a:off x="6096000" y="6070359"/>
            <a:ext cx="2332173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break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C7B641A-251F-52A5-593C-A9C4ABD556D0}"/>
              </a:ext>
            </a:extLst>
          </p:cNvPr>
          <p:cNvSpPr txBox="1"/>
          <p:nvPr/>
        </p:nvSpPr>
        <p:spPr>
          <a:xfrm>
            <a:off x="7904050" y="4880372"/>
            <a:ext cx="2174143" cy="510778"/>
          </a:xfrm>
          <a:prstGeom prst="wedgeRoundRectCallout">
            <a:avLst>
              <a:gd name="adj1" fmla="val 9569"/>
              <a:gd name="adj2" fmla="val -9264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magazine</a:t>
            </a:r>
            <a:endParaRPr lang="ar-SA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6EB7557-7760-4EEB-1F7C-BA3DD0309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3" b="43258"/>
          <a:stretch/>
        </p:blipFill>
        <p:spPr>
          <a:xfrm>
            <a:off x="198594" y="1105723"/>
            <a:ext cx="10326514" cy="357299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hlinkClick r:id="rId4" action="ppaction://hlinksldjump"/>
            <a:extLst>
              <a:ext uri="{FF2B5EF4-FFF2-40B4-BE49-F238E27FC236}">
                <a16:creationId xmlns:a16="http://schemas.microsoft.com/office/drawing/2014/main" id="{33E76243-0050-30AB-D2DB-8BA1E5B18DCD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9" name="مربع نص 8">
            <a:hlinkClick r:id="rId5" action="ppaction://hlinksldjump"/>
            <a:extLst>
              <a:ext uri="{FF2B5EF4-FFF2-40B4-BE49-F238E27FC236}">
                <a16:creationId xmlns:a16="http://schemas.microsoft.com/office/drawing/2014/main" id="{5B43FE47-227C-EE73-5767-AA51ADD86CDD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0" name="مربع نص 9">
            <a:hlinkClick r:id="rId6" action="ppaction://hlinksldjump"/>
            <a:extLst>
              <a:ext uri="{FF2B5EF4-FFF2-40B4-BE49-F238E27FC236}">
                <a16:creationId xmlns:a16="http://schemas.microsoft.com/office/drawing/2014/main" id="{688F7F41-2095-3E7E-80E0-B0CE05326CFE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1" name="مربع نص 10">
            <a:hlinkClick r:id="rId7" action="ppaction://hlinksldjump"/>
            <a:extLst>
              <a:ext uri="{FF2B5EF4-FFF2-40B4-BE49-F238E27FC236}">
                <a16:creationId xmlns:a16="http://schemas.microsoft.com/office/drawing/2014/main" id="{A333F799-231E-76F4-1B1D-AA9CDCDF8E76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2" name="مربع نص 11">
            <a:hlinkClick r:id="rId8" action="ppaction://hlinksldjump"/>
            <a:extLst>
              <a:ext uri="{FF2B5EF4-FFF2-40B4-BE49-F238E27FC236}">
                <a16:creationId xmlns:a16="http://schemas.microsoft.com/office/drawing/2014/main" id="{62B507E4-572A-E3DD-CCCF-2A61202011E3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4789F3E-ED46-A184-662E-607342609EC6}"/>
              </a:ext>
            </a:extLst>
          </p:cNvPr>
          <p:cNvSpPr/>
          <p:nvPr/>
        </p:nvSpPr>
        <p:spPr>
          <a:xfrm>
            <a:off x="10440820" y="351667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66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0F013DE-489E-F9F6-B13F-20FE4403F660}"/>
              </a:ext>
            </a:extLst>
          </p:cNvPr>
          <p:cNvSpPr txBox="1"/>
          <p:nvPr/>
        </p:nvSpPr>
        <p:spPr>
          <a:xfrm>
            <a:off x="4506510" y="149320"/>
            <a:ext cx="4555672" cy="1328023"/>
          </a:xfrm>
          <a:prstGeom prst="wedgeRoundRectCallout">
            <a:avLst>
              <a:gd name="adj1" fmla="val -61586"/>
              <a:gd name="adj2" fmla="val 65308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    +     am     +    V-</a:t>
            </a:r>
            <a:r>
              <a:rPr lang="en-US" sz="2400" b="1" dirty="0" err="1">
                <a:solidFill>
                  <a:schemeClr val="bg1"/>
                </a:solidFill>
              </a:rPr>
              <a:t>ing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               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             are</a:t>
            </a:r>
            <a:endParaRPr lang="ar-SA" sz="2400" b="1" dirty="0">
              <a:solidFill>
                <a:schemeClr val="bg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CA02FB5-E36E-918D-D8C2-CD6DB72AC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374" y="221574"/>
            <a:ext cx="3434920" cy="836269"/>
          </a:xfrm>
          <a:prstGeom prst="rect">
            <a:avLst/>
          </a:prstGeom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146B1A7-3BC7-A04B-2766-5FED5BB94DC9}"/>
              </a:ext>
            </a:extLst>
          </p:cNvPr>
          <p:cNvSpPr/>
          <p:nvPr/>
        </p:nvSpPr>
        <p:spPr>
          <a:xfrm>
            <a:off x="315686" y="2079171"/>
            <a:ext cx="3156857" cy="25995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616B375-72E5-5DBD-ED02-EC569D0E2716}"/>
              </a:ext>
            </a:extLst>
          </p:cNvPr>
          <p:cNvSpPr/>
          <p:nvPr/>
        </p:nvSpPr>
        <p:spPr>
          <a:xfrm>
            <a:off x="5831096" y="2024091"/>
            <a:ext cx="4336161" cy="25995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حبر 19">
                <a:extLst>
                  <a:ext uri="{FF2B5EF4-FFF2-40B4-BE49-F238E27FC236}">
                    <a16:creationId xmlns:a16="http://schemas.microsoft.com/office/drawing/2014/main" id="{4EC066E4-099D-9C43-7A7D-F14136D6E4F3}"/>
                  </a:ext>
                </a:extLst>
              </p14:cNvPr>
              <p14:cNvContentPartPr/>
              <p14:nvPr/>
            </p14:nvContentPartPr>
            <p14:xfrm>
              <a:off x="4276174" y="1804954"/>
              <a:ext cx="6014160" cy="73080"/>
            </p14:xfrm>
          </p:contentPart>
        </mc:Choice>
        <mc:Fallback xmlns="">
          <p:pic>
            <p:nvPicPr>
              <p:cNvPr id="20" name="حبر 19">
                <a:extLst>
                  <a:ext uri="{FF2B5EF4-FFF2-40B4-BE49-F238E27FC236}">
                    <a16:creationId xmlns:a16="http://schemas.microsoft.com/office/drawing/2014/main" id="{4EC066E4-099D-9C43-7A7D-F14136D6E4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2174" y="1697314"/>
                <a:ext cx="6121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AB1EB992-5CF4-2DEC-2B4C-7155626DE725}"/>
                  </a:ext>
                </a:extLst>
              </p14:cNvPr>
              <p14:cNvContentPartPr/>
              <p14:nvPr/>
            </p14:nvContentPartPr>
            <p14:xfrm>
              <a:off x="457294" y="2616754"/>
              <a:ext cx="574920" cy="2196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AB1EB992-5CF4-2DEC-2B4C-7155626DE7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294" y="2509114"/>
                <a:ext cx="682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حبر 22">
                <a:extLst>
                  <a:ext uri="{FF2B5EF4-FFF2-40B4-BE49-F238E27FC236}">
                    <a16:creationId xmlns:a16="http://schemas.microsoft.com/office/drawing/2014/main" id="{67A2A96A-8D35-8B8C-1E68-79CE346B1E56}"/>
                  </a:ext>
                </a:extLst>
              </p14:cNvPr>
              <p14:cNvContentPartPr/>
              <p14:nvPr/>
            </p14:nvContentPartPr>
            <p14:xfrm>
              <a:off x="1819534" y="3385354"/>
              <a:ext cx="830160" cy="65880"/>
            </p14:xfrm>
          </p:contentPart>
        </mc:Choice>
        <mc:Fallback xmlns="">
          <p:pic>
            <p:nvPicPr>
              <p:cNvPr id="23" name="حبر 22">
                <a:extLst>
                  <a:ext uri="{FF2B5EF4-FFF2-40B4-BE49-F238E27FC236}">
                    <a16:creationId xmlns:a16="http://schemas.microsoft.com/office/drawing/2014/main" id="{67A2A96A-8D35-8B8C-1E68-79CE346B1E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65534" y="3277354"/>
                <a:ext cx="9378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428B3C7C-6692-992A-FDA3-C46C31E369AC}"/>
                  </a:ext>
                </a:extLst>
              </p14:cNvPr>
              <p14:cNvContentPartPr/>
              <p14:nvPr/>
            </p14:nvContentPartPr>
            <p14:xfrm>
              <a:off x="6139174" y="2604514"/>
              <a:ext cx="1624320" cy="3564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428B3C7C-6692-992A-FDA3-C46C31E369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85174" y="2496514"/>
                <a:ext cx="1731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id="{EFC9E5F8-2A73-144E-8EF2-82CB7E9C32D3}"/>
                  </a:ext>
                </a:extLst>
              </p14:cNvPr>
              <p14:cNvContentPartPr/>
              <p14:nvPr/>
            </p14:nvContentPartPr>
            <p14:xfrm>
              <a:off x="8583574" y="3440074"/>
              <a:ext cx="916920" cy="6084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EFC9E5F8-2A73-144E-8EF2-82CB7E9C32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29574" y="3332074"/>
                <a:ext cx="1024560" cy="2764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83A9557-0CC1-9815-EB7D-9314766B24B5}"/>
              </a:ext>
            </a:extLst>
          </p:cNvPr>
          <p:cNvSpPr txBox="1"/>
          <p:nvPr/>
        </p:nvSpPr>
        <p:spPr>
          <a:xfrm>
            <a:off x="1763309" y="5444164"/>
            <a:ext cx="2694391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She is reading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B71BEB2-F550-1146-609D-35751A15FE62}"/>
              </a:ext>
            </a:extLst>
          </p:cNvPr>
          <p:cNvSpPr txBox="1"/>
          <p:nvPr/>
        </p:nvSpPr>
        <p:spPr>
          <a:xfrm>
            <a:off x="1115608" y="6060008"/>
            <a:ext cx="2694391" cy="510778"/>
          </a:xfrm>
          <a:prstGeom prst="wedgeRoundRectCallout">
            <a:avLst>
              <a:gd name="adj1" fmla="val -63404"/>
              <a:gd name="adj2" fmla="val -104123"/>
              <a:gd name="adj3" fmla="val 16667"/>
            </a:avLst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We are eating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D240BE54-A8C5-7D17-B2C9-E34770353789}"/>
              </a:ext>
            </a:extLst>
          </p:cNvPr>
          <p:cNvSpPr/>
          <p:nvPr/>
        </p:nvSpPr>
        <p:spPr>
          <a:xfrm>
            <a:off x="1578017" y="4726598"/>
            <a:ext cx="3690669" cy="46166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Change into negative:</a:t>
            </a:r>
          </a:p>
        </p:txBody>
      </p:sp>
      <p:sp>
        <p:nvSpPr>
          <p:cNvPr id="29" name="عنوان 1">
            <a:extLst>
              <a:ext uri="{FF2B5EF4-FFF2-40B4-BE49-F238E27FC236}">
                <a16:creationId xmlns:a16="http://schemas.microsoft.com/office/drawing/2014/main" id="{56F44D65-FBB8-D37B-9C77-D1A82B00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25" y="5496888"/>
            <a:ext cx="4510157" cy="51077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She is</a:t>
            </a:r>
            <a:r>
              <a:rPr lang="en-US" sz="4000" dirty="0">
                <a:solidFill>
                  <a:srgbClr val="C00000"/>
                </a:solidFill>
              </a:rPr>
              <a:t>n’t</a:t>
            </a:r>
            <a:r>
              <a:rPr lang="en-US" sz="4000" dirty="0"/>
              <a:t> reading</a:t>
            </a:r>
            <a:endParaRPr lang="ar-SA" sz="4000" dirty="0"/>
          </a:p>
        </p:txBody>
      </p:sp>
      <p:sp>
        <p:nvSpPr>
          <p:cNvPr id="30" name="عنوان 1">
            <a:extLst>
              <a:ext uri="{FF2B5EF4-FFF2-40B4-BE49-F238E27FC236}">
                <a16:creationId xmlns:a16="http://schemas.microsoft.com/office/drawing/2014/main" id="{AAFD5D99-5943-4147-52F5-F918D4288AC3}"/>
              </a:ext>
            </a:extLst>
          </p:cNvPr>
          <p:cNvSpPr txBox="1">
            <a:spLocks/>
          </p:cNvSpPr>
          <p:nvPr/>
        </p:nvSpPr>
        <p:spPr>
          <a:xfrm>
            <a:off x="4073417" y="6094701"/>
            <a:ext cx="4510157" cy="510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000" dirty="0"/>
              <a:t>We are</a:t>
            </a:r>
            <a:r>
              <a:rPr lang="en-US" sz="4000" dirty="0">
                <a:solidFill>
                  <a:srgbClr val="C00000"/>
                </a:solidFill>
              </a:rPr>
              <a:t>n’t</a:t>
            </a:r>
            <a:r>
              <a:rPr lang="en-US" sz="4000" dirty="0"/>
              <a:t> eating</a:t>
            </a:r>
          </a:p>
        </p:txBody>
      </p:sp>
    </p:spTree>
    <p:extLst>
      <p:ext uri="{BB962C8B-B14F-4D97-AF65-F5344CB8AC3E}">
        <p14:creationId xmlns:p14="http://schemas.microsoft.com/office/powerpoint/2010/main" val="15811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1A228F7B-6ABA-5822-877D-4059E54ABC9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A476CBF1-CFC4-0928-8732-2D57C26DAAA0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36D879F6-531E-CA6A-40B1-5E937320AD83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C5522147-DFFF-2349-14BB-89A81F40CF4E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792DB858-0DA7-AA7B-309D-17BA724F338B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2914D95-6535-B970-8491-6F1278178F01}"/>
              </a:ext>
            </a:extLst>
          </p:cNvPr>
          <p:cNvSpPr/>
          <p:nvPr/>
        </p:nvSpPr>
        <p:spPr>
          <a:xfrm>
            <a:off x="10440820" y="120834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D0CC619-5606-6F2A-EFD7-DD7A3C8DF5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8989"/>
          <a:stretch/>
        </p:blipFill>
        <p:spPr>
          <a:xfrm>
            <a:off x="151455" y="564830"/>
            <a:ext cx="11752074" cy="288825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18D823C-FD22-D5EE-8003-68E15774E6E9}"/>
              </a:ext>
            </a:extLst>
          </p:cNvPr>
          <p:cNvSpPr txBox="1"/>
          <p:nvPr/>
        </p:nvSpPr>
        <p:spPr>
          <a:xfrm>
            <a:off x="343802" y="5064061"/>
            <a:ext cx="4555672" cy="1328023"/>
          </a:xfrm>
          <a:prstGeom prst="wedgeRoundRectCallout">
            <a:avLst>
              <a:gd name="adj1" fmla="val -51909"/>
              <a:gd name="adj2" fmla="val -60515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am     +    S    +    V-</a:t>
            </a:r>
            <a:r>
              <a:rPr lang="en-US" sz="2400" b="1" dirty="0" err="1">
                <a:solidFill>
                  <a:schemeClr val="bg1"/>
                </a:solidFill>
              </a:rPr>
              <a:t>ing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are</a:t>
            </a:r>
            <a:endParaRPr lang="ar-SA" sz="2400" b="1" dirty="0">
              <a:solidFill>
                <a:schemeClr val="bg1"/>
              </a:solidFill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BD10623A-19C0-4E32-1A04-511E11AD07F5}"/>
              </a:ext>
            </a:extLst>
          </p:cNvPr>
          <p:cNvGrpSpPr/>
          <p:nvPr/>
        </p:nvGrpSpPr>
        <p:grpSpPr>
          <a:xfrm>
            <a:off x="863631" y="3812313"/>
            <a:ext cx="1205280" cy="1357920"/>
            <a:chOff x="830974" y="4492671"/>
            <a:chExt cx="120528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D1C511CC-3839-4F34-DA19-528F39E9B5DC}"/>
                    </a:ext>
                  </a:extLst>
                </p14:cNvPr>
                <p14:cNvContentPartPr/>
                <p14:nvPr/>
              </p14:nvContentPartPr>
              <p14:xfrm>
                <a:off x="830974" y="4492671"/>
                <a:ext cx="1107360" cy="135792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D1C511CC-3839-4F34-DA19-528F39E9B5D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974" y="4457031"/>
                  <a:ext cx="11790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id="{EBD26D1F-7448-A1E0-4427-92CC84F873BF}"/>
                    </a:ext>
                  </a:extLst>
                </p14:cNvPr>
                <p14:cNvContentPartPr/>
                <p14:nvPr/>
              </p14:nvContentPartPr>
              <p14:xfrm>
                <a:off x="931054" y="4548111"/>
                <a:ext cx="1105200" cy="10335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EBD26D1F-7448-A1E0-4427-92CC84F873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5054" y="4512471"/>
                  <a:ext cx="1176840" cy="11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CA6B51A-3DEF-D299-D57E-AAD6D4F8C275}"/>
              </a:ext>
            </a:extLst>
          </p:cNvPr>
          <p:cNvGrpSpPr/>
          <p:nvPr/>
        </p:nvGrpSpPr>
        <p:grpSpPr>
          <a:xfrm>
            <a:off x="6491546" y="3594573"/>
            <a:ext cx="1205280" cy="1357920"/>
            <a:chOff x="830974" y="4492671"/>
            <a:chExt cx="120528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51E12C66-2776-EBB6-C972-A7D5C145738D}"/>
                    </a:ext>
                  </a:extLst>
                </p14:cNvPr>
                <p14:cNvContentPartPr/>
                <p14:nvPr/>
              </p14:nvContentPartPr>
              <p14:xfrm>
                <a:off x="830974" y="4492671"/>
                <a:ext cx="1107360" cy="135792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51E12C66-2776-EBB6-C972-A7D5C145738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4974" y="4457031"/>
                  <a:ext cx="11790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B8730AD1-101C-1EC5-1B97-553048ED2EC0}"/>
                    </a:ext>
                  </a:extLst>
                </p14:cNvPr>
                <p14:cNvContentPartPr/>
                <p14:nvPr/>
              </p14:nvContentPartPr>
              <p14:xfrm>
                <a:off x="931054" y="4548111"/>
                <a:ext cx="1105200" cy="103356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B8730AD1-101C-1EC5-1B97-553048ED2E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5054" y="4512471"/>
                  <a:ext cx="1176840" cy="110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6E130147-4C71-DB19-F59F-5534AA732B17}"/>
              </a:ext>
            </a:extLst>
          </p:cNvPr>
          <p:cNvSpPr/>
          <p:nvPr/>
        </p:nvSpPr>
        <p:spPr>
          <a:xfrm>
            <a:off x="4704425" y="446797"/>
            <a:ext cx="3116962" cy="30062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2FB2B1BB-0147-957B-89E4-6604185D219E}"/>
              </a:ext>
            </a:extLst>
          </p:cNvPr>
          <p:cNvSpPr/>
          <p:nvPr/>
        </p:nvSpPr>
        <p:spPr>
          <a:xfrm>
            <a:off x="8388694" y="528000"/>
            <a:ext cx="3116962" cy="30062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حبر 27">
                <a:extLst>
                  <a:ext uri="{FF2B5EF4-FFF2-40B4-BE49-F238E27FC236}">
                    <a16:creationId xmlns:a16="http://schemas.microsoft.com/office/drawing/2014/main" id="{F85E7154-E777-820F-AB98-CBB0B6E887A0}"/>
                  </a:ext>
                </a:extLst>
              </p14:cNvPr>
              <p14:cNvContentPartPr/>
              <p14:nvPr/>
            </p14:nvContentPartPr>
            <p14:xfrm>
              <a:off x="422734" y="1240791"/>
              <a:ext cx="1059840" cy="64800"/>
            </p14:xfrm>
          </p:contentPart>
        </mc:Choice>
        <mc:Fallback xmlns="">
          <p:pic>
            <p:nvPicPr>
              <p:cNvPr id="28" name="حبر 27">
                <a:extLst>
                  <a:ext uri="{FF2B5EF4-FFF2-40B4-BE49-F238E27FC236}">
                    <a16:creationId xmlns:a16="http://schemas.microsoft.com/office/drawing/2014/main" id="{F85E7154-E777-820F-AB98-CBB0B6E887A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734" y="1133151"/>
                <a:ext cx="11674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حبر 28">
                <a:extLst>
                  <a:ext uri="{FF2B5EF4-FFF2-40B4-BE49-F238E27FC236}">
                    <a16:creationId xmlns:a16="http://schemas.microsoft.com/office/drawing/2014/main" id="{008AB50B-93F2-14DB-8B00-81BC107DFBD2}"/>
                  </a:ext>
                </a:extLst>
              </p14:cNvPr>
              <p14:cNvContentPartPr/>
              <p14:nvPr/>
            </p14:nvContentPartPr>
            <p14:xfrm>
              <a:off x="2401654" y="2014431"/>
              <a:ext cx="966600" cy="89280"/>
            </p14:xfrm>
          </p:contentPart>
        </mc:Choice>
        <mc:Fallback xmlns="">
          <p:pic>
            <p:nvPicPr>
              <p:cNvPr id="29" name="حبر 28">
                <a:extLst>
                  <a:ext uri="{FF2B5EF4-FFF2-40B4-BE49-F238E27FC236}">
                    <a16:creationId xmlns:a16="http://schemas.microsoft.com/office/drawing/2014/main" id="{008AB50B-93F2-14DB-8B00-81BC107DFB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7654" y="1906431"/>
                <a:ext cx="10742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حبر 29">
                <a:extLst>
                  <a:ext uri="{FF2B5EF4-FFF2-40B4-BE49-F238E27FC236}">
                    <a16:creationId xmlns:a16="http://schemas.microsoft.com/office/drawing/2014/main" id="{4E2A1CA3-1113-4472-1932-F75AD8AF6E64}"/>
                  </a:ext>
                </a:extLst>
              </p14:cNvPr>
              <p14:cNvContentPartPr/>
              <p14:nvPr/>
            </p14:nvContentPartPr>
            <p14:xfrm>
              <a:off x="5947654" y="1226031"/>
              <a:ext cx="1295640" cy="19800"/>
            </p14:xfrm>
          </p:contentPart>
        </mc:Choice>
        <mc:Fallback xmlns="">
          <p:pic>
            <p:nvPicPr>
              <p:cNvPr id="30" name="حبر 29">
                <a:extLst>
                  <a:ext uri="{FF2B5EF4-FFF2-40B4-BE49-F238E27FC236}">
                    <a16:creationId xmlns:a16="http://schemas.microsoft.com/office/drawing/2014/main" id="{4E2A1CA3-1113-4472-1932-F75AD8AF6E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93654" y="1118031"/>
                <a:ext cx="1403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حبر 30">
                <a:extLst>
                  <a:ext uri="{FF2B5EF4-FFF2-40B4-BE49-F238E27FC236}">
                    <a16:creationId xmlns:a16="http://schemas.microsoft.com/office/drawing/2014/main" id="{EBF64444-C9F3-0481-F664-E5421DDE616F}"/>
                  </a:ext>
                </a:extLst>
              </p14:cNvPr>
              <p14:cNvContentPartPr/>
              <p14:nvPr/>
            </p14:nvContentPartPr>
            <p14:xfrm>
              <a:off x="9424894" y="1240071"/>
              <a:ext cx="1415160" cy="53640"/>
            </p14:xfrm>
          </p:contentPart>
        </mc:Choice>
        <mc:Fallback xmlns="">
          <p:pic>
            <p:nvPicPr>
              <p:cNvPr id="31" name="حبر 30">
                <a:extLst>
                  <a:ext uri="{FF2B5EF4-FFF2-40B4-BE49-F238E27FC236}">
                    <a16:creationId xmlns:a16="http://schemas.microsoft.com/office/drawing/2014/main" id="{EBF64444-C9F3-0481-F664-E5421DDE616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71254" y="1132431"/>
                <a:ext cx="152280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hlinkClick r:id="rId3" action="ppaction://hlinksldjump"/>
            <a:extLst>
              <a:ext uri="{FF2B5EF4-FFF2-40B4-BE49-F238E27FC236}">
                <a16:creationId xmlns:a16="http://schemas.microsoft.com/office/drawing/2014/main" id="{EC91F3BF-BAB8-5F3A-FC19-BB54F6D77689}"/>
              </a:ext>
            </a:extLst>
          </p:cNvPr>
          <p:cNvSpPr txBox="1"/>
          <p:nvPr/>
        </p:nvSpPr>
        <p:spPr>
          <a:xfrm rot="21326640">
            <a:off x="10671650" y="3783522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0" name="مربع نص 9">
            <a:hlinkClick r:id="rId4" action="ppaction://hlinksldjump"/>
            <a:extLst>
              <a:ext uri="{FF2B5EF4-FFF2-40B4-BE49-F238E27FC236}">
                <a16:creationId xmlns:a16="http://schemas.microsoft.com/office/drawing/2014/main" id="{923B5605-940D-4A28-596A-B57B17BB5CE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1" name="مربع نص 10">
            <a:hlinkClick r:id="rId5" action="ppaction://hlinksldjump"/>
            <a:extLst>
              <a:ext uri="{FF2B5EF4-FFF2-40B4-BE49-F238E27FC236}">
                <a16:creationId xmlns:a16="http://schemas.microsoft.com/office/drawing/2014/main" id="{74E360BC-090C-688A-F645-FC562764505B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12" name="مربع نص 11">
            <a:hlinkClick r:id="rId6" action="ppaction://hlinksldjump"/>
            <a:extLst>
              <a:ext uri="{FF2B5EF4-FFF2-40B4-BE49-F238E27FC236}">
                <a16:creationId xmlns:a16="http://schemas.microsoft.com/office/drawing/2014/main" id="{07CACBCA-67FF-F98B-1B0B-95B69857A982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13" name="مربع نص 12">
            <a:hlinkClick r:id="rId7" action="ppaction://hlinksldjump"/>
            <a:extLst>
              <a:ext uri="{FF2B5EF4-FFF2-40B4-BE49-F238E27FC236}">
                <a16:creationId xmlns:a16="http://schemas.microsoft.com/office/drawing/2014/main" id="{05C1B5F3-81BC-2895-6AC9-C0DBC4DAB5EC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8451021-DCA1-8A2A-1EFF-432B2D3D1EE1}"/>
              </a:ext>
            </a:extLst>
          </p:cNvPr>
          <p:cNvSpPr/>
          <p:nvPr/>
        </p:nvSpPr>
        <p:spPr>
          <a:xfrm>
            <a:off x="10440820" y="207526"/>
            <a:ext cx="1737439" cy="461665"/>
          </a:xfrm>
          <a:prstGeom prst="rect">
            <a:avLst/>
          </a:prstGeom>
          <a:solidFill>
            <a:srgbClr val="B09DBA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b="1" dirty="0"/>
              <a:t>Page 66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947154E-2474-3E04-6C10-593E64BAB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29" y="282869"/>
            <a:ext cx="9535856" cy="2286319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D4F88A2-E00C-3B27-0C11-C17B7C003735}"/>
              </a:ext>
            </a:extLst>
          </p:cNvPr>
          <p:cNvGrpSpPr/>
          <p:nvPr/>
        </p:nvGrpSpPr>
        <p:grpSpPr>
          <a:xfrm>
            <a:off x="1701831" y="2320135"/>
            <a:ext cx="1205280" cy="1357920"/>
            <a:chOff x="830974" y="4492671"/>
            <a:chExt cx="120528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id="{3B4FFE4C-C736-2A82-23E3-B361B6F6D480}"/>
                    </a:ext>
                  </a:extLst>
                </p14:cNvPr>
                <p14:cNvContentPartPr/>
                <p14:nvPr/>
              </p14:nvContentPartPr>
              <p14:xfrm>
                <a:off x="830974" y="4492671"/>
                <a:ext cx="1107360" cy="135792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3B4FFE4C-C736-2A82-23E3-B361B6F6D4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974" y="4457031"/>
                  <a:ext cx="11790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id="{BA66D0DA-1050-04A6-951B-C2F75274574D}"/>
                    </a:ext>
                  </a:extLst>
                </p14:cNvPr>
                <p14:cNvContentPartPr/>
                <p14:nvPr/>
              </p14:nvContentPartPr>
              <p14:xfrm>
                <a:off x="931054" y="4548111"/>
                <a:ext cx="1105200" cy="103356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BA66D0DA-1050-04A6-951B-C2F7527457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5054" y="4512471"/>
                  <a:ext cx="1176840" cy="110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03EB688-421E-7921-0177-6165D3247494}"/>
              </a:ext>
            </a:extLst>
          </p:cNvPr>
          <p:cNvSpPr txBox="1"/>
          <p:nvPr/>
        </p:nvSpPr>
        <p:spPr>
          <a:xfrm>
            <a:off x="1394273" y="3678055"/>
            <a:ext cx="4555672" cy="1328023"/>
          </a:xfrm>
          <a:prstGeom prst="wedgeRoundRectCallout">
            <a:avLst>
              <a:gd name="adj1" fmla="val -51909"/>
              <a:gd name="adj2" fmla="val -60515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am     +    S    +    V-</a:t>
            </a:r>
            <a:r>
              <a:rPr lang="en-US" sz="2400" b="1" dirty="0" err="1">
                <a:solidFill>
                  <a:schemeClr val="bg1"/>
                </a:solidFill>
              </a:rPr>
              <a:t>ing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is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are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5221E02-39B4-8176-131C-E1223C22CF0A}"/>
              </a:ext>
            </a:extLst>
          </p:cNvPr>
          <p:cNvSpPr txBox="1"/>
          <p:nvPr/>
        </p:nvSpPr>
        <p:spPr>
          <a:xfrm>
            <a:off x="3362" y="3694431"/>
            <a:ext cx="1360438" cy="919401"/>
          </a:xfrm>
          <a:prstGeom prst="wedgeRoundRectCallout">
            <a:avLst>
              <a:gd name="adj1" fmla="val 36509"/>
              <a:gd name="adj2" fmla="val -68803"/>
              <a:gd name="adj3" fmla="val 16667"/>
            </a:avLst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Wh</a:t>
            </a:r>
            <a:r>
              <a:rPr lang="en-US" sz="2400" b="1" dirty="0">
                <a:solidFill>
                  <a:schemeClr val="bg1"/>
                </a:solidFill>
              </a:rPr>
              <a:t> – Q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words</a:t>
            </a:r>
            <a:endParaRPr lang="ar-SA" sz="2400" b="1" dirty="0">
              <a:solidFill>
                <a:schemeClr val="bg1"/>
              </a:solidFill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8AA97E53-3347-A9A5-EFC4-A5BE977B6CC5}"/>
              </a:ext>
            </a:extLst>
          </p:cNvPr>
          <p:cNvGrpSpPr/>
          <p:nvPr/>
        </p:nvGrpSpPr>
        <p:grpSpPr>
          <a:xfrm>
            <a:off x="7014122" y="2569188"/>
            <a:ext cx="1205280" cy="1357920"/>
            <a:chOff x="830974" y="4492671"/>
            <a:chExt cx="1205280" cy="13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358022D2-EF8A-8F45-F672-213C55168F0F}"/>
                    </a:ext>
                  </a:extLst>
                </p14:cNvPr>
                <p14:cNvContentPartPr/>
                <p14:nvPr/>
              </p14:nvContentPartPr>
              <p14:xfrm>
                <a:off x="830974" y="4492671"/>
                <a:ext cx="1107360" cy="1357920"/>
              </p14:xfrm>
            </p:contentPart>
          </mc:Choice>
          <mc:Fallback xmlns=""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358022D2-EF8A-8F45-F672-213C55168F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4974" y="4457031"/>
                  <a:ext cx="1179000" cy="14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حبر 31">
                  <a:extLst>
                    <a:ext uri="{FF2B5EF4-FFF2-40B4-BE49-F238E27FC236}">
                      <a16:creationId xmlns:a16="http://schemas.microsoft.com/office/drawing/2014/main" id="{02002410-4CC7-FA88-7BE1-BDE605EBB690}"/>
                    </a:ext>
                  </a:extLst>
                </p14:cNvPr>
                <p14:cNvContentPartPr/>
                <p14:nvPr/>
              </p14:nvContentPartPr>
              <p14:xfrm>
                <a:off x="931054" y="4548111"/>
                <a:ext cx="1105200" cy="1033560"/>
              </p14:xfrm>
            </p:contentPart>
          </mc:Choice>
          <mc:Fallback xmlns="">
            <p:pic>
              <p:nvPicPr>
                <p:cNvPr id="32" name="حبر 31">
                  <a:extLst>
                    <a:ext uri="{FF2B5EF4-FFF2-40B4-BE49-F238E27FC236}">
                      <a16:creationId xmlns:a16="http://schemas.microsoft.com/office/drawing/2014/main" id="{02002410-4CC7-FA88-7BE1-BDE605EBB6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5054" y="4512471"/>
                  <a:ext cx="1176840" cy="110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27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7D3BB3F-7E59-FF7B-3249-D6E18298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" r="39151"/>
          <a:stretch/>
        </p:blipFill>
        <p:spPr>
          <a:xfrm>
            <a:off x="62233" y="123123"/>
            <a:ext cx="6717943" cy="6141605"/>
          </a:xfrm>
          <a:prstGeom prst="rect">
            <a:avLst/>
          </a:prstGeom>
        </p:spPr>
      </p:pic>
      <p:pic>
        <p:nvPicPr>
          <p:cNvPr id="5" name="Picture 2" descr="مشاهدة صورة المصدر">
            <a:extLst>
              <a:ext uri="{FF2B5EF4-FFF2-40B4-BE49-F238E27FC236}">
                <a16:creationId xmlns:a16="http://schemas.microsoft.com/office/drawing/2014/main" id="{CBD6C0D7-C24B-0764-A2A3-5B8AE188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19" y="3429001"/>
            <a:ext cx="2498817" cy="3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صورة الشريحة 11"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6856583"/>
                  </p:ext>
                </p:extLst>
              </p:nvPr>
            </p:nvGraphicFramePr>
            <p:xfrm>
              <a:off x="8599757" y="647700"/>
              <a:ext cx="1889735" cy="1062976"/>
            </p:xfrm>
            <a:graphic>
              <a:graphicData uri="http://schemas.microsoft.com/office/powerpoint/2016/slidezoom">
                <pslz:sldZm>
                  <pslz:sldZmObj sldId="259" cId="1581118698">
                    <pslz:zmPr id="{1F8BCCD8-F395-479B-8CDF-CAD5226B35E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89735" cy="106297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صورة الشريحة 1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C15B5E7E-5C51-6F2A-42B9-93848C3D2C1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9757" y="647700"/>
                <a:ext cx="1889735" cy="106297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مربع نص 16">
            <a:hlinkClick r:id="rId5" action="ppaction://hlinksldjump"/>
            <a:extLst>
              <a:ext uri="{FF2B5EF4-FFF2-40B4-BE49-F238E27FC236}">
                <a16:creationId xmlns:a16="http://schemas.microsoft.com/office/drawing/2014/main" id="{65056D94-17BC-5E67-2107-0B8243C8380E}"/>
              </a:ext>
            </a:extLst>
          </p:cNvPr>
          <p:cNvSpPr txBox="1"/>
          <p:nvPr/>
        </p:nvSpPr>
        <p:spPr>
          <a:xfrm rot="21326640">
            <a:off x="10671650" y="3788997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Warm up</a:t>
            </a:r>
            <a:endParaRPr lang="ar-SA" dirty="0"/>
          </a:p>
        </p:txBody>
      </p:sp>
      <p:sp>
        <p:nvSpPr>
          <p:cNvPr id="18" name="مربع نص 17">
            <a:hlinkClick r:id="rId5" action="ppaction://hlinksldjump"/>
            <a:extLst>
              <a:ext uri="{FF2B5EF4-FFF2-40B4-BE49-F238E27FC236}">
                <a16:creationId xmlns:a16="http://schemas.microsoft.com/office/drawing/2014/main" id="{D3EF7A3F-84C0-9F2D-1797-06F723F3514A}"/>
              </a:ext>
            </a:extLst>
          </p:cNvPr>
          <p:cNvSpPr txBox="1"/>
          <p:nvPr/>
        </p:nvSpPr>
        <p:spPr>
          <a:xfrm rot="21326640">
            <a:off x="10856879" y="4204219"/>
            <a:ext cx="12757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1-Listen </a:t>
            </a:r>
            <a:endParaRPr lang="ar-SA" dirty="0"/>
          </a:p>
        </p:txBody>
      </p:sp>
      <p:sp>
        <p:nvSpPr>
          <p:cNvPr id="19" name="مربع نص 18">
            <a:hlinkClick r:id="rId7" action="ppaction://hlinksldjump"/>
            <a:extLst>
              <a:ext uri="{FF2B5EF4-FFF2-40B4-BE49-F238E27FC236}">
                <a16:creationId xmlns:a16="http://schemas.microsoft.com/office/drawing/2014/main" id="{6DFCB7CD-DFDF-3270-765F-48BBE559310D}"/>
              </a:ext>
            </a:extLst>
          </p:cNvPr>
          <p:cNvSpPr txBox="1"/>
          <p:nvPr/>
        </p:nvSpPr>
        <p:spPr>
          <a:xfrm rot="21326640">
            <a:off x="10548763" y="4604904"/>
            <a:ext cx="12757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New words</a:t>
            </a:r>
            <a:endParaRPr lang="ar-SA" dirty="0"/>
          </a:p>
        </p:txBody>
      </p:sp>
      <p:sp>
        <p:nvSpPr>
          <p:cNvPr id="20" name="مربع نص 19">
            <a:hlinkClick r:id="rId8" action="ppaction://hlinksldjump"/>
            <a:extLst>
              <a:ext uri="{FF2B5EF4-FFF2-40B4-BE49-F238E27FC236}">
                <a16:creationId xmlns:a16="http://schemas.microsoft.com/office/drawing/2014/main" id="{801B121E-0D6B-FD24-9C0B-CB9421113267}"/>
              </a:ext>
            </a:extLst>
          </p:cNvPr>
          <p:cNvSpPr txBox="1"/>
          <p:nvPr/>
        </p:nvSpPr>
        <p:spPr>
          <a:xfrm rot="21326640">
            <a:off x="10068820" y="5413373"/>
            <a:ext cx="16413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Quick check</a:t>
            </a:r>
            <a:endParaRPr lang="ar-SA" dirty="0"/>
          </a:p>
        </p:txBody>
      </p:sp>
      <p:sp>
        <p:nvSpPr>
          <p:cNvPr id="21" name="مربع نص 20">
            <a:hlinkClick r:id="rId9" action="ppaction://hlinksldjump"/>
            <a:extLst>
              <a:ext uri="{FF2B5EF4-FFF2-40B4-BE49-F238E27FC236}">
                <a16:creationId xmlns:a16="http://schemas.microsoft.com/office/drawing/2014/main" id="{9594D156-4B0F-C020-B464-995FE19C742F}"/>
              </a:ext>
            </a:extLst>
          </p:cNvPr>
          <p:cNvSpPr txBox="1"/>
          <p:nvPr/>
        </p:nvSpPr>
        <p:spPr>
          <a:xfrm rot="20984729">
            <a:off x="10546870" y="6016096"/>
            <a:ext cx="13914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2-Pair work</a:t>
            </a:r>
            <a:endParaRPr lang="ar-SA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F93B443-605F-4161-4B12-EDC942997F63}"/>
              </a:ext>
            </a:extLst>
          </p:cNvPr>
          <p:cNvGrpSpPr/>
          <p:nvPr/>
        </p:nvGrpSpPr>
        <p:grpSpPr>
          <a:xfrm>
            <a:off x="8623889" y="2079431"/>
            <a:ext cx="3336194" cy="1425427"/>
            <a:chOff x="8020382" y="1272326"/>
            <a:chExt cx="3826108" cy="1656828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7BC0FBB-97B1-5378-7F34-A1EDC4440B82}"/>
                </a:ext>
              </a:extLst>
            </p:cNvPr>
            <p:cNvSpPr/>
            <p:nvPr/>
          </p:nvSpPr>
          <p:spPr>
            <a:xfrm>
              <a:off x="8020382" y="2177899"/>
              <a:ext cx="3631373" cy="751255"/>
            </a:xfrm>
            <a:prstGeom prst="rect">
              <a:avLst/>
            </a:prstGeom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en-US" sz="3600" dirty="0">
                  <a:latin typeface="Papyrus" panose="03070502060502030205" pitchFamily="66" charset="0"/>
                </a:rPr>
                <a:t> </a:t>
              </a:r>
              <a:r>
                <a:rPr lang="en-US" sz="3200" dirty="0">
                  <a:latin typeface="Papyrus" panose="03070502060502030205" pitchFamily="66" charset="0"/>
                </a:rPr>
                <a:t>Think pair share</a:t>
              </a:r>
              <a:endParaRPr lang="ar-SA" sz="3600" dirty="0">
                <a:latin typeface="Papyrus" panose="03070502060502030205" pitchFamily="66" charset="0"/>
              </a:endParaRPr>
            </a:p>
          </p:txBody>
        </p:sp>
        <p:sp>
          <p:nvSpPr>
            <p:cNvPr id="10" name="سهم: لليمين 9">
              <a:extLst>
                <a:ext uri="{FF2B5EF4-FFF2-40B4-BE49-F238E27FC236}">
                  <a16:creationId xmlns:a16="http://schemas.microsoft.com/office/drawing/2014/main" id="{AC0099B7-1FED-0F22-C20A-255368A50135}"/>
                </a:ext>
              </a:extLst>
            </p:cNvPr>
            <p:cNvSpPr/>
            <p:nvPr/>
          </p:nvSpPr>
          <p:spPr>
            <a:xfrm>
              <a:off x="9032233" y="1691914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63BB9C81-9B7D-2B85-6FA5-91EBBCDDDF0C}"/>
                </a:ext>
              </a:extLst>
            </p:cNvPr>
            <p:cNvSpPr/>
            <p:nvPr/>
          </p:nvSpPr>
          <p:spPr>
            <a:xfrm>
              <a:off x="10268683" y="1658672"/>
              <a:ext cx="256425" cy="208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CBC08876-C0F7-FEEB-2FD2-BC791D58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195" y="1413577"/>
              <a:ext cx="744039" cy="693108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66EC67A4-0E35-E7BB-D583-69941DC19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8659" y="1272326"/>
              <a:ext cx="1015127" cy="91985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2EEF7980-C224-68A8-ACE2-13C3A0DD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3616" y="1503996"/>
              <a:ext cx="1372874" cy="461665"/>
            </a:xfrm>
            <a:prstGeom prst="rect">
              <a:avLst/>
            </a:prstGeom>
          </p:spPr>
        </p:pic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8" name="صورة الشريحة 27"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784631"/>
                  </p:ext>
                </p:extLst>
              </p:nvPr>
            </p:nvGraphicFramePr>
            <p:xfrm>
              <a:off x="10525108" y="1107065"/>
              <a:ext cx="1666892" cy="937627"/>
            </p:xfrm>
            <a:graphic>
              <a:graphicData uri="http://schemas.microsoft.com/office/powerpoint/2016/slidezoom">
                <pslz:sldZm>
                  <pslz:sldZmObj sldId="598" cId="3662756125">
                    <pslz:zmPr id="{22611458-9F32-469D-87C2-1F8181CD0ABC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66892" cy="93762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8" name="صورة الشريحة 27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BB9F8F30-B3DD-0848-DE17-284E2BEE29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25108" y="1107065"/>
                <a:ext cx="1666892" cy="93762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6" name="مستطيل 35">
            <a:extLst>
              <a:ext uri="{FF2B5EF4-FFF2-40B4-BE49-F238E27FC236}">
                <a16:creationId xmlns:a16="http://schemas.microsoft.com/office/drawing/2014/main" id="{DE185BC6-F242-CFF2-8433-B35495145900}"/>
              </a:ext>
            </a:extLst>
          </p:cNvPr>
          <p:cNvSpPr/>
          <p:nvPr/>
        </p:nvSpPr>
        <p:spPr>
          <a:xfrm>
            <a:off x="1032170" y="593272"/>
            <a:ext cx="965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3FB001D-99E4-AD42-7452-BEBB938A7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60" t="8769"/>
          <a:stretch/>
        </p:blipFill>
        <p:spPr>
          <a:xfrm>
            <a:off x="5802029" y="1440404"/>
            <a:ext cx="2512121" cy="370366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C2830BD2-32DF-6D3D-1A18-6BD4D369FFAC}"/>
              </a:ext>
            </a:extLst>
          </p:cNvPr>
          <p:cNvSpPr/>
          <p:nvPr/>
        </p:nvSpPr>
        <p:spPr>
          <a:xfrm>
            <a:off x="1330038" y="1012372"/>
            <a:ext cx="14061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 not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9B58542-E7B9-E997-FBB4-E45EAC74C5EE}"/>
              </a:ext>
            </a:extLst>
          </p:cNvPr>
          <p:cNvSpPr/>
          <p:nvPr/>
        </p:nvSpPr>
        <p:spPr>
          <a:xfrm>
            <a:off x="1180983" y="1556211"/>
            <a:ext cx="792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8CC2E7D9-5AA8-71BD-E50E-1D4347C7C8C1}"/>
              </a:ext>
            </a:extLst>
          </p:cNvPr>
          <p:cNvSpPr/>
          <p:nvPr/>
        </p:nvSpPr>
        <p:spPr>
          <a:xfrm>
            <a:off x="1875972" y="1977296"/>
            <a:ext cx="12218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studying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EB570DC-C5D7-C2E9-3EA8-1F3BD0425840}"/>
              </a:ext>
            </a:extLst>
          </p:cNvPr>
          <p:cNvSpPr/>
          <p:nvPr/>
        </p:nvSpPr>
        <p:spPr>
          <a:xfrm>
            <a:off x="1179169" y="2457636"/>
            <a:ext cx="9653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endParaRPr lang="ar-SA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FC08908-7C9B-C287-47F9-3C778643A9B8}"/>
              </a:ext>
            </a:extLst>
          </p:cNvPr>
          <p:cNvSpPr/>
          <p:nvPr/>
        </p:nvSpPr>
        <p:spPr>
          <a:xfrm>
            <a:off x="1951903" y="2870815"/>
            <a:ext cx="12394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aren’t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2FB4FF-E5C6-5FDE-D800-65DFCF1165A4}"/>
              </a:ext>
            </a:extLst>
          </p:cNvPr>
          <p:cNvSpPr/>
          <p:nvPr/>
        </p:nvSpPr>
        <p:spPr>
          <a:xfrm>
            <a:off x="3468530" y="2858527"/>
            <a:ext cx="18357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</a:t>
            </a:r>
          </a:p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watching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F4B7349-E5C3-D096-478D-4F376BD34E3A}"/>
              </a:ext>
            </a:extLst>
          </p:cNvPr>
          <p:cNvSpPr/>
          <p:nvPr/>
        </p:nvSpPr>
        <p:spPr>
          <a:xfrm>
            <a:off x="1650918" y="3893974"/>
            <a:ext cx="10823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 not</a:t>
            </a:r>
            <a:endParaRPr lang="ar-SA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1A0EF0D-77A3-CE34-50A3-686BD934FDDA}"/>
              </a:ext>
            </a:extLst>
          </p:cNvPr>
          <p:cNvSpPr/>
          <p:nvPr/>
        </p:nvSpPr>
        <p:spPr>
          <a:xfrm>
            <a:off x="1650918" y="4197993"/>
            <a:ext cx="4860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endParaRPr lang="ar-SA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9931D559-63C9-06DF-DE33-A0AF7C1646D7}"/>
              </a:ext>
            </a:extLst>
          </p:cNvPr>
          <p:cNvSpPr/>
          <p:nvPr/>
        </p:nvSpPr>
        <p:spPr>
          <a:xfrm>
            <a:off x="1463548" y="4730148"/>
            <a:ext cx="1170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</a:p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calling</a:t>
            </a:r>
            <a:endParaRPr lang="ar-SA" sz="1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A49B8841-574C-2454-987C-0405F18C8D15}"/>
              </a:ext>
            </a:extLst>
          </p:cNvPr>
          <p:cNvSpPr/>
          <p:nvPr/>
        </p:nvSpPr>
        <p:spPr>
          <a:xfrm>
            <a:off x="1222927" y="5197908"/>
            <a:ext cx="58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1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3AF3F16E-BFDE-1E7A-34A9-061B1197D8BF}"/>
              </a:ext>
            </a:extLst>
          </p:cNvPr>
          <p:cNvSpPr/>
          <p:nvPr/>
        </p:nvSpPr>
        <p:spPr>
          <a:xfrm>
            <a:off x="2139129" y="5643266"/>
            <a:ext cx="5709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1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5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11" grpId="0"/>
      <p:bldP spid="13" grpId="0"/>
      <p:bldP spid="16" grpId="0"/>
      <p:bldP spid="22" grpId="0"/>
      <p:bldP spid="26" grpId="0"/>
      <p:bldP spid="27" grpId="0"/>
      <p:bldP spid="32" grpId="0"/>
      <p:bldP spid="39" grpId="0"/>
      <p:bldP spid="40" grpId="0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مخصص 5">
      <a:dk1>
        <a:sysClr val="windowText" lastClr="000000"/>
      </a:dk1>
      <a:lt1>
        <a:srgbClr val="CEDBE6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0</TotalTime>
  <Words>311</Words>
  <Application>Microsoft Office PowerPoint</Application>
  <PresentationFormat>شاشة عريضة</PresentationFormat>
  <Paragraphs>132</Paragraphs>
  <Slides>14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Century Gothic</vt:lpstr>
      <vt:lpstr>Forte</vt:lpstr>
      <vt:lpstr>Garamond</vt:lpstr>
      <vt:lpstr>Goudy Old Style</vt:lpstr>
      <vt:lpstr>MyriadPro-Light</vt:lpstr>
      <vt:lpstr>Papyrus</vt:lpstr>
      <vt:lpstr>فقاعات</vt:lpstr>
      <vt:lpstr>3 grammar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She isn’t reading</vt:lpstr>
      <vt:lpstr>عرض تقديمي في PowerPoint</vt:lpstr>
      <vt:lpstr>عرض تقديمي في PowerPoint</vt:lpstr>
      <vt:lpstr>عرض تقديمي في PowerPoint</vt:lpstr>
      <vt:lpstr>Lets play</vt:lpstr>
      <vt:lpstr>عرض تقديمي في PowerPoint</vt:lpstr>
      <vt:lpstr>Write in your notebook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Listen &amp; discuss 2 pair work</dc:title>
  <dc:creator>Dalal Otaibi</dc:creator>
  <cp:lastModifiedBy>Dalal Otaibi</cp:lastModifiedBy>
  <cp:revision>58</cp:revision>
  <dcterms:created xsi:type="dcterms:W3CDTF">2022-08-28T18:22:39Z</dcterms:created>
  <dcterms:modified xsi:type="dcterms:W3CDTF">2023-12-17T12:33:13Z</dcterms:modified>
</cp:coreProperties>
</file>