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74" r:id="rId7"/>
    <p:sldId id="260" r:id="rId8"/>
    <p:sldId id="261" r:id="rId9"/>
    <p:sldId id="262" r:id="rId10"/>
    <p:sldId id="271" r:id="rId11"/>
    <p:sldId id="272" r:id="rId12"/>
    <p:sldId id="273" r:id="rId13"/>
    <p:sldId id="275" r:id="rId14"/>
    <p:sldId id="264" r:id="rId15"/>
    <p:sldId id="269" r:id="rId16"/>
  </p:sldIdLst>
  <p:sldSz cx="12192000" cy="6858000"/>
  <p:notesSz cx="6858000" cy="9144000"/>
  <p:custDataLst>
    <p:tags r:id="rId17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7F7FF"/>
    <a:srgbClr val="E1E1FF"/>
    <a:srgbClr val="FFF1EB"/>
    <a:srgbClr val="FFE4D9"/>
    <a:srgbClr val="FFF6D9"/>
    <a:srgbClr val="FFF7DD"/>
    <a:srgbClr val="FFF3CD"/>
    <a:srgbClr val="FFF0C1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30C3D4-9A52-60A1-9635-AA2449F79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06DC6C-6CD0-1BF3-7E1B-E8DD0181D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3C6324-BD12-8C28-D26D-2CDFC1D8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D3C3AA-5636-6224-2E52-37E87CB3F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3A33C0-3CC4-753A-30B5-D8F03795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155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012295-999F-71AB-AD62-50F5B1A1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64DC3FF-34FB-9B6D-C150-C982A0A3A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7978A1-E1ED-F654-A61F-21BFCCE8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314186B-9425-42DC-D92A-BF507A1A5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98E6B5-6E91-9F72-DF82-D252B76A5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765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1F438B6-7E2A-CED4-E7A2-D60590071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5B7C9BE-CC99-EEE0-FD79-B8F1C38AA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A34D58F-AAD5-19FF-8C07-317AD986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79C2E4-90F2-C8BF-0B00-2A9D23834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CE37265-F4C6-807F-D836-F95FF595F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074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CCF6ED-F9E2-D581-5110-78C94E5B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659C298-CE9C-435E-9E5F-AF2ACA105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D79399-332E-73D6-6D60-78A944752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5B5DA8D-E2CC-69B8-00BE-FD4753FD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C0D796-EE3D-C1E7-D0B6-351A58A7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75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4C5B46-D27C-9F5E-5208-6F26AC970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71958A2-A10F-EFA5-529A-AC2AD51DF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5CAAEC-354E-2EDA-41BE-4054B78A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9890A44-2E7B-58C8-231B-A038BBF3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6F43851-9ED6-E942-12EE-FD7D969C6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73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1F58C8-07B9-7B82-D350-3F99AB30F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EB44002-A28C-D290-B9F4-544A76C2D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DF77E4F-1564-9F75-7BC6-B8C891964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76E38B5-87F7-429D-AB72-3B0933AB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F86E126-4FF7-ABFF-4051-96B5F4CB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5412DC-296D-3DCC-5CF0-8ECC6CD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506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8B4952-C01C-2E85-05E4-69D96FA30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6FB9D61-EEBB-EBCF-B4A9-2BEC5A523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7334892-266A-A878-6407-BD193F970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71E0CD3-20F4-91E1-63F9-E0FCBB15F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259F66E-0EB4-53BE-FB7C-CA906D0326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6B0212A-3C0A-D71B-1D8A-11880EC6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299C546-C9FD-B53F-D500-CB99958B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07467F0-4F8B-2B33-B8F2-D7C701AF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412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443649-0DEE-6EBD-0FA8-6E70FF553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FA3B3BE-34A5-8BEF-9EC5-3D3EE671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7026AE7-EB33-B77C-D707-E559C098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3277517-1D8C-4BD6-AED8-24A14AAC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837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5272307-31AE-8123-96A4-1AD94E846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82BB81F-537D-0632-C846-240A06526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7D3A7A-BE69-6BC9-5DEF-6EE4E405D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323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0CDFF9-8752-823E-FF9F-3892E6EA6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4BEDB43-0D63-314F-C431-9901FD67B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5E424C3-44A2-921C-EBEA-745A7C51C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CE3365D-76CB-CC3E-F611-258BD09A4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0D6DC5E-1A73-DF16-5360-BA66C12E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3A121AA-94E6-7D7A-F759-ABD2F448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040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005E26-D586-5FAD-D9B2-CBC9FDFF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58F22EF-66B8-E16D-C0BB-C6BF48629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3737A30-0477-01C0-77C3-C3C29694C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B4D8DF-FA62-0216-65D1-8BA87AD99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8423E7-ADCB-ADA1-EF5C-25900757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856BB1-9F92-806A-8B23-B7DECD7B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525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118C65D-9C79-FDF2-7CF2-12159F854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54E352-C9A7-F2BD-63C2-314742723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60BE20-EEFA-C04C-FCDB-F4CAC82E2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87E43-8C3F-4156-9775-8EE047F293A7}" type="datetimeFigureOut">
              <a:rPr lang="ar-SA" smtClean="0"/>
              <a:t>20/05/44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17659A5-CE3A-F5F9-31D9-03670F540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4E59DB-3993-47B2-29E9-D50DF91F10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4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1kxEziu9R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2" name="مربع نص 101">
            <a:extLst>
              <a:ext uri="{FF2B5EF4-FFF2-40B4-BE49-F238E27FC236}">
                <a16:creationId xmlns:a16="http://schemas.microsoft.com/office/drawing/2014/main" id="{C1A8863B-8950-8B50-800D-D8708C0D820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1" name="مربع نص 100">
            <a:extLst>
              <a:ext uri="{FF2B5EF4-FFF2-40B4-BE49-F238E27FC236}">
                <a16:creationId xmlns:a16="http://schemas.microsoft.com/office/drawing/2014/main" id="{C988F5EF-9FFE-BB29-38F7-C7F69A13193C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0" name="مربع نص 99">
            <a:extLst>
              <a:ext uri="{FF2B5EF4-FFF2-40B4-BE49-F238E27FC236}">
                <a16:creationId xmlns:a16="http://schemas.microsoft.com/office/drawing/2014/main" id="{A0E5683E-9937-0097-90B0-D3BFD7BB7CEB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9" name="مربع نص 98">
            <a:extLst>
              <a:ext uri="{FF2B5EF4-FFF2-40B4-BE49-F238E27FC236}">
                <a16:creationId xmlns:a16="http://schemas.microsoft.com/office/drawing/2014/main" id="{AE953C91-5073-A1A1-3A5D-F722221DB041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8" name="مربع نص 97">
            <a:extLst>
              <a:ext uri="{FF2B5EF4-FFF2-40B4-BE49-F238E27FC236}">
                <a16:creationId xmlns:a16="http://schemas.microsoft.com/office/drawing/2014/main" id="{377C42BF-8376-9C73-5836-1A3BCF15B55E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7" name="مربع نص 96">
            <a:extLst>
              <a:ext uri="{FF2B5EF4-FFF2-40B4-BE49-F238E27FC236}">
                <a16:creationId xmlns:a16="http://schemas.microsoft.com/office/drawing/2014/main" id="{4A7A9A26-283E-C0B6-93BD-F658FFBD467E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6" name="مربع نص 95">
            <a:extLst>
              <a:ext uri="{FF2B5EF4-FFF2-40B4-BE49-F238E27FC236}">
                <a16:creationId xmlns:a16="http://schemas.microsoft.com/office/drawing/2014/main" id="{018AF978-7B0B-12C3-7FA0-94572E8909C1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86" name="صورة 85">
            <a:extLst>
              <a:ext uri="{FF2B5EF4-FFF2-40B4-BE49-F238E27FC236}">
                <a16:creationId xmlns:a16="http://schemas.microsoft.com/office/drawing/2014/main" id="{61A9359B-9EB7-9089-7983-93D20395148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2" name="مربع نص 91">
            <a:extLst>
              <a:ext uri="{FF2B5EF4-FFF2-40B4-BE49-F238E27FC236}">
                <a16:creationId xmlns:a16="http://schemas.microsoft.com/office/drawing/2014/main" id="{7D43CE91-F8E2-8A29-7DB1-4376CE8FB004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0F66809B-5D6B-09AD-27ED-379338D8C62B}"/>
              </a:ext>
            </a:extLst>
          </p:cNvPr>
          <p:cNvSpPr txBox="1"/>
          <p:nvPr/>
        </p:nvSpPr>
        <p:spPr>
          <a:xfrm>
            <a:off x="2147777" y="960268"/>
            <a:ext cx="7995683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8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حل الواجب</a:t>
            </a:r>
          </a:p>
          <a:p>
            <a:r>
              <a:rPr lang="ar-SA" sz="48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5) (2 , 13)</a:t>
            </a:r>
          </a:p>
          <a:p>
            <a:r>
              <a:rPr lang="ar-SA" sz="48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9) (-1 ، 0)</a:t>
            </a:r>
          </a:p>
          <a:p>
            <a:r>
              <a:rPr lang="ar-SA" sz="48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17)</a:t>
            </a:r>
          </a:p>
          <a:p>
            <a:r>
              <a:rPr lang="ar-SA" sz="48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 أ) ص = 0,8 س +40,3</a:t>
            </a:r>
          </a:p>
          <a:p>
            <a:r>
              <a:rPr lang="ar-SA" sz="48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     ص = 1,8س + 17</a:t>
            </a:r>
          </a:p>
          <a:p>
            <a:r>
              <a:rPr lang="ar-SA" sz="48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ب) 23,3 سنة أي 23 سنه و4 أشهر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5081E0DA-EEB9-4FEE-AB90-84419E1C8B12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182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DA1E25B-0834-272D-716B-1BCC3C6B543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0945A9-A153-F32B-72F1-4E45B1508BD0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FE99F3E-F040-B9E1-6E14-E535EF619877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E633900-200F-9DE9-0416-0641CD4C71A9}"/>
              </a:ext>
            </a:extLst>
          </p:cNvPr>
          <p:cNvSpPr txBox="1"/>
          <p:nvPr/>
        </p:nvSpPr>
        <p:spPr>
          <a:xfrm>
            <a:off x="9127950" y="259183"/>
            <a:ext cx="195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  <a:p>
            <a:pPr algn="ctr"/>
            <a:endParaRPr lang="ar-SA" sz="2800" dirty="0">
              <a:solidFill>
                <a:srgbClr val="C00000"/>
              </a:solidFill>
              <a:cs typeface="AGA Aladdin Regular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1123D08-29F0-1F59-AD27-AE23B0F7BD5E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31F9FCD-878F-18B1-FA97-12B1EF57CC6E}"/>
              </a:ext>
            </a:extLst>
          </p:cNvPr>
          <p:cNvSpPr txBox="1"/>
          <p:nvPr/>
        </p:nvSpPr>
        <p:spPr>
          <a:xfrm>
            <a:off x="8039100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E6D60240-D9A6-49AD-A843-48C6E3C7BBC7}"/>
              </a:ext>
            </a:extLst>
          </p:cNvPr>
          <p:cNvSpPr txBox="1"/>
          <p:nvPr/>
        </p:nvSpPr>
        <p:spPr>
          <a:xfrm>
            <a:off x="68755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ACAF76-4588-D7E2-F43B-D97626AE4B4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2196A7B5-AF77-4B9C-1470-113E7D232C6D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D35FAB4-804B-970F-0ED6-DB73FCF7E85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9DE745AE-E186-74F5-D89C-12F96C15F2CA}"/>
              </a:ext>
            </a:extLst>
          </p:cNvPr>
          <p:cNvSpPr txBox="1"/>
          <p:nvPr/>
        </p:nvSpPr>
        <p:spPr>
          <a:xfrm>
            <a:off x="9067496" y="4781826"/>
            <a:ext cx="277738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D84E276-014D-134A-B416-05C8725E985A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6E704F72-D9CA-CCC7-0CD3-40F00C50416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A5480E90-6576-9E52-D129-6ED719C6BF3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309231" y="988878"/>
            <a:ext cx="9221551" cy="753963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2200B5B6-5BA3-8C7D-1CE9-5758318498B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94164" y="2018176"/>
            <a:ext cx="3806157" cy="4425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903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3B9688CC-CBD7-FF53-C812-9423D1383B5D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7DD33470-6742-956D-F58D-B7FCCA993BDE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D6CF961-6CCC-5582-308D-38C31CBF0887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76EE9516-B6D2-232A-8401-0F8E113D08ED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4377F8A2-60B8-9E2B-D5FE-40D40537482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781B43A-0E98-F28D-677B-E0EF390E93C8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9FAD446-400F-AFAD-113C-BA71906FA51B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E093F26F-4334-3B9F-DDEB-76557447ACD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C9F407B-A297-3DFC-356B-F6823D3811AA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1CF030E0-8DBC-5DA0-91A2-2A2A26EF9853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مربع نص 8">
            <a:extLst>
              <a:ext uri="{FF2B5EF4-FFF2-40B4-BE49-F238E27FC236}">
                <a16:creationId xmlns:a16="http://schemas.microsoft.com/office/drawing/2014/main" id="{AB9728D2-4E4D-5784-CBE8-5BFE5FE12E81}"/>
              </a:ext>
            </a:extLst>
          </p:cNvPr>
          <p:cNvSpPr txBox="1"/>
          <p:nvPr/>
        </p:nvSpPr>
        <p:spPr>
          <a:xfrm>
            <a:off x="9067496" y="4781826"/>
            <a:ext cx="277738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91ED32AF-2438-FB6A-F6B2-C1303D3D0D11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155C5145-BA9B-246F-72E2-E37C9CB604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E98CF27C-3B62-967C-4D48-B4034BE28C1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54708" y="784371"/>
            <a:ext cx="8905162" cy="1969461"/>
          </a:xfrm>
          <a:custGeom>
            <a:avLst/>
            <a:gdLst>
              <a:gd name="connsiteX0" fmla="*/ 0 w 8905162"/>
              <a:gd name="connsiteY0" fmla="*/ 0 h 1969461"/>
              <a:gd name="connsiteX1" fmla="*/ 8905162 w 8905162"/>
              <a:gd name="connsiteY1" fmla="*/ 0 h 1969461"/>
              <a:gd name="connsiteX2" fmla="*/ 8905162 w 8905162"/>
              <a:gd name="connsiteY2" fmla="*/ 1969461 h 1969461"/>
              <a:gd name="connsiteX3" fmla="*/ 6798983 w 8905162"/>
              <a:gd name="connsiteY3" fmla="*/ 1969461 h 1969461"/>
              <a:gd name="connsiteX4" fmla="*/ 6798983 w 8905162"/>
              <a:gd name="connsiteY4" fmla="*/ 1446241 h 1969461"/>
              <a:gd name="connsiteX5" fmla="*/ 5941292 w 8905162"/>
              <a:gd name="connsiteY5" fmla="*/ 1446241 h 1969461"/>
              <a:gd name="connsiteX6" fmla="*/ 5941292 w 8905162"/>
              <a:gd name="connsiteY6" fmla="*/ 1969461 h 1969461"/>
              <a:gd name="connsiteX7" fmla="*/ 0 w 8905162"/>
              <a:gd name="connsiteY7" fmla="*/ 1969461 h 1969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905162" h="1969461">
                <a:moveTo>
                  <a:pt x="0" y="0"/>
                </a:moveTo>
                <a:lnTo>
                  <a:pt x="8905162" y="0"/>
                </a:lnTo>
                <a:lnTo>
                  <a:pt x="8905162" y="1969461"/>
                </a:lnTo>
                <a:lnTo>
                  <a:pt x="6798983" y="1969461"/>
                </a:lnTo>
                <a:lnTo>
                  <a:pt x="6798983" y="1446241"/>
                </a:lnTo>
                <a:lnTo>
                  <a:pt x="5941292" y="1446241"/>
                </a:lnTo>
                <a:lnTo>
                  <a:pt x="5941292" y="1969461"/>
                </a:lnTo>
                <a:lnTo>
                  <a:pt x="0" y="196946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98984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7CF657C-1C13-5265-76D8-93210C3254D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46517605-DA23-83D9-78F8-745700A4D041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5AB5B10-974B-D066-DF6C-D1E6B96EAB2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1DF174D-D15B-75B4-974B-82A64FC1C074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00347377-FCAC-AB7E-2102-596D6B12BFE3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02DDFA8-4126-584B-B23C-EDE38C8FB4E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A6051309-DC62-F5D9-1031-B46FFE6C6945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939638A8-5F75-9DF8-8011-B3B4C91F4D9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6850873-4E2C-D77F-1D47-1F5E5FBDB901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3300A25-1143-9ABD-8EFA-F51246A1141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4" name="صورة 13">
            <a:extLst>
              <a:ext uri="{FF2B5EF4-FFF2-40B4-BE49-F238E27FC236}">
                <a16:creationId xmlns:a16="http://schemas.microsoft.com/office/drawing/2014/main" id="{EBCBDD0D-3574-D453-6B6A-17EDBA80F58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51634" y="721965"/>
            <a:ext cx="4889751" cy="768389"/>
          </a:xfrm>
          <a:prstGeom prst="rect">
            <a:avLst/>
          </a:prstGeom>
        </p:spPr>
      </p:pic>
      <p:sp>
        <p:nvSpPr>
          <p:cNvPr id="15" name="سهم: خماسي 14">
            <a:extLst>
              <a:ext uri="{FF2B5EF4-FFF2-40B4-BE49-F238E27FC236}">
                <a16:creationId xmlns:a16="http://schemas.microsoft.com/office/drawing/2014/main" id="{79E69F1F-9FDB-C20F-93E3-26866890778D}"/>
              </a:ext>
            </a:extLst>
          </p:cNvPr>
          <p:cNvSpPr/>
          <p:nvPr/>
        </p:nvSpPr>
        <p:spPr>
          <a:xfrm>
            <a:off x="1292326" y="989503"/>
            <a:ext cx="2197117" cy="633981"/>
          </a:xfrm>
          <a:custGeom>
            <a:avLst/>
            <a:gdLst>
              <a:gd name="connsiteX0" fmla="*/ 0 w 2197117"/>
              <a:gd name="connsiteY0" fmla="*/ 0 h 633981"/>
              <a:gd name="connsiteX1" fmla="*/ 582722 w 2197117"/>
              <a:gd name="connsiteY1" fmla="*/ 0 h 633981"/>
              <a:gd name="connsiteX2" fmla="*/ 1182416 w 2197117"/>
              <a:gd name="connsiteY2" fmla="*/ 0 h 633981"/>
              <a:gd name="connsiteX3" fmla="*/ 1697248 w 2197117"/>
              <a:gd name="connsiteY3" fmla="*/ 0 h 633981"/>
              <a:gd name="connsiteX4" fmla="*/ 2197117 w 2197117"/>
              <a:gd name="connsiteY4" fmla="*/ 316991 h 633981"/>
              <a:gd name="connsiteX5" fmla="*/ 1697248 w 2197117"/>
              <a:gd name="connsiteY5" fmla="*/ 633981 h 633981"/>
              <a:gd name="connsiteX6" fmla="*/ 1182416 w 2197117"/>
              <a:gd name="connsiteY6" fmla="*/ 633981 h 633981"/>
              <a:gd name="connsiteX7" fmla="*/ 582722 w 2197117"/>
              <a:gd name="connsiteY7" fmla="*/ 633981 h 633981"/>
              <a:gd name="connsiteX8" fmla="*/ 0 w 2197117"/>
              <a:gd name="connsiteY8" fmla="*/ 633981 h 633981"/>
              <a:gd name="connsiteX9" fmla="*/ 0 w 2197117"/>
              <a:gd name="connsiteY9" fmla="*/ 316991 h 633981"/>
              <a:gd name="connsiteX10" fmla="*/ 0 w 2197117"/>
              <a:gd name="connsiteY10" fmla="*/ 0 h 633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97117" h="633981" fill="none" extrusionOk="0">
                <a:moveTo>
                  <a:pt x="0" y="0"/>
                </a:moveTo>
                <a:cubicBezTo>
                  <a:pt x="196203" y="-64360"/>
                  <a:pt x="307872" y="5778"/>
                  <a:pt x="582722" y="0"/>
                </a:cubicBezTo>
                <a:cubicBezTo>
                  <a:pt x="857572" y="-5778"/>
                  <a:pt x="1034682" y="57711"/>
                  <a:pt x="1182416" y="0"/>
                </a:cubicBezTo>
                <a:cubicBezTo>
                  <a:pt x="1330150" y="-57711"/>
                  <a:pt x="1586791" y="49654"/>
                  <a:pt x="1697248" y="0"/>
                </a:cubicBezTo>
                <a:cubicBezTo>
                  <a:pt x="1906231" y="86439"/>
                  <a:pt x="2066773" y="298780"/>
                  <a:pt x="2197117" y="316991"/>
                </a:cubicBezTo>
                <a:cubicBezTo>
                  <a:pt x="2068533" y="466900"/>
                  <a:pt x="1836364" y="485776"/>
                  <a:pt x="1697248" y="633981"/>
                </a:cubicBezTo>
                <a:cubicBezTo>
                  <a:pt x="1507083" y="680695"/>
                  <a:pt x="1356461" y="600782"/>
                  <a:pt x="1182416" y="633981"/>
                </a:cubicBezTo>
                <a:cubicBezTo>
                  <a:pt x="1008371" y="667180"/>
                  <a:pt x="777506" y="628235"/>
                  <a:pt x="582722" y="633981"/>
                </a:cubicBezTo>
                <a:cubicBezTo>
                  <a:pt x="387938" y="639727"/>
                  <a:pt x="146681" y="578805"/>
                  <a:pt x="0" y="633981"/>
                </a:cubicBezTo>
                <a:cubicBezTo>
                  <a:pt x="-17939" y="502713"/>
                  <a:pt x="4623" y="438088"/>
                  <a:pt x="0" y="316991"/>
                </a:cubicBezTo>
                <a:cubicBezTo>
                  <a:pt x="-4623" y="195894"/>
                  <a:pt x="28076" y="146711"/>
                  <a:pt x="0" y="0"/>
                </a:cubicBezTo>
                <a:close/>
              </a:path>
              <a:path w="2197117" h="633981" stroke="0" extrusionOk="0">
                <a:moveTo>
                  <a:pt x="0" y="0"/>
                </a:moveTo>
                <a:cubicBezTo>
                  <a:pt x="155227" y="-33887"/>
                  <a:pt x="381974" y="48983"/>
                  <a:pt x="599694" y="0"/>
                </a:cubicBezTo>
                <a:cubicBezTo>
                  <a:pt x="817414" y="-48983"/>
                  <a:pt x="971291" y="21748"/>
                  <a:pt x="1148471" y="0"/>
                </a:cubicBezTo>
                <a:cubicBezTo>
                  <a:pt x="1325651" y="-21748"/>
                  <a:pt x="1566385" y="26623"/>
                  <a:pt x="1697248" y="0"/>
                </a:cubicBezTo>
                <a:cubicBezTo>
                  <a:pt x="1800741" y="60561"/>
                  <a:pt x="2039967" y="272547"/>
                  <a:pt x="2197117" y="316991"/>
                </a:cubicBezTo>
                <a:cubicBezTo>
                  <a:pt x="2122016" y="442346"/>
                  <a:pt x="1896778" y="497514"/>
                  <a:pt x="1697248" y="633981"/>
                </a:cubicBezTo>
                <a:cubicBezTo>
                  <a:pt x="1551933" y="690020"/>
                  <a:pt x="1386352" y="625299"/>
                  <a:pt x="1165444" y="633981"/>
                </a:cubicBezTo>
                <a:cubicBezTo>
                  <a:pt x="944536" y="642663"/>
                  <a:pt x="741337" y="617123"/>
                  <a:pt x="582722" y="633981"/>
                </a:cubicBezTo>
                <a:cubicBezTo>
                  <a:pt x="424107" y="650839"/>
                  <a:pt x="272829" y="603156"/>
                  <a:pt x="0" y="633981"/>
                </a:cubicBezTo>
                <a:cubicBezTo>
                  <a:pt x="-38478" y="519994"/>
                  <a:pt x="1092" y="438009"/>
                  <a:pt x="0" y="310651"/>
                </a:cubicBezTo>
                <a:cubicBezTo>
                  <a:pt x="-1092" y="183293"/>
                  <a:pt x="23664" y="100451"/>
                  <a:pt x="0" y="0"/>
                </a:cubicBezTo>
                <a:close/>
              </a:path>
            </a:pathLst>
          </a:custGeom>
          <a:solidFill>
            <a:srgbClr val="FAFCDC"/>
          </a:solidFill>
          <a:ln>
            <a:extLst>
              <a:ext uri="{C807C97D-BFC1-408E-A445-0C87EB9F89A2}">
                <ask:lineSketchStyleProps xmlns:ask="http://schemas.microsoft.com/office/drawing/2018/sketchyshapes" sd="1719634199">
                  <a:prstGeom prst="homePlate">
                    <a:avLst>
                      <a:gd name="adj" fmla="val 78846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جماعي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22A4BF66-D4FB-1E59-01D3-24AD69E2C293}"/>
              </a:ext>
            </a:extLst>
          </p:cNvPr>
          <p:cNvSpPr txBox="1"/>
          <p:nvPr/>
        </p:nvSpPr>
        <p:spPr>
          <a:xfrm>
            <a:off x="9067496" y="4781826"/>
            <a:ext cx="277738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460DB0C5-E99E-B8D3-68B4-676580FAC987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BF5EC410-8AC6-8ABB-78DC-412E85B66DA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0A2DE3BA-8A68-F43C-07C0-2DF710FF64BB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5364" y="1631572"/>
            <a:ext cx="7906411" cy="63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649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27D03332-28F6-483B-2A63-4B79EB9CBACC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4" name="صورة 13">
            <a:extLst>
              <a:ext uri="{FF2B5EF4-FFF2-40B4-BE49-F238E27FC236}">
                <a16:creationId xmlns:a16="http://schemas.microsoft.com/office/drawing/2014/main" id="{5D08DEE2-C0F3-DDFA-5504-29549AE7466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0130"/>
          <a:stretch/>
        </p:blipFill>
        <p:spPr>
          <a:xfrm>
            <a:off x="4101325" y="896899"/>
            <a:ext cx="4969825" cy="819191"/>
          </a:xfrm>
          <a:prstGeom prst="rect">
            <a:avLst/>
          </a:prstGeom>
        </p:spPr>
      </p:pic>
      <p:sp>
        <p:nvSpPr>
          <p:cNvPr id="15" name="سهم: خماسي 14">
            <a:extLst>
              <a:ext uri="{FF2B5EF4-FFF2-40B4-BE49-F238E27FC236}">
                <a16:creationId xmlns:a16="http://schemas.microsoft.com/office/drawing/2014/main" id="{84F95033-3056-695C-0DCD-6966178670EA}"/>
              </a:ext>
            </a:extLst>
          </p:cNvPr>
          <p:cNvSpPr/>
          <p:nvPr/>
        </p:nvSpPr>
        <p:spPr>
          <a:xfrm>
            <a:off x="1292326" y="989503"/>
            <a:ext cx="2197117" cy="633981"/>
          </a:xfrm>
          <a:custGeom>
            <a:avLst/>
            <a:gdLst>
              <a:gd name="connsiteX0" fmla="*/ 0 w 2197117"/>
              <a:gd name="connsiteY0" fmla="*/ 0 h 633981"/>
              <a:gd name="connsiteX1" fmla="*/ 582722 w 2197117"/>
              <a:gd name="connsiteY1" fmla="*/ 0 h 633981"/>
              <a:gd name="connsiteX2" fmla="*/ 1182416 w 2197117"/>
              <a:gd name="connsiteY2" fmla="*/ 0 h 633981"/>
              <a:gd name="connsiteX3" fmla="*/ 1697248 w 2197117"/>
              <a:gd name="connsiteY3" fmla="*/ 0 h 633981"/>
              <a:gd name="connsiteX4" fmla="*/ 2197117 w 2197117"/>
              <a:gd name="connsiteY4" fmla="*/ 316991 h 633981"/>
              <a:gd name="connsiteX5" fmla="*/ 1697248 w 2197117"/>
              <a:gd name="connsiteY5" fmla="*/ 633981 h 633981"/>
              <a:gd name="connsiteX6" fmla="*/ 1182416 w 2197117"/>
              <a:gd name="connsiteY6" fmla="*/ 633981 h 633981"/>
              <a:gd name="connsiteX7" fmla="*/ 582722 w 2197117"/>
              <a:gd name="connsiteY7" fmla="*/ 633981 h 633981"/>
              <a:gd name="connsiteX8" fmla="*/ 0 w 2197117"/>
              <a:gd name="connsiteY8" fmla="*/ 633981 h 633981"/>
              <a:gd name="connsiteX9" fmla="*/ 0 w 2197117"/>
              <a:gd name="connsiteY9" fmla="*/ 316991 h 633981"/>
              <a:gd name="connsiteX10" fmla="*/ 0 w 2197117"/>
              <a:gd name="connsiteY10" fmla="*/ 0 h 633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97117" h="633981" fill="none" extrusionOk="0">
                <a:moveTo>
                  <a:pt x="0" y="0"/>
                </a:moveTo>
                <a:cubicBezTo>
                  <a:pt x="196203" y="-64360"/>
                  <a:pt x="307872" y="5778"/>
                  <a:pt x="582722" y="0"/>
                </a:cubicBezTo>
                <a:cubicBezTo>
                  <a:pt x="857572" y="-5778"/>
                  <a:pt x="1034682" y="57711"/>
                  <a:pt x="1182416" y="0"/>
                </a:cubicBezTo>
                <a:cubicBezTo>
                  <a:pt x="1330150" y="-57711"/>
                  <a:pt x="1586791" y="49654"/>
                  <a:pt x="1697248" y="0"/>
                </a:cubicBezTo>
                <a:cubicBezTo>
                  <a:pt x="1906231" y="86439"/>
                  <a:pt x="2066773" y="298780"/>
                  <a:pt x="2197117" y="316991"/>
                </a:cubicBezTo>
                <a:cubicBezTo>
                  <a:pt x="2068533" y="466900"/>
                  <a:pt x="1836364" y="485776"/>
                  <a:pt x="1697248" y="633981"/>
                </a:cubicBezTo>
                <a:cubicBezTo>
                  <a:pt x="1507083" y="680695"/>
                  <a:pt x="1356461" y="600782"/>
                  <a:pt x="1182416" y="633981"/>
                </a:cubicBezTo>
                <a:cubicBezTo>
                  <a:pt x="1008371" y="667180"/>
                  <a:pt x="777506" y="628235"/>
                  <a:pt x="582722" y="633981"/>
                </a:cubicBezTo>
                <a:cubicBezTo>
                  <a:pt x="387938" y="639727"/>
                  <a:pt x="146681" y="578805"/>
                  <a:pt x="0" y="633981"/>
                </a:cubicBezTo>
                <a:cubicBezTo>
                  <a:pt x="-17939" y="502713"/>
                  <a:pt x="4623" y="438088"/>
                  <a:pt x="0" y="316991"/>
                </a:cubicBezTo>
                <a:cubicBezTo>
                  <a:pt x="-4623" y="195894"/>
                  <a:pt x="28076" y="146711"/>
                  <a:pt x="0" y="0"/>
                </a:cubicBezTo>
                <a:close/>
              </a:path>
              <a:path w="2197117" h="633981" stroke="0" extrusionOk="0">
                <a:moveTo>
                  <a:pt x="0" y="0"/>
                </a:moveTo>
                <a:cubicBezTo>
                  <a:pt x="155227" y="-33887"/>
                  <a:pt x="381974" y="48983"/>
                  <a:pt x="599694" y="0"/>
                </a:cubicBezTo>
                <a:cubicBezTo>
                  <a:pt x="817414" y="-48983"/>
                  <a:pt x="971291" y="21748"/>
                  <a:pt x="1148471" y="0"/>
                </a:cubicBezTo>
                <a:cubicBezTo>
                  <a:pt x="1325651" y="-21748"/>
                  <a:pt x="1566385" y="26623"/>
                  <a:pt x="1697248" y="0"/>
                </a:cubicBezTo>
                <a:cubicBezTo>
                  <a:pt x="1800741" y="60561"/>
                  <a:pt x="2039967" y="272547"/>
                  <a:pt x="2197117" y="316991"/>
                </a:cubicBezTo>
                <a:cubicBezTo>
                  <a:pt x="2122016" y="442346"/>
                  <a:pt x="1896778" y="497514"/>
                  <a:pt x="1697248" y="633981"/>
                </a:cubicBezTo>
                <a:cubicBezTo>
                  <a:pt x="1551933" y="690020"/>
                  <a:pt x="1386352" y="625299"/>
                  <a:pt x="1165444" y="633981"/>
                </a:cubicBezTo>
                <a:cubicBezTo>
                  <a:pt x="944536" y="642663"/>
                  <a:pt x="741337" y="617123"/>
                  <a:pt x="582722" y="633981"/>
                </a:cubicBezTo>
                <a:cubicBezTo>
                  <a:pt x="424107" y="650839"/>
                  <a:pt x="272829" y="603156"/>
                  <a:pt x="0" y="633981"/>
                </a:cubicBezTo>
                <a:cubicBezTo>
                  <a:pt x="-38478" y="519994"/>
                  <a:pt x="1092" y="438009"/>
                  <a:pt x="0" y="310651"/>
                </a:cubicBezTo>
                <a:cubicBezTo>
                  <a:pt x="-1092" y="183293"/>
                  <a:pt x="23664" y="100451"/>
                  <a:pt x="0" y="0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719634199">
                  <a:prstGeom prst="homePlate">
                    <a:avLst>
                      <a:gd name="adj" fmla="val 78846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فردي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F7857D1-1A50-7CDD-3C4F-23216E549210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9FD442CA-DD83-8676-A06E-0B7CF906FDB6}"/>
              </a:ext>
            </a:extLst>
          </p:cNvPr>
          <p:cNvSpPr txBox="1"/>
          <p:nvPr/>
        </p:nvSpPr>
        <p:spPr>
          <a:xfrm>
            <a:off x="9067496" y="4781826"/>
            <a:ext cx="277738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11DA787A-4A45-D826-70C0-9407A6A7757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1A0C3D6B-3034-D18D-DB0A-6E9F827048F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00664" y="1506831"/>
            <a:ext cx="7812986" cy="103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94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371B9291-298F-C076-CBDA-ADDD9F9583B5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6" name="صورة 15">
            <a:extLst>
              <a:ext uri="{FF2B5EF4-FFF2-40B4-BE49-F238E27FC236}">
                <a16:creationId xmlns:a16="http://schemas.microsoft.com/office/drawing/2014/main" id="{6B8BA5B5-1826-8F56-0760-CF370A831C4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0030" y="871406"/>
            <a:ext cx="3335680" cy="1203462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44A99F7F-64C9-3593-EB7F-81FC7D5E89DC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94E80789-17AC-588E-6A48-31E3CFC62ECC}"/>
              </a:ext>
            </a:extLst>
          </p:cNvPr>
          <p:cNvSpPr txBox="1"/>
          <p:nvPr/>
        </p:nvSpPr>
        <p:spPr>
          <a:xfrm>
            <a:off x="9171365" y="4417283"/>
            <a:ext cx="255780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الجمع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DD4D0D19-A738-7558-4C73-5DEEB7E21F7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CD3F2455-2C58-7D62-2BF4-18A6A5BDC054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54104" y="1861587"/>
            <a:ext cx="6577264" cy="478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79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371B9291-298F-C076-CBDA-ADDD9F9583B5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18C83F76-C925-AAE5-0216-878625079464}"/>
              </a:ext>
            </a:extLst>
          </p:cNvPr>
          <p:cNvSpPr txBox="1"/>
          <p:nvPr/>
        </p:nvSpPr>
        <p:spPr>
          <a:xfrm>
            <a:off x="2539701" y="3429000"/>
            <a:ext cx="496824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>
                <a:solidFill>
                  <a:srgbClr val="92D050"/>
                </a:solidFill>
                <a:cs typeface="AGA Aladdin Regular" pitchFamily="2" charset="-78"/>
              </a:rPr>
              <a:t>الواجب:</a:t>
            </a:r>
          </a:p>
          <a:p>
            <a:pPr algn="ctr"/>
            <a:r>
              <a:rPr lang="ar-SA" sz="4800" dirty="0">
                <a:solidFill>
                  <a:srgbClr val="00B0F0"/>
                </a:solidFill>
                <a:cs typeface="AGA Aladdin Regular" pitchFamily="2" charset="-78"/>
              </a:rPr>
              <a:t>6 - 8</a:t>
            </a:r>
          </a:p>
          <a:p>
            <a:pPr algn="ctr"/>
            <a:r>
              <a:rPr lang="ar-SA" sz="4800" dirty="0">
                <a:solidFill>
                  <a:srgbClr val="92D050"/>
                </a:solidFill>
                <a:cs typeface="AGA Aladdin Regular" pitchFamily="2" charset="-78"/>
              </a:rPr>
              <a:t>صفحة</a:t>
            </a:r>
            <a:r>
              <a:rPr lang="ar-SA" sz="4800" dirty="0">
                <a:solidFill>
                  <a:srgbClr val="00B0F0"/>
                </a:solidFill>
                <a:cs typeface="AGA Aladdin Regular" pitchFamily="2" charset="-78"/>
              </a:rPr>
              <a:t> 29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734396F3-2F60-BAF6-5A43-143EA4445869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281833BD-9C61-D0E0-1264-7CFD938C3144}"/>
              </a:ext>
            </a:extLst>
          </p:cNvPr>
          <p:cNvSpPr txBox="1"/>
          <p:nvPr/>
        </p:nvSpPr>
        <p:spPr>
          <a:xfrm>
            <a:off x="9171365" y="4417283"/>
            <a:ext cx="255780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الجمع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6D27A8BA-F89C-4AF6-9F97-8CAD6BDF2E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8FE1BCE5-A0D8-0C5A-B191-D452FC009EF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66127" y="1739443"/>
            <a:ext cx="645795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278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68A21B69-A33B-C7C4-34DB-EF002E5D8EC1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2BAC85C-863F-5070-05A3-446B32C09966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307C90B-4480-F256-8827-E8EEA8591E5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C66CD55C-E1BE-CEF5-E478-23674375C946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0CF8488-016B-AB61-B33D-C8B24F5BBB92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ACAFEC-B4DC-68A4-0A40-F0C789BF4E05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9512946-CEFF-CAEB-2523-3F9A425BBC8A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7A2C2B37-0E4E-3EC4-CC9C-4F7B186FC42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2D344895-666C-08F1-CBBA-E738AC008A6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pic>
        <p:nvPicPr>
          <p:cNvPr id="13" name="صورة 12">
            <a:extLst>
              <a:ext uri="{FF2B5EF4-FFF2-40B4-BE49-F238E27FC236}">
                <a16:creationId xmlns:a16="http://schemas.microsoft.com/office/drawing/2014/main" id="{912B4C18-B782-C277-1316-3FD5B1F154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555" y="2605229"/>
            <a:ext cx="9827630" cy="2224393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B05CF023-F597-563C-22E4-D58214805E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2369" y="1301246"/>
            <a:ext cx="3361099" cy="1058340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EDFAE7C8-FE7F-DF79-7D9C-584E2F6A404F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894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1B3DA2F-9213-8F30-1BF4-AE9C5179EBE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2990A20-D7CB-5803-32CE-4E5CF7EEA628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D227335-B78E-9380-0F00-C35991377EDF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D48EF5-C70E-E765-8034-D6D90F6B82BF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105368E5-44B0-7708-C5E2-45671E59D30B}"/>
              </a:ext>
            </a:extLst>
          </p:cNvPr>
          <p:cNvSpPr txBox="1"/>
          <p:nvPr/>
        </p:nvSpPr>
        <p:spPr>
          <a:xfrm>
            <a:off x="912795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BF7F99-72C5-A7E0-54DB-76A32A57688A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11D708-4D94-AFE6-D715-861C47C2031F}"/>
              </a:ext>
            </a:extLst>
          </p:cNvPr>
          <p:cNvSpPr txBox="1"/>
          <p:nvPr/>
        </p:nvSpPr>
        <p:spPr>
          <a:xfrm>
            <a:off x="803910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D657E4-3668-E217-F950-9ECFC94A06F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FDAC2F53-355F-1952-F366-48B3AD2552B5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2353310A-8C2D-B450-283B-A11012CFB8AE}"/>
              </a:ext>
            </a:extLst>
          </p:cNvPr>
          <p:cNvSpPr txBox="1"/>
          <p:nvPr/>
        </p:nvSpPr>
        <p:spPr>
          <a:xfrm>
            <a:off x="874045" y="1073275"/>
            <a:ext cx="1052865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اليوم/ </a:t>
            </a:r>
            <a:r>
              <a:rPr lang="ar-SA" sz="3200" dirty="0">
                <a:cs typeface="AGA Aladdin Regular" pitchFamily="2" charset="-78"/>
              </a:rPr>
              <a:t>الاربعاء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cs typeface="AGA Aladdin Regular" pitchFamily="2" charset="-78"/>
              </a:rPr>
              <a:t>              </a:t>
            </a:r>
            <a:r>
              <a:rPr lang="ar-SA" sz="32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التاريخ/</a:t>
            </a:r>
            <a:r>
              <a:rPr lang="ar-SA" sz="3200" dirty="0">
                <a:cs typeface="AGA Aladdin Regular" pitchFamily="2" charset="-78"/>
              </a:rPr>
              <a:t>1444/5/20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cs typeface="AGA Aladdin Regular" pitchFamily="2" charset="-78"/>
              </a:rPr>
              <a:t>              </a:t>
            </a:r>
            <a:r>
              <a:rPr lang="ar-SA" sz="32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الحصة/ </a:t>
            </a:r>
            <a:r>
              <a:rPr lang="ar-SA" sz="3200" dirty="0">
                <a:cs typeface="AGA Aladdin Regular" pitchFamily="2" charset="-78"/>
              </a:rPr>
              <a:t>الاولى</a:t>
            </a: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E032E846-8FA4-2016-CA23-FF33220CE73A}"/>
              </a:ext>
            </a:extLst>
          </p:cNvPr>
          <p:cNvCxnSpPr>
            <a:cxnSpLocks/>
          </p:cNvCxnSpPr>
          <p:nvPr/>
        </p:nvCxnSpPr>
        <p:spPr>
          <a:xfrm>
            <a:off x="8849089" y="2509316"/>
            <a:ext cx="0" cy="3826152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CAA2B509-D16B-97C1-EC7C-4670F0498216}"/>
              </a:ext>
            </a:extLst>
          </p:cNvPr>
          <p:cNvSpPr txBox="1"/>
          <p:nvPr/>
        </p:nvSpPr>
        <p:spPr>
          <a:xfrm>
            <a:off x="1751540" y="2437545"/>
            <a:ext cx="4680829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40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الجمع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40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2707864A-A735-BCFF-1105-232BFF042116}"/>
              </a:ext>
            </a:extLst>
          </p:cNvPr>
          <p:cNvSpPr txBox="1"/>
          <p:nvPr/>
        </p:nvSpPr>
        <p:spPr>
          <a:xfrm>
            <a:off x="1015232" y="1715243"/>
            <a:ext cx="1016153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>
                <a:solidFill>
                  <a:srgbClr val="C00000"/>
                </a:solidFill>
                <a:cs typeface="AGA Aladdin Regular" pitchFamily="2" charset="-78"/>
              </a:rPr>
              <a:t>الموضوع/ </a:t>
            </a:r>
            <a:r>
              <a:rPr lang="ar-SA" sz="3600" dirty="0">
                <a:solidFill>
                  <a:schemeClr val="accent5">
                    <a:lumMod val="75000"/>
                  </a:schemeClr>
                </a:solidFill>
                <a:cs typeface="AGA Aladdin Regular" pitchFamily="2" charset="-78"/>
              </a:rPr>
              <a:t>حل نظام من معادلتين بالحذف باستعمال الجمع أو الطرح</a:t>
            </a:r>
            <a:endParaRPr lang="ar-SA" sz="4800" dirty="0">
              <a:solidFill>
                <a:schemeClr val="accent5">
                  <a:lumMod val="75000"/>
                </a:schemeClr>
              </a:solidFill>
              <a:cs typeface="AGA Aladdin Regular" pitchFamily="2" charset="-78"/>
            </a:endParaRP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485F60E7-3EC9-4156-C303-A238FDB97BE1}"/>
              </a:ext>
            </a:extLst>
          </p:cNvPr>
          <p:cNvCxnSpPr>
            <a:cxnSpLocks/>
          </p:cNvCxnSpPr>
          <p:nvPr/>
        </p:nvCxnSpPr>
        <p:spPr>
          <a:xfrm>
            <a:off x="6460231" y="2509316"/>
            <a:ext cx="0" cy="3826152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3" name="صورة 12">
            <a:extLst>
              <a:ext uri="{FF2B5EF4-FFF2-40B4-BE49-F238E27FC236}">
                <a16:creationId xmlns:a16="http://schemas.microsoft.com/office/drawing/2014/main" id="{15A40BD9-0F2F-9F03-3FD7-E4699237F1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8905889" y="2472393"/>
            <a:ext cx="2875441" cy="3970554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8885C7F3-E41B-001E-3A41-180AE0EE15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t="80456"/>
          <a:stretch/>
        </p:blipFill>
        <p:spPr>
          <a:xfrm>
            <a:off x="5773768" y="2651847"/>
            <a:ext cx="3065161" cy="1270068"/>
          </a:xfrm>
          <a:prstGeom prst="rect">
            <a:avLst/>
          </a:prstGeom>
        </p:spPr>
      </p:pic>
      <p:sp>
        <p:nvSpPr>
          <p:cNvPr id="21" name="مربع نص 20">
            <a:extLst>
              <a:ext uri="{FF2B5EF4-FFF2-40B4-BE49-F238E27FC236}">
                <a16:creationId xmlns:a16="http://schemas.microsoft.com/office/drawing/2014/main" id="{D1362C55-A425-C147-BE9E-B2154329E516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220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1B3DA2F-9213-8F30-1BF4-AE9C5179EBE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2990A20-D7CB-5803-32CE-4E5CF7EEA628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D227335-B78E-9380-0F00-C35991377EDF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D48EF5-C70E-E765-8034-D6D90F6B82BF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105368E5-44B0-7708-C5E2-45671E59D30B}"/>
              </a:ext>
            </a:extLst>
          </p:cNvPr>
          <p:cNvSpPr txBox="1"/>
          <p:nvPr/>
        </p:nvSpPr>
        <p:spPr>
          <a:xfrm>
            <a:off x="912795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BF7F99-72C5-A7E0-54DB-76A32A57688A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11D708-4D94-AFE6-D715-861C47C2031F}"/>
              </a:ext>
            </a:extLst>
          </p:cNvPr>
          <p:cNvSpPr txBox="1"/>
          <p:nvPr/>
        </p:nvSpPr>
        <p:spPr>
          <a:xfrm>
            <a:off x="803910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D657E4-3668-E217-F950-9ECFC94A06F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FDAC2F53-355F-1952-F366-48B3AD2552B5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0AD2D230-7C6E-B8CF-4172-2EEE5F78C26F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21" name="جدول 21">
            <a:extLst>
              <a:ext uri="{FF2B5EF4-FFF2-40B4-BE49-F238E27FC236}">
                <a16:creationId xmlns:a16="http://schemas.microsoft.com/office/drawing/2014/main" id="{34B978AC-B5D5-6753-91D9-70096CAA28E7}"/>
              </a:ext>
            </a:extLst>
          </p:cNvPr>
          <p:cNvGraphicFramePr>
            <a:graphicFrameLocks noGrp="1"/>
          </p:cNvGraphicFramePr>
          <p:nvPr/>
        </p:nvGraphicFramePr>
        <p:xfrm>
          <a:off x="902800" y="1584250"/>
          <a:ext cx="8127999" cy="478465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5932232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6084353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15785482"/>
                    </a:ext>
                  </a:extLst>
                </a:gridCol>
              </a:tblGrid>
              <a:tr h="1087131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ماذا أعرف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 أريد أن أعرف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ماذا تعلمت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21184"/>
                  </a:ext>
                </a:extLst>
              </a:tr>
              <a:tr h="369752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986090"/>
                  </a:ext>
                </a:extLst>
              </a:tr>
            </a:tbl>
          </a:graphicData>
        </a:graphic>
      </p:graphicFrame>
      <p:sp>
        <p:nvSpPr>
          <p:cNvPr id="22" name="مربع نص 21">
            <a:extLst>
              <a:ext uri="{FF2B5EF4-FFF2-40B4-BE49-F238E27FC236}">
                <a16:creationId xmlns:a16="http://schemas.microsoft.com/office/drawing/2014/main" id="{696FA4AA-A9F8-DA34-366C-9C3A70A9F86B}"/>
              </a:ext>
            </a:extLst>
          </p:cNvPr>
          <p:cNvSpPr txBox="1"/>
          <p:nvPr/>
        </p:nvSpPr>
        <p:spPr>
          <a:xfrm>
            <a:off x="3115340" y="890092"/>
            <a:ext cx="438061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جدول التعلم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4B79DA6-8027-6329-DB42-95C08A04E3BD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44ACAFDB-F34D-D3B9-DE95-44CDA9B7E5E4}"/>
              </a:ext>
            </a:extLst>
          </p:cNvPr>
          <p:cNvSpPr txBox="1"/>
          <p:nvPr/>
        </p:nvSpPr>
        <p:spPr>
          <a:xfrm>
            <a:off x="9171365" y="4417283"/>
            <a:ext cx="255780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الجمع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17EA96F5-FE23-D4F8-3BFA-CED02F0F88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29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DA1E25B-0834-272D-716B-1BCC3C6B543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0945A9-A153-F32B-72F1-4E45B1508BD0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FE99F3E-F040-B9E1-6E14-E535EF619877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E633900-200F-9DE9-0416-0641CD4C71A9}"/>
              </a:ext>
            </a:extLst>
          </p:cNvPr>
          <p:cNvSpPr txBox="1"/>
          <p:nvPr/>
        </p:nvSpPr>
        <p:spPr>
          <a:xfrm>
            <a:off x="9127950" y="259183"/>
            <a:ext cx="195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  <a:p>
            <a:pPr algn="ctr"/>
            <a:endParaRPr lang="ar-SA" sz="2800" dirty="0">
              <a:solidFill>
                <a:srgbClr val="C00000"/>
              </a:solidFill>
              <a:cs typeface="AGA Aladdin Regular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1123D08-29F0-1F59-AD27-AE23B0F7BD5E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31F9FCD-878F-18B1-FA97-12B1EF57CC6E}"/>
              </a:ext>
            </a:extLst>
          </p:cNvPr>
          <p:cNvSpPr txBox="1"/>
          <p:nvPr/>
        </p:nvSpPr>
        <p:spPr>
          <a:xfrm>
            <a:off x="8039100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E6D60240-D9A6-49AD-A843-48C6E3C7BBC7}"/>
              </a:ext>
            </a:extLst>
          </p:cNvPr>
          <p:cNvSpPr txBox="1"/>
          <p:nvPr/>
        </p:nvSpPr>
        <p:spPr>
          <a:xfrm>
            <a:off x="68755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ACAF76-4588-D7E2-F43B-D97626AE4B4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2196A7B5-AF77-4B9C-1470-113E7D232C6D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D35FAB4-804B-970F-0ED6-DB73FCF7E85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12BEEE0-0ACF-7DA8-1B08-1CC10E1A78BD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026" name="Picture 2" descr="بوابة عين">
            <a:hlinkClick r:id="rId3"/>
            <a:extLst>
              <a:ext uri="{FF2B5EF4-FFF2-40B4-BE49-F238E27FC236}">
                <a16:creationId xmlns:a16="http://schemas.microsoft.com/office/drawing/2014/main" id="{1D75E193-2BED-AA6F-C9F3-1CA5D4C55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732" y="2146351"/>
            <a:ext cx="7620000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8E443D14-1A48-FC87-124D-953E355E5C5D}"/>
              </a:ext>
            </a:extLst>
          </p:cNvPr>
          <p:cNvSpPr txBox="1"/>
          <p:nvPr/>
        </p:nvSpPr>
        <p:spPr>
          <a:xfrm>
            <a:off x="9171365" y="4417283"/>
            <a:ext cx="25578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الجمع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C7C78A3E-F8C3-DC0E-0FF1-BD75C026878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050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DA1E25B-0834-272D-716B-1BCC3C6B543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0945A9-A153-F32B-72F1-4E45B1508BD0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FE99F3E-F040-B9E1-6E14-E535EF619877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E633900-200F-9DE9-0416-0641CD4C71A9}"/>
              </a:ext>
            </a:extLst>
          </p:cNvPr>
          <p:cNvSpPr txBox="1"/>
          <p:nvPr/>
        </p:nvSpPr>
        <p:spPr>
          <a:xfrm>
            <a:off x="9127950" y="259183"/>
            <a:ext cx="195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  <a:p>
            <a:pPr algn="ctr"/>
            <a:endParaRPr lang="ar-SA" sz="2800" dirty="0">
              <a:solidFill>
                <a:srgbClr val="C00000"/>
              </a:solidFill>
              <a:cs typeface="AGA Aladdin Regular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1123D08-29F0-1F59-AD27-AE23B0F7BD5E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31F9FCD-878F-18B1-FA97-12B1EF57CC6E}"/>
              </a:ext>
            </a:extLst>
          </p:cNvPr>
          <p:cNvSpPr txBox="1"/>
          <p:nvPr/>
        </p:nvSpPr>
        <p:spPr>
          <a:xfrm>
            <a:off x="8039100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E6D60240-D9A6-49AD-A843-48C6E3C7BBC7}"/>
              </a:ext>
            </a:extLst>
          </p:cNvPr>
          <p:cNvSpPr txBox="1"/>
          <p:nvPr/>
        </p:nvSpPr>
        <p:spPr>
          <a:xfrm>
            <a:off x="68755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ACAF76-4588-D7E2-F43B-D97626AE4B4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2196A7B5-AF77-4B9C-1470-113E7D232C6D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D35FAB4-804B-970F-0ED6-DB73FCF7E85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12BEEE0-0ACF-7DA8-1B08-1CC10E1A78BD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BE6903E2-BFB3-4E63-3D97-5F9E935F5A8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7156" y="840246"/>
            <a:ext cx="8472854" cy="5539289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4477F2F0-859C-E3A6-9E5D-0BC7CBD61CB0}"/>
              </a:ext>
            </a:extLst>
          </p:cNvPr>
          <p:cNvSpPr txBox="1"/>
          <p:nvPr/>
        </p:nvSpPr>
        <p:spPr>
          <a:xfrm>
            <a:off x="9171365" y="4417283"/>
            <a:ext cx="25578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الجمع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86DBBFDC-1133-974C-E89D-8F0C051F2FD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449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3B9688CC-CBD7-FF53-C812-9423D1383B5D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7DD33470-6742-956D-F58D-B7FCCA993BDE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D6CF961-6CCC-5582-308D-38C31CBF0887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76EE9516-B6D2-232A-8401-0F8E113D08ED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4377F8A2-60B8-9E2B-D5FE-40D40537482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781B43A-0E98-F28D-677B-E0EF390E93C8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9FAD446-400F-AFAD-113C-BA71906FA51B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E093F26F-4334-3B9F-DDEB-76557447ACD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C9F407B-A297-3DFC-356B-F6823D3811AA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1CF030E0-8DBC-5DA0-91A2-2A2A26EF9853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0FBED1C-39B7-66DE-B6C8-20D10888BA8A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36AF7CD1-160E-72B4-B6BB-9A77445E91A9}"/>
              </a:ext>
            </a:extLst>
          </p:cNvPr>
          <p:cNvSpPr txBox="1"/>
          <p:nvPr/>
        </p:nvSpPr>
        <p:spPr>
          <a:xfrm>
            <a:off x="9171365" y="4417283"/>
            <a:ext cx="25578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الجمع</a:t>
            </a:r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E040498B-4294-C742-2BC5-47B116396C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9F40A152-9BF7-E848-7CD0-64CB554D1C0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523" y="678283"/>
            <a:ext cx="8566427" cy="197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16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7CF657C-1C13-5265-76D8-93210C3254D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46517605-DA23-83D9-78F8-745700A4D041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5AB5B10-974B-D066-DF6C-D1E6B96EAB2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1DF174D-D15B-75B4-974B-82A64FC1C074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00347377-FCAC-AB7E-2102-596D6B12BFE3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02DDFA8-4126-584B-B23C-EDE38C8FB4E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A6051309-DC62-F5D9-1031-B46FFE6C6945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939638A8-5F75-9DF8-8011-B3B4C91F4D9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6850873-4E2C-D77F-1D47-1F5E5FBDB901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3300A25-1143-9ABD-8EFA-F51246A1141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4" name="صورة 13">
            <a:extLst>
              <a:ext uri="{FF2B5EF4-FFF2-40B4-BE49-F238E27FC236}">
                <a16:creationId xmlns:a16="http://schemas.microsoft.com/office/drawing/2014/main" id="{EBCBDD0D-3574-D453-6B6A-17EDBA80F58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51634" y="721965"/>
            <a:ext cx="4889751" cy="768389"/>
          </a:xfrm>
          <a:prstGeom prst="rect">
            <a:avLst/>
          </a:prstGeom>
        </p:spPr>
      </p:pic>
      <p:sp>
        <p:nvSpPr>
          <p:cNvPr id="15" name="سهم: خماسي 14">
            <a:extLst>
              <a:ext uri="{FF2B5EF4-FFF2-40B4-BE49-F238E27FC236}">
                <a16:creationId xmlns:a16="http://schemas.microsoft.com/office/drawing/2014/main" id="{79E69F1F-9FDB-C20F-93E3-26866890778D}"/>
              </a:ext>
            </a:extLst>
          </p:cNvPr>
          <p:cNvSpPr/>
          <p:nvPr/>
        </p:nvSpPr>
        <p:spPr>
          <a:xfrm>
            <a:off x="1292326" y="989503"/>
            <a:ext cx="2197117" cy="633981"/>
          </a:xfrm>
          <a:custGeom>
            <a:avLst/>
            <a:gdLst>
              <a:gd name="connsiteX0" fmla="*/ 0 w 2197117"/>
              <a:gd name="connsiteY0" fmla="*/ 0 h 633981"/>
              <a:gd name="connsiteX1" fmla="*/ 582722 w 2197117"/>
              <a:gd name="connsiteY1" fmla="*/ 0 h 633981"/>
              <a:gd name="connsiteX2" fmla="*/ 1182416 w 2197117"/>
              <a:gd name="connsiteY2" fmla="*/ 0 h 633981"/>
              <a:gd name="connsiteX3" fmla="*/ 1697248 w 2197117"/>
              <a:gd name="connsiteY3" fmla="*/ 0 h 633981"/>
              <a:gd name="connsiteX4" fmla="*/ 2197117 w 2197117"/>
              <a:gd name="connsiteY4" fmla="*/ 316991 h 633981"/>
              <a:gd name="connsiteX5" fmla="*/ 1697248 w 2197117"/>
              <a:gd name="connsiteY5" fmla="*/ 633981 h 633981"/>
              <a:gd name="connsiteX6" fmla="*/ 1182416 w 2197117"/>
              <a:gd name="connsiteY6" fmla="*/ 633981 h 633981"/>
              <a:gd name="connsiteX7" fmla="*/ 582722 w 2197117"/>
              <a:gd name="connsiteY7" fmla="*/ 633981 h 633981"/>
              <a:gd name="connsiteX8" fmla="*/ 0 w 2197117"/>
              <a:gd name="connsiteY8" fmla="*/ 633981 h 633981"/>
              <a:gd name="connsiteX9" fmla="*/ 0 w 2197117"/>
              <a:gd name="connsiteY9" fmla="*/ 316991 h 633981"/>
              <a:gd name="connsiteX10" fmla="*/ 0 w 2197117"/>
              <a:gd name="connsiteY10" fmla="*/ 0 h 633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97117" h="633981" fill="none" extrusionOk="0">
                <a:moveTo>
                  <a:pt x="0" y="0"/>
                </a:moveTo>
                <a:cubicBezTo>
                  <a:pt x="196203" y="-64360"/>
                  <a:pt x="307872" y="5778"/>
                  <a:pt x="582722" y="0"/>
                </a:cubicBezTo>
                <a:cubicBezTo>
                  <a:pt x="857572" y="-5778"/>
                  <a:pt x="1034682" y="57711"/>
                  <a:pt x="1182416" y="0"/>
                </a:cubicBezTo>
                <a:cubicBezTo>
                  <a:pt x="1330150" y="-57711"/>
                  <a:pt x="1586791" y="49654"/>
                  <a:pt x="1697248" y="0"/>
                </a:cubicBezTo>
                <a:cubicBezTo>
                  <a:pt x="1906231" y="86439"/>
                  <a:pt x="2066773" y="298780"/>
                  <a:pt x="2197117" y="316991"/>
                </a:cubicBezTo>
                <a:cubicBezTo>
                  <a:pt x="2068533" y="466900"/>
                  <a:pt x="1836364" y="485776"/>
                  <a:pt x="1697248" y="633981"/>
                </a:cubicBezTo>
                <a:cubicBezTo>
                  <a:pt x="1507083" y="680695"/>
                  <a:pt x="1356461" y="600782"/>
                  <a:pt x="1182416" y="633981"/>
                </a:cubicBezTo>
                <a:cubicBezTo>
                  <a:pt x="1008371" y="667180"/>
                  <a:pt x="777506" y="628235"/>
                  <a:pt x="582722" y="633981"/>
                </a:cubicBezTo>
                <a:cubicBezTo>
                  <a:pt x="387938" y="639727"/>
                  <a:pt x="146681" y="578805"/>
                  <a:pt x="0" y="633981"/>
                </a:cubicBezTo>
                <a:cubicBezTo>
                  <a:pt x="-17939" y="502713"/>
                  <a:pt x="4623" y="438088"/>
                  <a:pt x="0" y="316991"/>
                </a:cubicBezTo>
                <a:cubicBezTo>
                  <a:pt x="-4623" y="195894"/>
                  <a:pt x="28076" y="146711"/>
                  <a:pt x="0" y="0"/>
                </a:cubicBezTo>
                <a:close/>
              </a:path>
              <a:path w="2197117" h="633981" stroke="0" extrusionOk="0">
                <a:moveTo>
                  <a:pt x="0" y="0"/>
                </a:moveTo>
                <a:cubicBezTo>
                  <a:pt x="155227" y="-33887"/>
                  <a:pt x="381974" y="48983"/>
                  <a:pt x="599694" y="0"/>
                </a:cubicBezTo>
                <a:cubicBezTo>
                  <a:pt x="817414" y="-48983"/>
                  <a:pt x="971291" y="21748"/>
                  <a:pt x="1148471" y="0"/>
                </a:cubicBezTo>
                <a:cubicBezTo>
                  <a:pt x="1325651" y="-21748"/>
                  <a:pt x="1566385" y="26623"/>
                  <a:pt x="1697248" y="0"/>
                </a:cubicBezTo>
                <a:cubicBezTo>
                  <a:pt x="1800741" y="60561"/>
                  <a:pt x="2039967" y="272547"/>
                  <a:pt x="2197117" y="316991"/>
                </a:cubicBezTo>
                <a:cubicBezTo>
                  <a:pt x="2122016" y="442346"/>
                  <a:pt x="1896778" y="497514"/>
                  <a:pt x="1697248" y="633981"/>
                </a:cubicBezTo>
                <a:cubicBezTo>
                  <a:pt x="1551933" y="690020"/>
                  <a:pt x="1386352" y="625299"/>
                  <a:pt x="1165444" y="633981"/>
                </a:cubicBezTo>
                <a:cubicBezTo>
                  <a:pt x="944536" y="642663"/>
                  <a:pt x="741337" y="617123"/>
                  <a:pt x="582722" y="633981"/>
                </a:cubicBezTo>
                <a:cubicBezTo>
                  <a:pt x="424107" y="650839"/>
                  <a:pt x="272829" y="603156"/>
                  <a:pt x="0" y="633981"/>
                </a:cubicBezTo>
                <a:cubicBezTo>
                  <a:pt x="-38478" y="519994"/>
                  <a:pt x="1092" y="438009"/>
                  <a:pt x="0" y="310651"/>
                </a:cubicBezTo>
                <a:cubicBezTo>
                  <a:pt x="-1092" y="183293"/>
                  <a:pt x="23664" y="100451"/>
                  <a:pt x="0" y="0"/>
                </a:cubicBezTo>
                <a:close/>
              </a:path>
            </a:pathLst>
          </a:custGeom>
          <a:solidFill>
            <a:srgbClr val="FAFCDC"/>
          </a:solidFill>
          <a:ln>
            <a:extLst>
              <a:ext uri="{C807C97D-BFC1-408E-A445-0C87EB9F89A2}">
                <ask:lineSketchStyleProps xmlns:ask="http://schemas.microsoft.com/office/drawing/2018/sketchyshapes" sd="1719634199">
                  <a:prstGeom prst="homePlate">
                    <a:avLst>
                      <a:gd name="adj" fmla="val 78846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جماعي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AD50E3B-D133-A901-8E44-F9FDE799AF11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25D7FA13-F9AA-15B2-C4C0-2BB60510BE0A}"/>
              </a:ext>
            </a:extLst>
          </p:cNvPr>
          <p:cNvSpPr txBox="1"/>
          <p:nvPr/>
        </p:nvSpPr>
        <p:spPr>
          <a:xfrm>
            <a:off x="9171365" y="4417283"/>
            <a:ext cx="25578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الجمع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69F9E80F-AFE0-C739-C6E1-8D2064EB874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D8A7CF07-38E9-9252-7413-98F7802383A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3716"/>
          <a:stretch/>
        </p:blipFill>
        <p:spPr>
          <a:xfrm>
            <a:off x="-1094684" y="1447501"/>
            <a:ext cx="10136850" cy="775013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6318BD44-C1C4-F980-A74E-A114DCCBA64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789" t="36284" r="32127"/>
          <a:stretch/>
        </p:blipFill>
        <p:spPr>
          <a:xfrm>
            <a:off x="5669152" y="2117675"/>
            <a:ext cx="3455104" cy="136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684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27D03332-28F6-483B-2A63-4B79EB9CBACC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4" name="صورة 13">
            <a:extLst>
              <a:ext uri="{FF2B5EF4-FFF2-40B4-BE49-F238E27FC236}">
                <a16:creationId xmlns:a16="http://schemas.microsoft.com/office/drawing/2014/main" id="{5D08DEE2-C0F3-DDFA-5504-29549AE7466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0130"/>
          <a:stretch/>
        </p:blipFill>
        <p:spPr>
          <a:xfrm>
            <a:off x="4101325" y="896899"/>
            <a:ext cx="4969825" cy="819191"/>
          </a:xfrm>
          <a:prstGeom prst="rect">
            <a:avLst/>
          </a:prstGeom>
        </p:spPr>
      </p:pic>
      <p:sp>
        <p:nvSpPr>
          <p:cNvPr id="15" name="سهم: خماسي 14">
            <a:extLst>
              <a:ext uri="{FF2B5EF4-FFF2-40B4-BE49-F238E27FC236}">
                <a16:creationId xmlns:a16="http://schemas.microsoft.com/office/drawing/2014/main" id="{84F95033-3056-695C-0DCD-6966178670EA}"/>
              </a:ext>
            </a:extLst>
          </p:cNvPr>
          <p:cNvSpPr/>
          <p:nvPr/>
        </p:nvSpPr>
        <p:spPr>
          <a:xfrm>
            <a:off x="1292326" y="989503"/>
            <a:ext cx="2197117" cy="633981"/>
          </a:xfrm>
          <a:custGeom>
            <a:avLst/>
            <a:gdLst>
              <a:gd name="connsiteX0" fmla="*/ 0 w 2197117"/>
              <a:gd name="connsiteY0" fmla="*/ 0 h 633981"/>
              <a:gd name="connsiteX1" fmla="*/ 582722 w 2197117"/>
              <a:gd name="connsiteY1" fmla="*/ 0 h 633981"/>
              <a:gd name="connsiteX2" fmla="*/ 1182416 w 2197117"/>
              <a:gd name="connsiteY2" fmla="*/ 0 h 633981"/>
              <a:gd name="connsiteX3" fmla="*/ 1697248 w 2197117"/>
              <a:gd name="connsiteY3" fmla="*/ 0 h 633981"/>
              <a:gd name="connsiteX4" fmla="*/ 2197117 w 2197117"/>
              <a:gd name="connsiteY4" fmla="*/ 316991 h 633981"/>
              <a:gd name="connsiteX5" fmla="*/ 1697248 w 2197117"/>
              <a:gd name="connsiteY5" fmla="*/ 633981 h 633981"/>
              <a:gd name="connsiteX6" fmla="*/ 1182416 w 2197117"/>
              <a:gd name="connsiteY6" fmla="*/ 633981 h 633981"/>
              <a:gd name="connsiteX7" fmla="*/ 582722 w 2197117"/>
              <a:gd name="connsiteY7" fmla="*/ 633981 h 633981"/>
              <a:gd name="connsiteX8" fmla="*/ 0 w 2197117"/>
              <a:gd name="connsiteY8" fmla="*/ 633981 h 633981"/>
              <a:gd name="connsiteX9" fmla="*/ 0 w 2197117"/>
              <a:gd name="connsiteY9" fmla="*/ 316991 h 633981"/>
              <a:gd name="connsiteX10" fmla="*/ 0 w 2197117"/>
              <a:gd name="connsiteY10" fmla="*/ 0 h 633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97117" h="633981" fill="none" extrusionOk="0">
                <a:moveTo>
                  <a:pt x="0" y="0"/>
                </a:moveTo>
                <a:cubicBezTo>
                  <a:pt x="196203" y="-64360"/>
                  <a:pt x="307872" y="5778"/>
                  <a:pt x="582722" y="0"/>
                </a:cubicBezTo>
                <a:cubicBezTo>
                  <a:pt x="857572" y="-5778"/>
                  <a:pt x="1034682" y="57711"/>
                  <a:pt x="1182416" y="0"/>
                </a:cubicBezTo>
                <a:cubicBezTo>
                  <a:pt x="1330150" y="-57711"/>
                  <a:pt x="1586791" y="49654"/>
                  <a:pt x="1697248" y="0"/>
                </a:cubicBezTo>
                <a:cubicBezTo>
                  <a:pt x="1906231" y="86439"/>
                  <a:pt x="2066773" y="298780"/>
                  <a:pt x="2197117" y="316991"/>
                </a:cubicBezTo>
                <a:cubicBezTo>
                  <a:pt x="2068533" y="466900"/>
                  <a:pt x="1836364" y="485776"/>
                  <a:pt x="1697248" y="633981"/>
                </a:cubicBezTo>
                <a:cubicBezTo>
                  <a:pt x="1507083" y="680695"/>
                  <a:pt x="1356461" y="600782"/>
                  <a:pt x="1182416" y="633981"/>
                </a:cubicBezTo>
                <a:cubicBezTo>
                  <a:pt x="1008371" y="667180"/>
                  <a:pt x="777506" y="628235"/>
                  <a:pt x="582722" y="633981"/>
                </a:cubicBezTo>
                <a:cubicBezTo>
                  <a:pt x="387938" y="639727"/>
                  <a:pt x="146681" y="578805"/>
                  <a:pt x="0" y="633981"/>
                </a:cubicBezTo>
                <a:cubicBezTo>
                  <a:pt x="-17939" y="502713"/>
                  <a:pt x="4623" y="438088"/>
                  <a:pt x="0" y="316991"/>
                </a:cubicBezTo>
                <a:cubicBezTo>
                  <a:pt x="-4623" y="195894"/>
                  <a:pt x="28076" y="146711"/>
                  <a:pt x="0" y="0"/>
                </a:cubicBezTo>
                <a:close/>
              </a:path>
              <a:path w="2197117" h="633981" stroke="0" extrusionOk="0">
                <a:moveTo>
                  <a:pt x="0" y="0"/>
                </a:moveTo>
                <a:cubicBezTo>
                  <a:pt x="155227" y="-33887"/>
                  <a:pt x="381974" y="48983"/>
                  <a:pt x="599694" y="0"/>
                </a:cubicBezTo>
                <a:cubicBezTo>
                  <a:pt x="817414" y="-48983"/>
                  <a:pt x="971291" y="21748"/>
                  <a:pt x="1148471" y="0"/>
                </a:cubicBezTo>
                <a:cubicBezTo>
                  <a:pt x="1325651" y="-21748"/>
                  <a:pt x="1566385" y="26623"/>
                  <a:pt x="1697248" y="0"/>
                </a:cubicBezTo>
                <a:cubicBezTo>
                  <a:pt x="1800741" y="60561"/>
                  <a:pt x="2039967" y="272547"/>
                  <a:pt x="2197117" y="316991"/>
                </a:cubicBezTo>
                <a:cubicBezTo>
                  <a:pt x="2122016" y="442346"/>
                  <a:pt x="1896778" y="497514"/>
                  <a:pt x="1697248" y="633981"/>
                </a:cubicBezTo>
                <a:cubicBezTo>
                  <a:pt x="1551933" y="690020"/>
                  <a:pt x="1386352" y="625299"/>
                  <a:pt x="1165444" y="633981"/>
                </a:cubicBezTo>
                <a:cubicBezTo>
                  <a:pt x="944536" y="642663"/>
                  <a:pt x="741337" y="617123"/>
                  <a:pt x="582722" y="633981"/>
                </a:cubicBezTo>
                <a:cubicBezTo>
                  <a:pt x="424107" y="650839"/>
                  <a:pt x="272829" y="603156"/>
                  <a:pt x="0" y="633981"/>
                </a:cubicBezTo>
                <a:cubicBezTo>
                  <a:pt x="-38478" y="519994"/>
                  <a:pt x="1092" y="438009"/>
                  <a:pt x="0" y="310651"/>
                </a:cubicBezTo>
                <a:cubicBezTo>
                  <a:pt x="-1092" y="183293"/>
                  <a:pt x="23664" y="100451"/>
                  <a:pt x="0" y="0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719634199">
                  <a:prstGeom prst="homePlate">
                    <a:avLst>
                      <a:gd name="adj" fmla="val 78846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فردي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F7857D1-1A50-7CDD-3C4F-23216E549210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5316C55A-6260-D548-1E5A-0ABF2433662F}"/>
              </a:ext>
            </a:extLst>
          </p:cNvPr>
          <p:cNvSpPr txBox="1"/>
          <p:nvPr/>
        </p:nvSpPr>
        <p:spPr>
          <a:xfrm>
            <a:off x="9171365" y="4417283"/>
            <a:ext cx="25578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الجمع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8E7DA503-E002-004F-ECE9-D5E07DEDABC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59745AAE-E2E1-808B-6A98-BCA46CC284A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4363"/>
          <a:stretch/>
        </p:blipFill>
        <p:spPr>
          <a:xfrm>
            <a:off x="1502768" y="1489285"/>
            <a:ext cx="7500510" cy="876658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E7FF32F3-EE66-7B56-A498-2D178CA90D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5637" r="50000"/>
          <a:stretch/>
        </p:blipFill>
        <p:spPr>
          <a:xfrm>
            <a:off x="5465077" y="2201916"/>
            <a:ext cx="3750256" cy="158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7967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632545608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384</Words>
  <Application>Microsoft Office PowerPoint</Application>
  <PresentationFormat>شاشة عريضة</PresentationFormat>
  <Paragraphs>185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1" baseType="lpstr">
      <vt:lpstr>AGA Aladdin Regular</vt:lpstr>
      <vt:lpstr>Arial</vt:lpstr>
      <vt:lpstr>Calibri</vt:lpstr>
      <vt:lpstr>Calibri Light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جواهر الحارثي</dc:creator>
  <cp:lastModifiedBy>User67R</cp:lastModifiedBy>
  <cp:revision>22</cp:revision>
  <dcterms:created xsi:type="dcterms:W3CDTF">2022-09-13T17:23:41Z</dcterms:created>
  <dcterms:modified xsi:type="dcterms:W3CDTF">2022-12-13T20:51:45Z</dcterms:modified>
</cp:coreProperties>
</file>