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74" r:id="rId7"/>
    <p:sldId id="260" r:id="rId8"/>
    <p:sldId id="261" r:id="rId9"/>
    <p:sldId id="262" r:id="rId10"/>
    <p:sldId id="271" r:id="rId11"/>
    <p:sldId id="272" r:id="rId12"/>
    <p:sldId id="273" r:id="rId13"/>
    <p:sldId id="275" r:id="rId14"/>
    <p:sldId id="264" r:id="rId15"/>
    <p:sldId id="269" r:id="rId16"/>
  </p:sldIdLst>
  <p:sldSz cx="12192000" cy="6858000"/>
  <p:notesSz cx="6858000" cy="9144000"/>
  <p:custDataLst>
    <p:tags r:id="rId1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7F7FF"/>
    <a:srgbClr val="E1E1FF"/>
    <a:srgbClr val="FFF1EB"/>
    <a:srgbClr val="FFE4D9"/>
    <a:srgbClr val="FFF6D9"/>
    <a:srgbClr val="FFF7DD"/>
    <a:srgbClr val="FFF3CD"/>
    <a:srgbClr val="FFF0C1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30C3D4-9A52-60A1-9635-AA2449F79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06DC6C-6CD0-1BF3-7E1B-E8DD0181D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3C6324-BD12-8C28-D26D-2CDFC1D8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D3C3AA-5636-6224-2E52-37E87CB3F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3A33C0-3CC4-753A-30B5-D8F03795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155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012295-999F-71AB-AD62-50F5B1A1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4DC3FF-34FB-9B6D-C150-C982A0A3A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7978A1-E1ED-F654-A61F-21BFCCE8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14186B-9425-42DC-D92A-BF507A1A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198E6B5-6E91-9F72-DF82-D252B76A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765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1F438B6-7E2A-CED4-E7A2-D605900711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5B7C9BE-CC99-EEE0-FD79-B8F1C38AA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34D58F-AAD5-19FF-8C07-317AD986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79C2E4-90F2-C8BF-0B00-2A9D23834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E37265-F4C6-807F-D836-F95FF595F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074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CCF6ED-F9E2-D581-5110-78C94E5B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659C298-CE9C-435E-9E5F-AF2ACA105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D79399-332E-73D6-6D60-78A944752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B5DA8D-E2CC-69B8-00BE-FD4753FD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C0D796-EE3D-C1E7-D0B6-351A58A71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75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4C5B46-D27C-9F5E-5208-6F26AC97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1958A2-A10F-EFA5-529A-AC2AD51DF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5CAAEC-354E-2EDA-41BE-4054B78A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890A44-2E7B-58C8-231B-A038BBF3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F43851-9ED6-E942-12EE-FD7D969C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73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1F58C8-07B9-7B82-D350-3F99AB30F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B44002-A28C-D290-B9F4-544A76C2D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DF77E4F-1564-9F75-7BC6-B8C891964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6E38B5-87F7-429D-AB72-3B0933AB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F86E126-4FF7-ABFF-4051-96B5F4C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5412DC-296D-3DCC-5CF0-8ECC6CD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06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8B4952-C01C-2E85-05E4-69D96FA30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6FB9D61-EEBB-EBCF-B4A9-2BEC5A52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7334892-266A-A878-6407-BD193F970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71E0CD3-20F4-91E1-63F9-E0FCBB15F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259F66E-0EB4-53BE-FB7C-CA906D032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6B0212A-3C0A-D71B-1D8A-11880EC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299C546-C9FD-B53F-D500-CB99958B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07467F0-4F8B-2B33-B8F2-D7C701AF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412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443649-0DEE-6EBD-0FA8-6E70FF553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FA3B3BE-34A5-8BEF-9EC5-3D3EE671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7026AE7-EB33-B77C-D707-E559C098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277517-1D8C-4BD6-AED8-24A14AAC9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837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272307-31AE-8123-96A4-1AD94E84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82BB81F-537D-0632-C846-240A0652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7D3A7A-BE69-6BC9-5DEF-6EE4E405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323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0CDFF9-8752-823E-FF9F-3892E6EA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BEDB43-0D63-314F-C431-9901FD67B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E424C3-44A2-921C-EBEA-745A7C51C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CE3365D-76CB-CC3E-F611-258BD09A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D6DC5E-1A73-DF16-5360-BA66C12E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3A121AA-94E6-7D7A-F759-ABD2F448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40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005E26-D586-5FAD-D9B2-CBC9FDFF3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8F22EF-66B8-E16D-C0BB-C6BF48629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3737A30-0477-01C0-77C3-C3C29694C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B4D8DF-FA62-0216-65D1-8BA87AD9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8423E7-ADCB-ADA1-EF5C-25900757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7856BB1-9F92-806A-8B23-B7DECD7B4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2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18C65D-9C79-FDF2-7CF2-12159F85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54E352-C9A7-F2BD-63C2-314742723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60BE20-EEFA-C04C-FCDB-F4CAC82E2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87E43-8C3F-4156-9775-8EE047F293A7}" type="datetimeFigureOut">
              <a:rPr lang="ar-SA" smtClean="0"/>
              <a:t>20/05/44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7659A5-CE3A-F5F9-31D9-03670F540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4E59DB-3993-47B2-29E9-D50DF91F1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BD42C-9BDA-4F63-8CA4-C79A8571424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4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1kxEziu9R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2" name="مربع نص 101">
            <a:extLst>
              <a:ext uri="{FF2B5EF4-FFF2-40B4-BE49-F238E27FC236}">
                <a16:creationId xmlns:a16="http://schemas.microsoft.com/office/drawing/2014/main" id="{C1A8863B-8950-8B50-800D-D8708C0D820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1" name="مربع نص 100">
            <a:extLst>
              <a:ext uri="{FF2B5EF4-FFF2-40B4-BE49-F238E27FC236}">
                <a16:creationId xmlns:a16="http://schemas.microsoft.com/office/drawing/2014/main" id="{C988F5EF-9FFE-BB29-38F7-C7F69A13193C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0" name="مربع نص 99">
            <a:extLst>
              <a:ext uri="{FF2B5EF4-FFF2-40B4-BE49-F238E27FC236}">
                <a16:creationId xmlns:a16="http://schemas.microsoft.com/office/drawing/2014/main" id="{A0E5683E-9937-0097-90B0-D3BFD7BB7CE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9" name="مربع نص 98">
            <a:extLst>
              <a:ext uri="{FF2B5EF4-FFF2-40B4-BE49-F238E27FC236}">
                <a16:creationId xmlns:a16="http://schemas.microsoft.com/office/drawing/2014/main" id="{AE953C91-5073-A1A1-3A5D-F722221DB041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8" name="مربع نص 97">
            <a:extLst>
              <a:ext uri="{FF2B5EF4-FFF2-40B4-BE49-F238E27FC236}">
                <a16:creationId xmlns:a16="http://schemas.microsoft.com/office/drawing/2014/main" id="{377C42BF-8376-9C73-5836-1A3BCF15B55E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7" name="مربع نص 96">
            <a:extLst>
              <a:ext uri="{FF2B5EF4-FFF2-40B4-BE49-F238E27FC236}">
                <a16:creationId xmlns:a16="http://schemas.microsoft.com/office/drawing/2014/main" id="{4A7A9A26-283E-C0B6-93BD-F658FFBD467E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96" name="مربع نص 95">
            <a:extLst>
              <a:ext uri="{FF2B5EF4-FFF2-40B4-BE49-F238E27FC236}">
                <a16:creationId xmlns:a16="http://schemas.microsoft.com/office/drawing/2014/main" id="{018AF978-7B0B-12C3-7FA0-94572E8909C1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86" name="صورة 85">
            <a:extLst>
              <a:ext uri="{FF2B5EF4-FFF2-40B4-BE49-F238E27FC236}">
                <a16:creationId xmlns:a16="http://schemas.microsoft.com/office/drawing/2014/main" id="{61A9359B-9EB7-9089-7983-93D2039514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2" name="مربع نص 91">
            <a:extLst>
              <a:ext uri="{FF2B5EF4-FFF2-40B4-BE49-F238E27FC236}">
                <a16:creationId xmlns:a16="http://schemas.microsoft.com/office/drawing/2014/main" id="{7D43CE91-F8E2-8A29-7DB1-4376CE8FB004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0F66809B-5D6B-09AD-27ED-379338D8C62B}"/>
              </a:ext>
            </a:extLst>
          </p:cNvPr>
          <p:cNvSpPr txBox="1"/>
          <p:nvPr/>
        </p:nvSpPr>
        <p:spPr>
          <a:xfrm>
            <a:off x="2147777" y="960268"/>
            <a:ext cx="7995683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حل الواجب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5) (2 , 13)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9) (-1 ، 0)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17)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 أ) ص = 0,8 س +40,3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     ص = 1,8س + 17</a:t>
            </a:r>
          </a:p>
          <a:p>
            <a:r>
              <a:rPr lang="ar-SA" sz="48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ب) 23,3 سنة أي 23 سنه و4 أشهر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5081E0DA-EEB9-4FEE-AB90-84419E1C8B12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18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DE745AE-E186-74F5-D89C-12F96C15F2CA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D84E276-014D-134A-B416-05C8725E985A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6E704F72-D9CA-CCC7-0CD3-40F00C5041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A5480E90-6576-9E52-D129-6ED719C6BF3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09231" y="988878"/>
            <a:ext cx="9221551" cy="753963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2200B5B6-5BA3-8C7D-1CE9-5758318498BC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4164" y="2018176"/>
            <a:ext cx="3806157" cy="442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03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B9688CC-CBD7-FF53-C812-9423D1383B5D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DD33470-6742-956D-F58D-B7FCCA993BDE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D6CF961-6CCC-5582-308D-38C31CBF0887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6EE9516-B6D2-232A-8401-0F8E113D08ED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377F8A2-60B8-9E2B-D5FE-40D40537482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781B43A-0E98-F28D-677B-E0EF390E93C8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9FAD446-400F-AFAD-113C-BA71906FA51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E093F26F-4334-3B9F-DDEB-76557447AC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C9F407B-A297-3DFC-356B-F6823D3811AA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1CF030E0-8DBC-5DA0-91A2-2A2A26EF9853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B9728D2-4E4D-5784-CBE8-5BFE5FE12E81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1ED32AF-2438-FB6A-F6B2-C1303D3D0D11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155C5145-BA9B-246F-72E2-E37C9CB604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E98CF27C-3B62-967C-4D48-B4034BE28C1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54708" y="784371"/>
            <a:ext cx="8905162" cy="1969461"/>
          </a:xfrm>
          <a:custGeom>
            <a:avLst/>
            <a:gdLst>
              <a:gd name="connsiteX0" fmla="*/ 0 w 8905162"/>
              <a:gd name="connsiteY0" fmla="*/ 0 h 1969461"/>
              <a:gd name="connsiteX1" fmla="*/ 8905162 w 8905162"/>
              <a:gd name="connsiteY1" fmla="*/ 0 h 1969461"/>
              <a:gd name="connsiteX2" fmla="*/ 8905162 w 8905162"/>
              <a:gd name="connsiteY2" fmla="*/ 1969461 h 1969461"/>
              <a:gd name="connsiteX3" fmla="*/ 6798983 w 8905162"/>
              <a:gd name="connsiteY3" fmla="*/ 1969461 h 1969461"/>
              <a:gd name="connsiteX4" fmla="*/ 6798983 w 8905162"/>
              <a:gd name="connsiteY4" fmla="*/ 1446241 h 1969461"/>
              <a:gd name="connsiteX5" fmla="*/ 5941292 w 8905162"/>
              <a:gd name="connsiteY5" fmla="*/ 1446241 h 1969461"/>
              <a:gd name="connsiteX6" fmla="*/ 5941292 w 8905162"/>
              <a:gd name="connsiteY6" fmla="*/ 1969461 h 1969461"/>
              <a:gd name="connsiteX7" fmla="*/ 0 w 8905162"/>
              <a:gd name="connsiteY7" fmla="*/ 1969461 h 196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5162" h="1969461">
                <a:moveTo>
                  <a:pt x="0" y="0"/>
                </a:moveTo>
                <a:lnTo>
                  <a:pt x="8905162" y="0"/>
                </a:lnTo>
                <a:lnTo>
                  <a:pt x="8905162" y="1969461"/>
                </a:lnTo>
                <a:lnTo>
                  <a:pt x="6798983" y="1969461"/>
                </a:lnTo>
                <a:lnTo>
                  <a:pt x="6798983" y="1446241"/>
                </a:lnTo>
                <a:lnTo>
                  <a:pt x="5941292" y="1446241"/>
                </a:lnTo>
                <a:lnTo>
                  <a:pt x="5941292" y="1969461"/>
                </a:lnTo>
                <a:lnTo>
                  <a:pt x="0" y="196946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898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F657C-1C13-5265-76D8-93210C3254D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6517605-DA23-83D9-78F8-745700A4D041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5AB5B10-974B-D066-DF6C-D1E6B96EAB2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1DF174D-D15B-75B4-974B-82A64FC1C074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0347377-FCAC-AB7E-2102-596D6B12BFE3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02DDFA8-4126-584B-B23C-EDE38C8FB4E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6051309-DC62-F5D9-1031-B46FFE6C6945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939638A8-5F75-9DF8-8011-B3B4C91F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6850873-4E2C-D77F-1D47-1F5E5FBDB901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3300A25-1143-9ABD-8EFA-F51246A1141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EBCBDD0D-3574-D453-6B6A-17EDBA80F5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634" y="721965"/>
            <a:ext cx="4889751" cy="768389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79E69F1F-9FDB-C20F-93E3-26866890778D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rgbClr val="FAFCDC"/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جماعي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2A4BF66-D4FB-1E59-01D3-24AD69E2C293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60DB0C5-E99E-B8D3-68B4-676580FAC987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id="{BF5EC410-8AC6-8ABB-78DC-412E85B66D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0A2DE3BA-8A68-F43C-07C0-2DF710FF64BB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5364" y="1631572"/>
            <a:ext cx="7906411" cy="63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4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27D03332-28F6-483B-2A63-4B79EB9CBACC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5D08DEE2-C0F3-DDFA-5504-29549AE746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130"/>
          <a:stretch/>
        </p:blipFill>
        <p:spPr>
          <a:xfrm>
            <a:off x="4101325" y="896899"/>
            <a:ext cx="4969825" cy="819191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84F95033-3056-695C-0DCD-6966178670EA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فردي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F7857D1-1A50-7CDD-3C4F-23216E549210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FD442CA-DD83-8676-A06E-0B7CF906FDB6}"/>
              </a:ext>
            </a:extLst>
          </p:cNvPr>
          <p:cNvSpPr txBox="1"/>
          <p:nvPr/>
        </p:nvSpPr>
        <p:spPr>
          <a:xfrm>
            <a:off x="9067496" y="4781826"/>
            <a:ext cx="277738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11DA787A-4A45-D826-70C0-9407A6A7757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1A0C3D6B-3034-D18D-DB0A-6E9F827048F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0664" y="1506831"/>
            <a:ext cx="7812986" cy="103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94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71B9291-298F-C076-CBDA-ADDD9F9583B5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6" name="صورة 15">
            <a:extLst>
              <a:ext uri="{FF2B5EF4-FFF2-40B4-BE49-F238E27FC236}">
                <a16:creationId xmlns:a16="http://schemas.microsoft.com/office/drawing/2014/main" id="{6B8BA5B5-1826-8F56-0760-CF370A831C4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0030" y="871406"/>
            <a:ext cx="3335680" cy="1203462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44A99F7F-64C9-3593-EB7F-81FC7D5E89DC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4E80789-17AC-588E-6A48-31E3CFC62ECC}"/>
              </a:ext>
            </a:extLst>
          </p:cNvPr>
          <p:cNvSpPr txBox="1"/>
          <p:nvPr/>
        </p:nvSpPr>
        <p:spPr>
          <a:xfrm>
            <a:off x="9171365" y="4417283"/>
            <a:ext cx="25578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id="{DD4D0D19-A738-7558-4C73-5DEEB7E21F7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CD3F2455-2C58-7D62-2BF4-18A6A5BDC05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54104" y="1861587"/>
            <a:ext cx="6577264" cy="478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7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371B9291-298F-C076-CBDA-ADDD9F9583B5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18C83F76-C925-AAE5-0216-878625079464}"/>
              </a:ext>
            </a:extLst>
          </p:cNvPr>
          <p:cNvSpPr txBox="1"/>
          <p:nvPr/>
        </p:nvSpPr>
        <p:spPr>
          <a:xfrm>
            <a:off x="2539701" y="3429000"/>
            <a:ext cx="496824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solidFill>
                  <a:srgbClr val="92D050"/>
                </a:solidFill>
                <a:cs typeface="AGA Aladdin Regular" pitchFamily="2" charset="-78"/>
              </a:rPr>
              <a:t>الواجب:</a:t>
            </a:r>
          </a:p>
          <a:p>
            <a:pPr algn="ctr"/>
            <a:r>
              <a:rPr lang="ar-SA" sz="4800" dirty="0">
                <a:solidFill>
                  <a:srgbClr val="00B0F0"/>
                </a:solidFill>
                <a:cs typeface="AGA Aladdin Regular" pitchFamily="2" charset="-78"/>
              </a:rPr>
              <a:t>6 - 8</a:t>
            </a:r>
          </a:p>
          <a:p>
            <a:pPr algn="ctr"/>
            <a:r>
              <a:rPr lang="ar-SA" sz="4800" dirty="0">
                <a:solidFill>
                  <a:srgbClr val="92D050"/>
                </a:solidFill>
                <a:cs typeface="AGA Aladdin Regular" pitchFamily="2" charset="-78"/>
              </a:rPr>
              <a:t>صفحة</a:t>
            </a:r>
            <a:r>
              <a:rPr lang="ar-SA" sz="4800" dirty="0">
                <a:solidFill>
                  <a:srgbClr val="00B0F0"/>
                </a:solidFill>
                <a:cs typeface="AGA Aladdin Regular" pitchFamily="2" charset="-78"/>
              </a:rPr>
              <a:t> 29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734396F3-2F60-BAF6-5A43-143EA4445869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81833BD-9C61-D0E0-1264-7CFD938C3144}"/>
              </a:ext>
            </a:extLst>
          </p:cNvPr>
          <p:cNvSpPr txBox="1"/>
          <p:nvPr/>
        </p:nvSpPr>
        <p:spPr>
          <a:xfrm>
            <a:off x="9171365" y="4417283"/>
            <a:ext cx="25578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6D27A8BA-F89C-4AF6-9F97-8CAD6BDF2E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id="{8FE1BCE5-A0D8-0C5A-B191-D452FC009EF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66127" y="1739443"/>
            <a:ext cx="64579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27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68A21B69-A33B-C7C4-34DB-EF002E5D8EC1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2BAC85C-863F-5070-05A3-446B32C09966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307C90B-4480-F256-8827-E8EEA8591E5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66CD55C-E1BE-CEF5-E478-23674375C946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0CF8488-016B-AB61-B33D-C8B24F5BBB92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ACAFEC-B4DC-68A4-0A40-F0C789BF4E05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9512946-CEFF-CAEB-2523-3F9A425BBC8A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7A2C2B37-0E4E-3EC4-CC9C-4F7B186FC42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3" name="مربع نص 2">
            <a:extLst>
              <a:ext uri="{FF2B5EF4-FFF2-40B4-BE49-F238E27FC236}">
                <a16:creationId xmlns:a16="http://schemas.microsoft.com/office/drawing/2014/main" id="{2D344895-666C-08F1-CBBA-E738AC008A6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912B4C18-B782-C277-1316-3FD5B1F15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4555" y="2605229"/>
            <a:ext cx="9827630" cy="2224393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B05CF023-F597-563C-22E4-D58214805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369" y="1301246"/>
            <a:ext cx="3361099" cy="1058340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EDFAE7C8-FE7F-DF79-7D9C-584E2F6A404F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894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1B3DA2F-9213-8F30-1BF4-AE9C5179EBE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2990A20-D7CB-5803-32CE-4E5CF7EEA628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D227335-B78E-9380-0F00-C35991377EDF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D48EF5-C70E-E765-8034-D6D90F6B82BF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05368E5-44B0-7708-C5E2-45671E59D30B}"/>
              </a:ext>
            </a:extLst>
          </p:cNvPr>
          <p:cNvSpPr txBox="1"/>
          <p:nvPr/>
        </p:nvSpPr>
        <p:spPr>
          <a:xfrm>
            <a:off x="912795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BF7F99-72C5-A7E0-54DB-76A32A57688A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11D708-4D94-AFE6-D715-861C47C2031F}"/>
              </a:ext>
            </a:extLst>
          </p:cNvPr>
          <p:cNvSpPr txBox="1"/>
          <p:nvPr/>
        </p:nvSpPr>
        <p:spPr>
          <a:xfrm>
            <a:off x="803910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D657E4-3668-E217-F950-9ECFC94A0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DAC2F53-355F-1952-F366-48B3AD2552B5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2353310A-8C2D-B450-283B-A11012CFB8AE}"/>
              </a:ext>
            </a:extLst>
          </p:cNvPr>
          <p:cNvSpPr txBox="1"/>
          <p:nvPr/>
        </p:nvSpPr>
        <p:spPr>
          <a:xfrm>
            <a:off x="874045" y="1073275"/>
            <a:ext cx="10528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اليوم/ </a:t>
            </a:r>
            <a:r>
              <a:rPr lang="ar-SA" sz="3200" dirty="0">
                <a:cs typeface="AGA Aladdin Regular" pitchFamily="2" charset="-78"/>
              </a:rPr>
              <a:t>الاربعاء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cs typeface="AGA Aladdin Regular" pitchFamily="2" charset="-78"/>
              </a:rPr>
              <a:t>             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التاريخ/</a:t>
            </a:r>
            <a:r>
              <a:rPr lang="ar-SA" sz="3200" dirty="0">
                <a:cs typeface="AGA Aladdin Regular" pitchFamily="2" charset="-78"/>
              </a:rPr>
              <a:t>1444/5/20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cs typeface="AGA Aladdin Regular" pitchFamily="2" charset="-78"/>
              </a:rPr>
              <a:t>              </a:t>
            </a:r>
            <a:r>
              <a:rPr lang="ar-SA" sz="3200" dirty="0">
                <a:solidFill>
                  <a:schemeClr val="accent6">
                    <a:lumMod val="50000"/>
                  </a:schemeClr>
                </a:solidFill>
                <a:cs typeface="AGA Aladdin Regular" pitchFamily="2" charset="-78"/>
              </a:rPr>
              <a:t>الحصة/ </a:t>
            </a:r>
            <a:r>
              <a:rPr lang="ar-SA" sz="3200" dirty="0">
                <a:cs typeface="AGA Aladdin Regular" pitchFamily="2" charset="-78"/>
              </a:rPr>
              <a:t>الاولى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E032E846-8FA4-2016-CA23-FF33220CE73A}"/>
              </a:ext>
            </a:extLst>
          </p:cNvPr>
          <p:cNvCxnSpPr>
            <a:cxnSpLocks/>
          </p:cNvCxnSpPr>
          <p:nvPr/>
        </p:nvCxnSpPr>
        <p:spPr>
          <a:xfrm>
            <a:off x="8849089" y="2509316"/>
            <a:ext cx="0" cy="382615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CAA2B509-D16B-97C1-EC7C-4670F0498216}"/>
              </a:ext>
            </a:extLst>
          </p:cNvPr>
          <p:cNvSpPr txBox="1"/>
          <p:nvPr/>
        </p:nvSpPr>
        <p:spPr>
          <a:xfrm>
            <a:off x="1751540" y="2437545"/>
            <a:ext cx="4680829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40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40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707864A-A735-BCFF-1105-232BFF042116}"/>
              </a:ext>
            </a:extLst>
          </p:cNvPr>
          <p:cNvSpPr txBox="1"/>
          <p:nvPr/>
        </p:nvSpPr>
        <p:spPr>
          <a:xfrm>
            <a:off x="1015232" y="1715243"/>
            <a:ext cx="1016153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>
                <a:solidFill>
                  <a:srgbClr val="C00000"/>
                </a:solidFill>
                <a:cs typeface="AGA Aladdin Regular" pitchFamily="2" charset="-78"/>
              </a:rPr>
              <a:t>الموضوع/ </a:t>
            </a:r>
            <a:r>
              <a:rPr lang="ar-SA" sz="3600" dirty="0">
                <a:solidFill>
                  <a:schemeClr val="accent5">
                    <a:lumMod val="75000"/>
                  </a:schemeClr>
                </a:solidFill>
                <a:cs typeface="AGA Aladdin Regular" pitchFamily="2" charset="-78"/>
              </a:rPr>
              <a:t>حل نظام من معادلتين بالحذف باستعمال الجمع أو الطرح</a:t>
            </a:r>
            <a:endParaRPr lang="ar-SA" sz="4800" dirty="0">
              <a:solidFill>
                <a:schemeClr val="accent5">
                  <a:lumMod val="75000"/>
                </a:schemeClr>
              </a:solidFill>
              <a:cs typeface="AGA Aladdin Regular" pitchFamily="2" charset="-78"/>
            </a:endParaRPr>
          </a:p>
        </p:txBody>
      </p: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485F60E7-3EC9-4156-C303-A238FDB97BE1}"/>
              </a:ext>
            </a:extLst>
          </p:cNvPr>
          <p:cNvCxnSpPr>
            <a:cxnSpLocks/>
          </p:cNvCxnSpPr>
          <p:nvPr/>
        </p:nvCxnSpPr>
        <p:spPr>
          <a:xfrm>
            <a:off x="6460231" y="2509316"/>
            <a:ext cx="0" cy="382615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صورة 12">
            <a:extLst>
              <a:ext uri="{FF2B5EF4-FFF2-40B4-BE49-F238E27FC236}">
                <a16:creationId xmlns:a16="http://schemas.microsoft.com/office/drawing/2014/main" id="{15A40BD9-0F2F-9F03-3FD7-E4699237F1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8905889" y="2472393"/>
            <a:ext cx="2875441" cy="3970554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8885C7F3-E41B-001E-3A41-180AE0EE151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t="80456"/>
          <a:stretch/>
        </p:blipFill>
        <p:spPr>
          <a:xfrm>
            <a:off x="5773768" y="2651847"/>
            <a:ext cx="3065161" cy="1270068"/>
          </a:xfrm>
          <a:prstGeom prst="rect">
            <a:avLst/>
          </a:prstGeom>
        </p:spPr>
      </p:pic>
      <p:sp>
        <p:nvSpPr>
          <p:cNvPr id="21" name="مربع نص 20">
            <a:extLst>
              <a:ext uri="{FF2B5EF4-FFF2-40B4-BE49-F238E27FC236}">
                <a16:creationId xmlns:a16="http://schemas.microsoft.com/office/drawing/2014/main" id="{D1362C55-A425-C147-BE9E-B2154329E516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220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C1B3DA2F-9213-8F30-1BF4-AE9C5179EBE2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2990A20-D7CB-5803-32CE-4E5CF7EEA628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ED227335-B78E-9380-0F00-C35991377EDF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D48EF5-C70E-E765-8034-D6D90F6B82BF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105368E5-44B0-7708-C5E2-45671E59D30B}"/>
              </a:ext>
            </a:extLst>
          </p:cNvPr>
          <p:cNvSpPr txBox="1"/>
          <p:nvPr/>
        </p:nvSpPr>
        <p:spPr>
          <a:xfrm>
            <a:off x="912795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BF7F99-72C5-A7E0-54DB-76A32A57688A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9511D708-4D94-AFE6-D715-861C47C2031F}"/>
              </a:ext>
            </a:extLst>
          </p:cNvPr>
          <p:cNvSpPr txBox="1"/>
          <p:nvPr/>
        </p:nvSpPr>
        <p:spPr>
          <a:xfrm>
            <a:off x="8039100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D657E4-3668-E217-F950-9ECFC94A06F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FDAC2F53-355F-1952-F366-48B3AD2552B5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0AD2D230-7C6E-B8CF-4172-2EEE5F78C26F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1" name="جدول 21">
            <a:extLst>
              <a:ext uri="{FF2B5EF4-FFF2-40B4-BE49-F238E27FC236}">
                <a16:creationId xmlns:a16="http://schemas.microsoft.com/office/drawing/2014/main" id="{34B978AC-B5D5-6753-91D9-70096CAA28E7}"/>
              </a:ext>
            </a:extLst>
          </p:cNvPr>
          <p:cNvGraphicFramePr>
            <a:graphicFrameLocks noGrp="1"/>
          </p:cNvGraphicFramePr>
          <p:nvPr/>
        </p:nvGraphicFramePr>
        <p:xfrm>
          <a:off x="902800" y="1584250"/>
          <a:ext cx="8127999" cy="478465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932232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084353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15785482"/>
                    </a:ext>
                  </a:extLst>
                </a:gridCol>
              </a:tblGrid>
              <a:tr h="1087131"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ماذا أعرف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 أريد أن أعرف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AGA Aladdin Regular" pitchFamily="2" charset="-78"/>
                        </a:rPr>
                        <a:t>ماذا تعلمت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1184"/>
                  </a:ext>
                </a:extLst>
              </a:tr>
              <a:tr h="369752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986090"/>
                  </a:ext>
                </a:extLst>
              </a:tr>
            </a:tbl>
          </a:graphicData>
        </a:graphic>
      </p:graphicFrame>
      <p:sp>
        <p:nvSpPr>
          <p:cNvPr id="22" name="مربع نص 21">
            <a:extLst>
              <a:ext uri="{FF2B5EF4-FFF2-40B4-BE49-F238E27FC236}">
                <a16:creationId xmlns:a16="http://schemas.microsoft.com/office/drawing/2014/main" id="{696FA4AA-A9F8-DA34-366C-9C3A70A9F86B}"/>
              </a:ext>
            </a:extLst>
          </p:cNvPr>
          <p:cNvSpPr txBox="1"/>
          <p:nvPr/>
        </p:nvSpPr>
        <p:spPr>
          <a:xfrm>
            <a:off x="3115340" y="890092"/>
            <a:ext cx="438061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solidFill>
                  <a:schemeClr val="accent6">
                    <a:lumMod val="75000"/>
                  </a:schemeClr>
                </a:solidFill>
                <a:cs typeface="AGA Aladdin Regular" pitchFamily="2" charset="-78"/>
              </a:rPr>
              <a:t>جدول التعلم</a:t>
            </a: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04B79DA6-8027-6329-DB42-95C08A04E3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44ACAFDB-F34D-D3B9-DE95-44CDA9B7E5E4}"/>
              </a:ext>
            </a:extLst>
          </p:cNvPr>
          <p:cNvSpPr txBox="1"/>
          <p:nvPr/>
        </p:nvSpPr>
        <p:spPr>
          <a:xfrm>
            <a:off x="9171365" y="4417283"/>
            <a:ext cx="255780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2400" dirty="0">
                <a:solidFill>
                  <a:srgbClr val="7030A0"/>
                </a:solidFill>
                <a:cs typeface="AGA Aladdin Regular" pitchFamily="2" charset="-78"/>
              </a:rPr>
              <a:t>كتابة نظام من معادلتين وحله</a:t>
            </a:r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id="{17EA96F5-FE23-D4F8-3BFA-CED02F0F88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9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12BEEE0-0ACF-7DA8-1B08-1CC10E1A78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026" name="Picture 2" descr="بوابة عين">
            <a:hlinkClick r:id="rId3"/>
            <a:extLst>
              <a:ext uri="{FF2B5EF4-FFF2-40B4-BE49-F238E27FC236}">
                <a16:creationId xmlns:a16="http://schemas.microsoft.com/office/drawing/2014/main" id="{1D75E193-2BED-AA6F-C9F3-1CA5D4C55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32" y="2146351"/>
            <a:ext cx="762000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8E443D14-1A48-FC87-124D-953E355E5C5D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C7C78A3E-F8C3-DC0E-0FF1-BD75C026878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5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DA1E25B-0834-272D-716B-1BCC3C6B543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20945A9-A153-F32B-72F1-4E45B1508BD0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CFE99F3E-F040-B9E1-6E14-E535EF619877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CE633900-200F-9DE9-0416-0641CD4C71A9}"/>
              </a:ext>
            </a:extLst>
          </p:cNvPr>
          <p:cNvSpPr txBox="1"/>
          <p:nvPr/>
        </p:nvSpPr>
        <p:spPr>
          <a:xfrm>
            <a:off x="9127950" y="259183"/>
            <a:ext cx="1955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  <a:p>
            <a:pPr algn="ctr"/>
            <a:endParaRPr lang="ar-SA" sz="2800" dirty="0">
              <a:solidFill>
                <a:srgbClr val="C00000"/>
              </a:solidFill>
              <a:cs typeface="AGA Aladdin Regular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1123D08-29F0-1F59-AD27-AE23B0F7BD5E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31F9FCD-878F-18B1-FA97-12B1EF57CC6E}"/>
              </a:ext>
            </a:extLst>
          </p:cNvPr>
          <p:cNvSpPr txBox="1"/>
          <p:nvPr/>
        </p:nvSpPr>
        <p:spPr>
          <a:xfrm>
            <a:off x="8039100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D60240-D9A6-49AD-A843-48C6E3C7BBC7}"/>
              </a:ext>
            </a:extLst>
          </p:cNvPr>
          <p:cNvSpPr txBox="1"/>
          <p:nvPr/>
        </p:nvSpPr>
        <p:spPr>
          <a:xfrm>
            <a:off x="68755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28ACAF76-4588-D7E2-F43B-D97626AE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2196A7B5-AF77-4B9C-1470-113E7D232C6D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D35FAB4-804B-970F-0ED6-DB73FCF7E85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12BEEE0-0ACF-7DA8-1B08-1CC10E1A78BD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BE6903E2-BFB3-4E63-3D97-5F9E935F5A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156" y="840246"/>
            <a:ext cx="8472854" cy="5539289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4477F2F0-859C-E3A6-9E5D-0BC7CBD61CB0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86DBBFDC-1133-974C-E89D-8F0C051F2FD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49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B9688CC-CBD7-FF53-C812-9423D1383B5D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7DD33470-6742-956D-F58D-B7FCCA993BDE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BD6CF961-6CCC-5582-308D-38C31CBF0887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76EE9516-B6D2-232A-8401-0F8E113D08ED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4377F8A2-60B8-9E2B-D5FE-40D40537482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4781B43A-0E98-F28D-677B-E0EF390E93C8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9FAD446-400F-AFAD-113C-BA71906FA51B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E093F26F-4334-3B9F-DDEB-76557447ACD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C9F407B-A297-3DFC-356B-F6823D3811AA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1CF030E0-8DBC-5DA0-91A2-2A2A26EF9853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مربع نص 7">
            <a:extLst>
              <a:ext uri="{FF2B5EF4-FFF2-40B4-BE49-F238E27FC236}">
                <a16:creationId xmlns:a16="http://schemas.microsoft.com/office/drawing/2014/main" id="{B0FBED1C-39B7-66DE-B6C8-20D10888BA8A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36AF7CD1-160E-72B4-B6BB-9A77445E91A9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E040498B-4294-C742-2BC5-47B116396C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9F40A152-9BF7-E848-7CD0-64CB554D1C0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1523" y="678283"/>
            <a:ext cx="8566427" cy="197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17CF657C-1C13-5265-76D8-93210C3254D9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46517605-DA23-83D9-78F8-745700A4D041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5AB5B10-974B-D066-DF6C-D1E6B96EAB27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51DF174D-D15B-75B4-974B-82A64FC1C074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00347377-FCAC-AB7E-2102-596D6B12BFE3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802DDFA8-4126-584B-B23C-EDE38C8FB4E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A6051309-DC62-F5D9-1031-B46FFE6C6945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939638A8-5F75-9DF8-8011-B3B4C91F4D9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6850873-4E2C-D77F-1D47-1F5E5FBDB901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93300A25-1143-9ABD-8EFA-F51246A11417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EBCBDD0D-3574-D453-6B6A-17EDBA80F58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634" y="721965"/>
            <a:ext cx="4889751" cy="768389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79E69F1F-9FDB-C20F-93E3-26866890778D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rgbClr val="FAFCDC"/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جماعي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1AD50E3B-D133-A901-8E44-F9FDE799AF11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25D7FA13-F9AA-15B2-C4C0-2BB60510BE0A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69F9E80F-AFE0-C739-C6E1-8D2064EB874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D8A7CF07-38E9-9252-7413-98F7802383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3716"/>
          <a:stretch/>
        </p:blipFill>
        <p:spPr>
          <a:xfrm>
            <a:off x="-1094684" y="1447501"/>
            <a:ext cx="10136850" cy="775013"/>
          </a:xfrm>
          <a:prstGeom prst="rect">
            <a:avLst/>
          </a:prstGeom>
        </p:spPr>
      </p:pic>
      <p:pic>
        <p:nvPicPr>
          <p:cNvPr id="22" name="صورة 21">
            <a:extLst>
              <a:ext uri="{FF2B5EF4-FFF2-40B4-BE49-F238E27FC236}">
                <a16:creationId xmlns:a16="http://schemas.microsoft.com/office/drawing/2014/main" id="{6318BD44-C1C4-F980-A74E-A114DCCBA6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789" t="36284" r="32127"/>
          <a:stretch/>
        </p:blipFill>
        <p:spPr>
          <a:xfrm>
            <a:off x="5669152" y="2117675"/>
            <a:ext cx="3455104" cy="13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84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مجموعة 83">
            <a:extLst>
              <a:ext uri="{FF2B5EF4-FFF2-40B4-BE49-F238E27FC236}">
                <a16:creationId xmlns:a16="http://schemas.microsoft.com/office/drawing/2014/main" id="{46E36B78-EB34-504D-4768-BF121ECDB3B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80" name="شكل حر: شكل 79">
              <a:extLst>
                <a:ext uri="{FF2B5EF4-FFF2-40B4-BE49-F238E27FC236}">
                  <a16:creationId xmlns:a16="http://schemas.microsoft.com/office/drawing/2014/main" id="{40393CFF-73ED-0C66-2B8F-BA521950226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1229337 w 11704320"/>
                <a:gd name="connsiteY0" fmla="*/ 0 h 6616994"/>
                <a:gd name="connsiteX1" fmla="*/ 2605385 w 11704320"/>
                <a:gd name="connsiteY1" fmla="*/ 0 h 6616994"/>
                <a:gd name="connsiteX2" fmla="*/ 2824700 w 11704320"/>
                <a:gd name="connsiteY2" fmla="*/ 219315 h 6616994"/>
                <a:gd name="connsiteX3" fmla="*/ 2824700 w 11704320"/>
                <a:gd name="connsiteY3" fmla="*/ 381877 h 6616994"/>
                <a:gd name="connsiteX4" fmla="*/ 2807465 w 11704320"/>
                <a:gd name="connsiteY4" fmla="*/ 467244 h 6616994"/>
                <a:gd name="connsiteX5" fmla="*/ 2778806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1055917 w 11704320"/>
                <a:gd name="connsiteY14" fmla="*/ 509752 h 6616994"/>
                <a:gd name="connsiteX15" fmla="*/ 1027257 w 11704320"/>
                <a:gd name="connsiteY15" fmla="*/ 467244 h 6616994"/>
                <a:gd name="connsiteX16" fmla="*/ 1010022 w 11704320"/>
                <a:gd name="connsiteY16" fmla="*/ 381877 h 6616994"/>
                <a:gd name="connsiteX17" fmla="*/ 1010022 w 11704320"/>
                <a:gd name="connsiteY17" fmla="*/ 219315 h 6616994"/>
                <a:gd name="connsiteX18" fmla="*/ 122933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1229337" y="0"/>
                  </a:moveTo>
                  <a:lnTo>
                    <a:pt x="2605385" y="0"/>
                  </a:lnTo>
                  <a:cubicBezTo>
                    <a:pt x="2726509" y="0"/>
                    <a:pt x="2824700" y="98191"/>
                    <a:pt x="2824700" y="219315"/>
                  </a:cubicBezTo>
                  <a:lnTo>
                    <a:pt x="2824700" y="381877"/>
                  </a:lnTo>
                  <a:cubicBezTo>
                    <a:pt x="2824700" y="412158"/>
                    <a:pt x="2818563" y="441006"/>
                    <a:pt x="2807465" y="467244"/>
                  </a:cubicBezTo>
                  <a:lnTo>
                    <a:pt x="2778806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1055917" y="509752"/>
                  </a:lnTo>
                  <a:lnTo>
                    <a:pt x="1027257" y="467244"/>
                  </a:lnTo>
                  <a:cubicBezTo>
                    <a:pt x="1016159" y="441006"/>
                    <a:pt x="1010022" y="412158"/>
                    <a:pt x="1010022" y="381877"/>
                  </a:cubicBezTo>
                  <a:lnTo>
                    <a:pt x="1010022" y="219315"/>
                  </a:lnTo>
                  <a:cubicBezTo>
                    <a:pt x="1010022" y="98191"/>
                    <a:pt x="1108213" y="0"/>
                    <a:pt x="1229337" y="0"/>
                  </a:cubicBezTo>
                  <a:close/>
                </a:path>
              </a:pathLst>
            </a:custGeom>
            <a:solidFill>
              <a:srgbClr val="F7F7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83" name="شكل حر: شكل 82">
              <a:extLst>
                <a:ext uri="{FF2B5EF4-FFF2-40B4-BE49-F238E27FC236}">
                  <a16:creationId xmlns:a16="http://schemas.microsoft.com/office/drawing/2014/main" id="{07C164F1-A439-A497-E98A-D30D37F21C83}"/>
                </a:ext>
              </a:extLst>
            </p:cNvPr>
            <p:cNvSpPr/>
            <p:nvPr/>
          </p:nvSpPr>
          <p:spPr>
            <a:xfrm>
              <a:off x="382730" y="256280"/>
              <a:ext cx="11398600" cy="6444725"/>
            </a:xfrm>
            <a:custGeom>
              <a:avLst/>
              <a:gdLst>
                <a:gd name="connsiteX0" fmla="*/ 1250918 w 11398600"/>
                <a:gd name="connsiteY0" fmla="*/ 0 h 6444725"/>
                <a:gd name="connsiteX1" fmla="*/ 2348941 w 11398600"/>
                <a:gd name="connsiteY1" fmla="*/ 0 h 6444725"/>
                <a:gd name="connsiteX2" fmla="*/ 2598289 w 11398600"/>
                <a:gd name="connsiteY2" fmla="*/ 249348 h 6444725"/>
                <a:gd name="connsiteX3" fmla="*/ 2598289 w 11398600"/>
                <a:gd name="connsiteY3" fmla="*/ 434172 h 6444725"/>
                <a:gd name="connsiteX4" fmla="*/ 2578694 w 11398600"/>
                <a:gd name="connsiteY4" fmla="*/ 531230 h 6444725"/>
                <a:gd name="connsiteX5" fmla="*/ 2570206 w 11398600"/>
                <a:gd name="connsiteY5" fmla="*/ 543819 h 6444725"/>
                <a:gd name="connsiteX6" fmla="*/ 10415096 w 11398600"/>
                <a:gd name="connsiteY6" fmla="*/ 543819 h 6444725"/>
                <a:gd name="connsiteX7" fmla="*/ 11398600 w 11398600"/>
                <a:gd name="connsiteY7" fmla="*/ 1527323 h 6444725"/>
                <a:gd name="connsiteX8" fmla="*/ 11398600 w 11398600"/>
                <a:gd name="connsiteY8" fmla="*/ 5461221 h 6444725"/>
                <a:gd name="connsiteX9" fmla="*/ 10415096 w 11398600"/>
                <a:gd name="connsiteY9" fmla="*/ 6444725 h 6444725"/>
                <a:gd name="connsiteX10" fmla="*/ 983504 w 11398600"/>
                <a:gd name="connsiteY10" fmla="*/ 6444725 h 6444725"/>
                <a:gd name="connsiteX11" fmla="*/ 0 w 11398600"/>
                <a:gd name="connsiteY11" fmla="*/ 5461221 h 6444725"/>
                <a:gd name="connsiteX12" fmla="*/ 0 w 11398600"/>
                <a:gd name="connsiteY12" fmla="*/ 1527323 h 6444725"/>
                <a:gd name="connsiteX13" fmla="*/ 983504 w 11398600"/>
                <a:gd name="connsiteY13" fmla="*/ 543819 h 6444725"/>
                <a:gd name="connsiteX14" fmla="*/ 1029653 w 11398600"/>
                <a:gd name="connsiteY14" fmla="*/ 543819 h 6444725"/>
                <a:gd name="connsiteX15" fmla="*/ 1021165 w 11398600"/>
                <a:gd name="connsiteY15" fmla="*/ 531230 h 6444725"/>
                <a:gd name="connsiteX16" fmla="*/ 1001570 w 11398600"/>
                <a:gd name="connsiteY16" fmla="*/ 434172 h 6444725"/>
                <a:gd name="connsiteX17" fmla="*/ 1001570 w 11398600"/>
                <a:gd name="connsiteY17" fmla="*/ 249348 h 6444725"/>
                <a:gd name="connsiteX18" fmla="*/ 1250918 w 11398600"/>
                <a:gd name="connsiteY18" fmla="*/ 0 h 6444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398600" h="6444725">
                  <a:moveTo>
                    <a:pt x="1250918" y="0"/>
                  </a:moveTo>
                  <a:lnTo>
                    <a:pt x="2348941" y="0"/>
                  </a:lnTo>
                  <a:cubicBezTo>
                    <a:pt x="2486652" y="0"/>
                    <a:pt x="2598289" y="111637"/>
                    <a:pt x="2598289" y="249348"/>
                  </a:cubicBezTo>
                  <a:lnTo>
                    <a:pt x="2598289" y="434172"/>
                  </a:lnTo>
                  <a:cubicBezTo>
                    <a:pt x="2598289" y="468600"/>
                    <a:pt x="2591312" y="501398"/>
                    <a:pt x="2578694" y="531230"/>
                  </a:cubicBezTo>
                  <a:lnTo>
                    <a:pt x="2570206" y="543819"/>
                  </a:lnTo>
                  <a:lnTo>
                    <a:pt x="10415096" y="543819"/>
                  </a:lnTo>
                  <a:cubicBezTo>
                    <a:pt x="10958270" y="543819"/>
                    <a:pt x="11398600" y="984149"/>
                    <a:pt x="11398600" y="1527323"/>
                  </a:cubicBezTo>
                  <a:lnTo>
                    <a:pt x="11398600" y="5461221"/>
                  </a:lnTo>
                  <a:cubicBezTo>
                    <a:pt x="11398600" y="6004395"/>
                    <a:pt x="10958270" y="6444725"/>
                    <a:pt x="10415096" y="6444725"/>
                  </a:cubicBezTo>
                  <a:lnTo>
                    <a:pt x="983504" y="6444725"/>
                  </a:lnTo>
                  <a:cubicBezTo>
                    <a:pt x="440330" y="6444725"/>
                    <a:pt x="0" y="6004395"/>
                    <a:pt x="0" y="5461221"/>
                  </a:cubicBezTo>
                  <a:lnTo>
                    <a:pt x="0" y="1527323"/>
                  </a:lnTo>
                  <a:cubicBezTo>
                    <a:pt x="0" y="984149"/>
                    <a:pt x="440330" y="543819"/>
                    <a:pt x="983504" y="543819"/>
                  </a:cubicBezTo>
                  <a:lnTo>
                    <a:pt x="1029653" y="543819"/>
                  </a:lnTo>
                  <a:lnTo>
                    <a:pt x="1021165" y="531230"/>
                  </a:lnTo>
                  <a:cubicBezTo>
                    <a:pt x="1008547" y="501398"/>
                    <a:pt x="1001570" y="468600"/>
                    <a:pt x="1001570" y="434172"/>
                  </a:cubicBezTo>
                  <a:lnTo>
                    <a:pt x="1001570" y="249348"/>
                  </a:lnTo>
                  <a:cubicBezTo>
                    <a:pt x="1001570" y="111637"/>
                    <a:pt x="1113207" y="0"/>
                    <a:pt x="1250918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545717EF-37DE-0901-0A2A-66296776A21F}"/>
              </a:ext>
            </a:extLst>
          </p:cNvPr>
          <p:cNvSpPr txBox="1"/>
          <p:nvPr/>
        </p:nvSpPr>
        <p:spPr>
          <a:xfrm>
            <a:off x="1245732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الاغلاق</a:t>
            </a:r>
          </a:p>
        </p:txBody>
      </p:sp>
      <p:grpSp>
        <p:nvGrpSpPr>
          <p:cNvPr id="46" name="مجموعة 45">
            <a:extLst>
              <a:ext uri="{FF2B5EF4-FFF2-40B4-BE49-F238E27FC236}">
                <a16:creationId xmlns:a16="http://schemas.microsoft.com/office/drawing/2014/main" id="{87035C73-4183-1A83-EE47-F00C4030EAAE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36" name="شكل حر: شكل 35">
              <a:extLst>
                <a:ext uri="{FF2B5EF4-FFF2-40B4-BE49-F238E27FC236}">
                  <a16:creationId xmlns:a16="http://schemas.microsoft.com/office/drawing/2014/main" id="{62F15DCB-B497-0704-7A53-C9F2F2EC8FC4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9194557 w 11704320"/>
                <a:gd name="connsiteY0" fmla="*/ 0 h 6616994"/>
                <a:gd name="connsiteX1" fmla="*/ 10570605 w 11704320"/>
                <a:gd name="connsiteY1" fmla="*/ 0 h 6616994"/>
                <a:gd name="connsiteX2" fmla="*/ 10789920 w 11704320"/>
                <a:gd name="connsiteY2" fmla="*/ 219315 h 6616994"/>
                <a:gd name="connsiteX3" fmla="*/ 10789920 w 11704320"/>
                <a:gd name="connsiteY3" fmla="*/ 381877 h 6616994"/>
                <a:gd name="connsiteX4" fmla="*/ 10772685 w 11704320"/>
                <a:gd name="connsiteY4" fmla="*/ 467244 h 6616994"/>
                <a:gd name="connsiteX5" fmla="*/ 10742129 w 11704320"/>
                <a:gd name="connsiteY5" fmla="*/ 512565 h 6616994"/>
                <a:gd name="connsiteX6" fmla="*/ 10790500 w 11704320"/>
                <a:gd name="connsiteY6" fmla="*/ 515007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9021136 w 11704320"/>
                <a:gd name="connsiteY14" fmla="*/ 509752 h 6616994"/>
                <a:gd name="connsiteX15" fmla="*/ 8992477 w 11704320"/>
                <a:gd name="connsiteY15" fmla="*/ 467244 h 6616994"/>
                <a:gd name="connsiteX16" fmla="*/ 8975242 w 11704320"/>
                <a:gd name="connsiteY16" fmla="*/ 381877 h 6616994"/>
                <a:gd name="connsiteX17" fmla="*/ 8975242 w 11704320"/>
                <a:gd name="connsiteY17" fmla="*/ 219315 h 6616994"/>
                <a:gd name="connsiteX18" fmla="*/ 9194557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9194557" y="0"/>
                  </a:moveTo>
                  <a:lnTo>
                    <a:pt x="10570605" y="0"/>
                  </a:lnTo>
                  <a:cubicBezTo>
                    <a:pt x="10691729" y="0"/>
                    <a:pt x="10789920" y="98191"/>
                    <a:pt x="10789920" y="219315"/>
                  </a:cubicBezTo>
                  <a:lnTo>
                    <a:pt x="10789920" y="381877"/>
                  </a:lnTo>
                  <a:cubicBezTo>
                    <a:pt x="10789920" y="412158"/>
                    <a:pt x="10783783" y="441006"/>
                    <a:pt x="10772685" y="467244"/>
                  </a:cubicBezTo>
                  <a:lnTo>
                    <a:pt x="10742129" y="512565"/>
                  </a:lnTo>
                  <a:lnTo>
                    <a:pt x="10790500" y="515007"/>
                  </a:lnTo>
                  <a:cubicBezTo>
                    <a:pt x="11303779" y="567134"/>
                    <a:pt x="11704320" y="1000615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9021136" y="509752"/>
                  </a:lnTo>
                  <a:lnTo>
                    <a:pt x="8992477" y="467244"/>
                  </a:lnTo>
                  <a:cubicBezTo>
                    <a:pt x="8981379" y="441006"/>
                    <a:pt x="8975242" y="412158"/>
                    <a:pt x="8975242" y="381877"/>
                  </a:cubicBezTo>
                  <a:lnTo>
                    <a:pt x="8975242" y="219315"/>
                  </a:lnTo>
                  <a:cubicBezTo>
                    <a:pt x="8975242" y="98191"/>
                    <a:pt x="9073433" y="0"/>
                    <a:pt x="9194557" y="0"/>
                  </a:cubicBezTo>
                  <a:close/>
                </a:path>
              </a:pathLst>
            </a:custGeom>
            <a:solidFill>
              <a:srgbClr val="FDF0E7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40" name="شكل حر: شكل 39">
              <a:extLst>
                <a:ext uri="{FF2B5EF4-FFF2-40B4-BE49-F238E27FC236}">
                  <a16:creationId xmlns:a16="http://schemas.microsoft.com/office/drawing/2014/main" id="{EB141182-FF09-12B0-3AA2-BF1D47A432AD}"/>
                </a:ext>
              </a:extLst>
            </p:cNvPr>
            <p:cNvSpPr/>
            <p:nvPr/>
          </p:nvSpPr>
          <p:spPr>
            <a:xfrm>
              <a:off x="368300" y="231452"/>
              <a:ext cx="11455400" cy="6453636"/>
            </a:xfrm>
            <a:custGeom>
              <a:avLst/>
              <a:gdLst>
                <a:gd name="connsiteX0" fmla="*/ 9176859 w 11455400"/>
                <a:gd name="connsiteY0" fmla="*/ 0 h 6453636"/>
                <a:gd name="connsiteX1" fmla="*/ 10418917 w 11455400"/>
                <a:gd name="connsiteY1" fmla="*/ 0 h 6453636"/>
                <a:gd name="connsiteX2" fmla="*/ 10616876 w 11455400"/>
                <a:gd name="connsiteY2" fmla="*/ 197959 h 6453636"/>
                <a:gd name="connsiteX3" fmla="*/ 10616876 w 11455400"/>
                <a:gd name="connsiteY3" fmla="*/ 344693 h 6453636"/>
                <a:gd name="connsiteX4" fmla="*/ 10418917 w 11455400"/>
                <a:gd name="connsiteY4" fmla="*/ 542652 h 6453636"/>
                <a:gd name="connsiteX5" fmla="*/ 10470216 w 11455400"/>
                <a:gd name="connsiteY5" fmla="*/ 542652 h 6453636"/>
                <a:gd name="connsiteX6" fmla="*/ 11455400 w 11455400"/>
                <a:gd name="connsiteY6" fmla="*/ 1527836 h 6453636"/>
                <a:gd name="connsiteX7" fmla="*/ 11455400 w 11455400"/>
                <a:gd name="connsiteY7" fmla="*/ 5468452 h 6453636"/>
                <a:gd name="connsiteX8" fmla="*/ 10470216 w 11455400"/>
                <a:gd name="connsiteY8" fmla="*/ 6453636 h 6453636"/>
                <a:gd name="connsiteX9" fmla="*/ 985184 w 11455400"/>
                <a:gd name="connsiteY9" fmla="*/ 6453636 h 6453636"/>
                <a:gd name="connsiteX10" fmla="*/ 0 w 11455400"/>
                <a:gd name="connsiteY10" fmla="*/ 5468452 h 6453636"/>
                <a:gd name="connsiteX11" fmla="*/ 0 w 11455400"/>
                <a:gd name="connsiteY11" fmla="*/ 1527836 h 6453636"/>
                <a:gd name="connsiteX12" fmla="*/ 985184 w 11455400"/>
                <a:gd name="connsiteY12" fmla="*/ 542652 h 6453636"/>
                <a:gd name="connsiteX13" fmla="*/ 9176859 w 11455400"/>
                <a:gd name="connsiteY13" fmla="*/ 542652 h 6453636"/>
                <a:gd name="connsiteX14" fmla="*/ 8978900 w 11455400"/>
                <a:gd name="connsiteY14" fmla="*/ 344693 h 6453636"/>
                <a:gd name="connsiteX15" fmla="*/ 8978900 w 11455400"/>
                <a:gd name="connsiteY15" fmla="*/ 197959 h 6453636"/>
                <a:gd name="connsiteX16" fmla="*/ 9176859 w 11455400"/>
                <a:gd name="connsiteY16" fmla="*/ 0 h 645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3636">
                  <a:moveTo>
                    <a:pt x="9176859" y="0"/>
                  </a:moveTo>
                  <a:lnTo>
                    <a:pt x="10418917" y="0"/>
                  </a:lnTo>
                  <a:cubicBezTo>
                    <a:pt x="10528247" y="0"/>
                    <a:pt x="10616876" y="88629"/>
                    <a:pt x="10616876" y="197959"/>
                  </a:cubicBezTo>
                  <a:lnTo>
                    <a:pt x="10616876" y="344693"/>
                  </a:lnTo>
                  <a:cubicBezTo>
                    <a:pt x="10616876" y="454023"/>
                    <a:pt x="10528247" y="542652"/>
                    <a:pt x="10418917" y="542652"/>
                  </a:cubicBezTo>
                  <a:lnTo>
                    <a:pt x="10470216" y="542652"/>
                  </a:lnTo>
                  <a:cubicBezTo>
                    <a:pt x="11014318" y="542652"/>
                    <a:pt x="11455400" y="983734"/>
                    <a:pt x="11455400" y="1527836"/>
                  </a:cubicBezTo>
                  <a:lnTo>
                    <a:pt x="11455400" y="5468452"/>
                  </a:lnTo>
                  <a:cubicBezTo>
                    <a:pt x="11455400" y="6012554"/>
                    <a:pt x="11014318" y="6453636"/>
                    <a:pt x="10470216" y="6453636"/>
                  </a:cubicBezTo>
                  <a:lnTo>
                    <a:pt x="985184" y="6453636"/>
                  </a:lnTo>
                  <a:cubicBezTo>
                    <a:pt x="441082" y="6453636"/>
                    <a:pt x="0" y="6012554"/>
                    <a:pt x="0" y="5468452"/>
                  </a:cubicBezTo>
                  <a:lnTo>
                    <a:pt x="0" y="1527836"/>
                  </a:lnTo>
                  <a:cubicBezTo>
                    <a:pt x="0" y="983734"/>
                    <a:pt x="441082" y="542652"/>
                    <a:pt x="985184" y="542652"/>
                  </a:cubicBezTo>
                  <a:lnTo>
                    <a:pt x="9176859" y="542652"/>
                  </a:lnTo>
                  <a:cubicBezTo>
                    <a:pt x="9067529" y="542652"/>
                    <a:pt x="8978900" y="454023"/>
                    <a:pt x="8978900" y="344693"/>
                  </a:cubicBezTo>
                  <a:lnTo>
                    <a:pt x="8978900" y="197959"/>
                  </a:lnTo>
                  <a:cubicBezTo>
                    <a:pt x="8978900" y="88629"/>
                    <a:pt x="9067529" y="0"/>
                    <a:pt x="917685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E58FEDC-05B8-9E32-F541-B3075F07CD1E}"/>
              </a:ext>
            </a:extLst>
          </p:cNvPr>
          <p:cNvSpPr txBox="1"/>
          <p:nvPr/>
        </p:nvSpPr>
        <p:spPr>
          <a:xfrm>
            <a:off x="912795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حل الواجب</a:t>
            </a:r>
          </a:p>
        </p:txBody>
      </p:sp>
      <p:grpSp>
        <p:nvGrpSpPr>
          <p:cNvPr id="47" name="مجموعة 46">
            <a:extLst>
              <a:ext uri="{FF2B5EF4-FFF2-40B4-BE49-F238E27FC236}">
                <a16:creationId xmlns:a16="http://schemas.microsoft.com/office/drawing/2014/main" id="{05EC399C-6394-116D-7166-C0DD46356677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1" name="شكل حر: شكل 40">
              <a:extLst>
                <a:ext uri="{FF2B5EF4-FFF2-40B4-BE49-F238E27FC236}">
                  <a16:creationId xmlns:a16="http://schemas.microsoft.com/office/drawing/2014/main" id="{3B80DEC3-41A3-5EFD-20C8-1C7E2313109A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8056671 w 11704320"/>
                <a:gd name="connsiteY0" fmla="*/ 0 h 6616994"/>
                <a:gd name="connsiteX1" fmla="*/ 9432719 w 11704320"/>
                <a:gd name="connsiteY1" fmla="*/ 0 h 6616994"/>
                <a:gd name="connsiteX2" fmla="*/ 9652034 w 11704320"/>
                <a:gd name="connsiteY2" fmla="*/ 219315 h 6616994"/>
                <a:gd name="connsiteX3" fmla="*/ 9652034 w 11704320"/>
                <a:gd name="connsiteY3" fmla="*/ 381877 h 6616994"/>
                <a:gd name="connsiteX4" fmla="*/ 9634799 w 11704320"/>
                <a:gd name="connsiteY4" fmla="*/ 467244 h 6616994"/>
                <a:gd name="connsiteX5" fmla="*/ 9606139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7883251 w 11704320"/>
                <a:gd name="connsiteY14" fmla="*/ 509752 h 6616994"/>
                <a:gd name="connsiteX15" fmla="*/ 7854591 w 11704320"/>
                <a:gd name="connsiteY15" fmla="*/ 467244 h 6616994"/>
                <a:gd name="connsiteX16" fmla="*/ 7837356 w 11704320"/>
                <a:gd name="connsiteY16" fmla="*/ 381877 h 6616994"/>
                <a:gd name="connsiteX17" fmla="*/ 7837356 w 11704320"/>
                <a:gd name="connsiteY17" fmla="*/ 219315 h 6616994"/>
                <a:gd name="connsiteX18" fmla="*/ 8056671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8056671" y="0"/>
                  </a:moveTo>
                  <a:lnTo>
                    <a:pt x="9432719" y="0"/>
                  </a:lnTo>
                  <a:cubicBezTo>
                    <a:pt x="9553843" y="0"/>
                    <a:pt x="9652034" y="98191"/>
                    <a:pt x="9652034" y="219315"/>
                  </a:cubicBezTo>
                  <a:lnTo>
                    <a:pt x="9652034" y="381877"/>
                  </a:lnTo>
                  <a:cubicBezTo>
                    <a:pt x="9652034" y="412158"/>
                    <a:pt x="9645897" y="441006"/>
                    <a:pt x="9634799" y="467244"/>
                  </a:cubicBezTo>
                  <a:lnTo>
                    <a:pt x="9606139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7883251" y="509752"/>
                  </a:lnTo>
                  <a:lnTo>
                    <a:pt x="7854591" y="467244"/>
                  </a:lnTo>
                  <a:cubicBezTo>
                    <a:pt x="7843493" y="441006"/>
                    <a:pt x="7837356" y="412158"/>
                    <a:pt x="7837356" y="381877"/>
                  </a:cubicBezTo>
                  <a:lnTo>
                    <a:pt x="7837356" y="219315"/>
                  </a:lnTo>
                  <a:cubicBezTo>
                    <a:pt x="7837356" y="98191"/>
                    <a:pt x="7935547" y="0"/>
                    <a:pt x="8056671" y="0"/>
                  </a:cubicBezTo>
                  <a:close/>
                </a:path>
              </a:pathLst>
            </a:custGeom>
            <a:solidFill>
              <a:srgbClr val="EAEDF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44" name="شكل حر: شكل 43">
              <a:extLst>
                <a:ext uri="{FF2B5EF4-FFF2-40B4-BE49-F238E27FC236}">
                  <a16:creationId xmlns:a16="http://schemas.microsoft.com/office/drawing/2014/main" id="{FF73F72A-C92F-57A5-0196-1CFBA7CE7958}"/>
                </a:ext>
              </a:extLst>
            </p:cNvPr>
            <p:cNvSpPr/>
            <p:nvPr/>
          </p:nvSpPr>
          <p:spPr>
            <a:xfrm>
              <a:off x="368300" y="228236"/>
              <a:ext cx="11455400" cy="6456852"/>
            </a:xfrm>
            <a:custGeom>
              <a:avLst/>
              <a:gdLst>
                <a:gd name="connsiteX0" fmla="*/ 8022333 w 11455400"/>
                <a:gd name="connsiteY0" fmla="*/ 0 h 6456852"/>
                <a:gd name="connsiteX1" fmla="*/ 9271751 w 11455400"/>
                <a:gd name="connsiteY1" fmla="*/ 0 h 6456852"/>
                <a:gd name="connsiteX2" fmla="*/ 9470884 w 11455400"/>
                <a:gd name="connsiteY2" fmla="*/ 199133 h 6456852"/>
                <a:gd name="connsiteX3" fmla="*/ 9470884 w 11455400"/>
                <a:gd name="connsiteY3" fmla="*/ 346735 h 6456852"/>
                <a:gd name="connsiteX4" fmla="*/ 9271751 w 11455400"/>
                <a:gd name="connsiteY4" fmla="*/ 545868 h 6456852"/>
                <a:gd name="connsiteX5" fmla="*/ 10470216 w 11455400"/>
                <a:gd name="connsiteY5" fmla="*/ 545868 h 6456852"/>
                <a:gd name="connsiteX6" fmla="*/ 11455400 w 11455400"/>
                <a:gd name="connsiteY6" fmla="*/ 1531052 h 6456852"/>
                <a:gd name="connsiteX7" fmla="*/ 11455400 w 11455400"/>
                <a:gd name="connsiteY7" fmla="*/ 5471668 h 6456852"/>
                <a:gd name="connsiteX8" fmla="*/ 10470216 w 11455400"/>
                <a:gd name="connsiteY8" fmla="*/ 6456852 h 6456852"/>
                <a:gd name="connsiteX9" fmla="*/ 985184 w 11455400"/>
                <a:gd name="connsiteY9" fmla="*/ 6456852 h 6456852"/>
                <a:gd name="connsiteX10" fmla="*/ 0 w 11455400"/>
                <a:gd name="connsiteY10" fmla="*/ 5471668 h 6456852"/>
                <a:gd name="connsiteX11" fmla="*/ 0 w 11455400"/>
                <a:gd name="connsiteY11" fmla="*/ 1531052 h 6456852"/>
                <a:gd name="connsiteX12" fmla="*/ 985184 w 11455400"/>
                <a:gd name="connsiteY12" fmla="*/ 545868 h 6456852"/>
                <a:gd name="connsiteX13" fmla="*/ 8022333 w 11455400"/>
                <a:gd name="connsiteY13" fmla="*/ 545868 h 6456852"/>
                <a:gd name="connsiteX14" fmla="*/ 7823200 w 11455400"/>
                <a:gd name="connsiteY14" fmla="*/ 346735 h 6456852"/>
                <a:gd name="connsiteX15" fmla="*/ 7823200 w 11455400"/>
                <a:gd name="connsiteY15" fmla="*/ 199133 h 6456852"/>
                <a:gd name="connsiteX16" fmla="*/ 8022333 w 11455400"/>
                <a:gd name="connsiteY16" fmla="*/ 0 h 6456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55400" h="6456852">
                  <a:moveTo>
                    <a:pt x="8022333" y="0"/>
                  </a:moveTo>
                  <a:lnTo>
                    <a:pt x="9271751" y="0"/>
                  </a:lnTo>
                  <a:cubicBezTo>
                    <a:pt x="9381729" y="0"/>
                    <a:pt x="9470884" y="89155"/>
                    <a:pt x="9470884" y="199133"/>
                  </a:cubicBezTo>
                  <a:lnTo>
                    <a:pt x="9470884" y="346735"/>
                  </a:lnTo>
                  <a:cubicBezTo>
                    <a:pt x="9470884" y="456713"/>
                    <a:pt x="9381729" y="545868"/>
                    <a:pt x="9271751" y="545868"/>
                  </a:cubicBezTo>
                  <a:lnTo>
                    <a:pt x="10470216" y="545868"/>
                  </a:lnTo>
                  <a:cubicBezTo>
                    <a:pt x="11014318" y="545868"/>
                    <a:pt x="11455400" y="986950"/>
                    <a:pt x="11455400" y="1531052"/>
                  </a:cubicBezTo>
                  <a:lnTo>
                    <a:pt x="11455400" y="5471668"/>
                  </a:lnTo>
                  <a:cubicBezTo>
                    <a:pt x="11455400" y="6015770"/>
                    <a:pt x="11014318" y="6456852"/>
                    <a:pt x="10470216" y="6456852"/>
                  </a:cubicBezTo>
                  <a:lnTo>
                    <a:pt x="985184" y="6456852"/>
                  </a:lnTo>
                  <a:cubicBezTo>
                    <a:pt x="441082" y="6456852"/>
                    <a:pt x="0" y="6015770"/>
                    <a:pt x="0" y="5471668"/>
                  </a:cubicBezTo>
                  <a:lnTo>
                    <a:pt x="0" y="1531052"/>
                  </a:lnTo>
                  <a:cubicBezTo>
                    <a:pt x="0" y="986950"/>
                    <a:pt x="441082" y="545868"/>
                    <a:pt x="985184" y="545868"/>
                  </a:cubicBezTo>
                  <a:lnTo>
                    <a:pt x="8022333" y="545868"/>
                  </a:lnTo>
                  <a:cubicBezTo>
                    <a:pt x="7912355" y="545868"/>
                    <a:pt x="7823200" y="456713"/>
                    <a:pt x="7823200" y="346735"/>
                  </a:cubicBezTo>
                  <a:lnTo>
                    <a:pt x="7823200" y="199133"/>
                  </a:lnTo>
                  <a:cubicBezTo>
                    <a:pt x="7823200" y="89155"/>
                    <a:pt x="7912355" y="0"/>
                    <a:pt x="8022333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EACE9977-0402-10FB-02C6-18E38D1EA8B8}"/>
              </a:ext>
            </a:extLst>
          </p:cNvPr>
          <p:cNvSpPr txBox="1"/>
          <p:nvPr/>
        </p:nvSpPr>
        <p:spPr>
          <a:xfrm>
            <a:off x="8039100" y="256280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قدراتي</a:t>
            </a:r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id="{269E1618-F26D-10AE-FF79-041C8D2BE55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48" name="شكل حر: شكل 47">
              <a:extLst>
                <a:ext uri="{FF2B5EF4-FFF2-40B4-BE49-F238E27FC236}">
                  <a16:creationId xmlns:a16="http://schemas.microsoft.com/office/drawing/2014/main" id="{6FE91620-6B78-2608-DCD6-9EC3019A3D35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6918782 w 11704320"/>
                <a:gd name="connsiteY0" fmla="*/ 0 h 6616994"/>
                <a:gd name="connsiteX1" fmla="*/ 8294830 w 11704320"/>
                <a:gd name="connsiteY1" fmla="*/ 0 h 6616994"/>
                <a:gd name="connsiteX2" fmla="*/ 8514145 w 11704320"/>
                <a:gd name="connsiteY2" fmla="*/ 219315 h 6616994"/>
                <a:gd name="connsiteX3" fmla="*/ 8514145 w 11704320"/>
                <a:gd name="connsiteY3" fmla="*/ 381877 h 6616994"/>
                <a:gd name="connsiteX4" fmla="*/ 8496910 w 11704320"/>
                <a:gd name="connsiteY4" fmla="*/ 467244 h 6616994"/>
                <a:gd name="connsiteX5" fmla="*/ 8468250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6745362 w 11704320"/>
                <a:gd name="connsiteY14" fmla="*/ 509752 h 6616994"/>
                <a:gd name="connsiteX15" fmla="*/ 6716702 w 11704320"/>
                <a:gd name="connsiteY15" fmla="*/ 467244 h 6616994"/>
                <a:gd name="connsiteX16" fmla="*/ 6699467 w 11704320"/>
                <a:gd name="connsiteY16" fmla="*/ 381877 h 6616994"/>
                <a:gd name="connsiteX17" fmla="*/ 6699467 w 11704320"/>
                <a:gd name="connsiteY17" fmla="*/ 219315 h 6616994"/>
                <a:gd name="connsiteX18" fmla="*/ 6918782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6918782" y="0"/>
                  </a:moveTo>
                  <a:lnTo>
                    <a:pt x="8294830" y="0"/>
                  </a:lnTo>
                  <a:cubicBezTo>
                    <a:pt x="8415954" y="0"/>
                    <a:pt x="8514145" y="98191"/>
                    <a:pt x="8514145" y="219315"/>
                  </a:cubicBezTo>
                  <a:lnTo>
                    <a:pt x="8514145" y="381877"/>
                  </a:lnTo>
                  <a:cubicBezTo>
                    <a:pt x="8514145" y="412158"/>
                    <a:pt x="8508008" y="441006"/>
                    <a:pt x="8496910" y="467244"/>
                  </a:cubicBezTo>
                  <a:lnTo>
                    <a:pt x="8468250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6745362" y="509752"/>
                  </a:lnTo>
                  <a:lnTo>
                    <a:pt x="6716702" y="467244"/>
                  </a:lnTo>
                  <a:cubicBezTo>
                    <a:pt x="6705604" y="441006"/>
                    <a:pt x="6699467" y="412158"/>
                    <a:pt x="6699467" y="381877"/>
                  </a:cubicBezTo>
                  <a:lnTo>
                    <a:pt x="6699467" y="219315"/>
                  </a:lnTo>
                  <a:cubicBezTo>
                    <a:pt x="6699467" y="98191"/>
                    <a:pt x="6797658" y="0"/>
                    <a:pt x="6918782" y="0"/>
                  </a:cubicBezTo>
                  <a:close/>
                </a:path>
              </a:pathLst>
            </a:custGeom>
            <a:solidFill>
              <a:srgbClr val="FEFEE8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56" name="شكل حر: شكل 55">
              <a:extLst>
                <a:ext uri="{FF2B5EF4-FFF2-40B4-BE49-F238E27FC236}">
                  <a16:creationId xmlns:a16="http://schemas.microsoft.com/office/drawing/2014/main" id="{0B526529-E906-F56F-4D7D-941D658552A5}"/>
                </a:ext>
              </a:extLst>
            </p:cNvPr>
            <p:cNvSpPr/>
            <p:nvPr/>
          </p:nvSpPr>
          <p:spPr>
            <a:xfrm>
              <a:off x="368300" y="258932"/>
              <a:ext cx="11455400" cy="6426156"/>
            </a:xfrm>
            <a:custGeom>
              <a:avLst/>
              <a:gdLst>
                <a:gd name="connsiteX0" fmla="*/ 6878270 w 11455400"/>
                <a:gd name="connsiteY0" fmla="*/ 0 h 6426156"/>
                <a:gd name="connsiteX1" fmla="*/ 8136034 w 11455400"/>
                <a:gd name="connsiteY1" fmla="*/ 0 h 6426156"/>
                <a:gd name="connsiteX2" fmla="*/ 8334104 w 11455400"/>
                <a:gd name="connsiteY2" fmla="*/ 198070 h 6426156"/>
                <a:gd name="connsiteX3" fmla="*/ 8334104 w 11455400"/>
                <a:gd name="connsiteY3" fmla="*/ 344884 h 6426156"/>
                <a:gd name="connsiteX4" fmla="*/ 8276091 w 11455400"/>
                <a:gd name="connsiteY4" fmla="*/ 484941 h 6426156"/>
                <a:gd name="connsiteX5" fmla="*/ 8249204 w 11455400"/>
                <a:gd name="connsiteY5" fmla="*/ 503068 h 6426156"/>
                <a:gd name="connsiteX6" fmla="*/ 10468199 w 11455400"/>
                <a:gd name="connsiteY6" fmla="*/ 503068 h 6426156"/>
                <a:gd name="connsiteX7" fmla="*/ 11455400 w 11455400"/>
                <a:gd name="connsiteY7" fmla="*/ 1490269 h 6426156"/>
                <a:gd name="connsiteX8" fmla="*/ 11455400 w 11455400"/>
                <a:gd name="connsiteY8" fmla="*/ 5438955 h 6426156"/>
                <a:gd name="connsiteX9" fmla="*/ 10468199 w 11455400"/>
                <a:gd name="connsiteY9" fmla="*/ 6426156 h 6426156"/>
                <a:gd name="connsiteX10" fmla="*/ 987201 w 11455400"/>
                <a:gd name="connsiteY10" fmla="*/ 6426156 h 6426156"/>
                <a:gd name="connsiteX11" fmla="*/ 0 w 11455400"/>
                <a:gd name="connsiteY11" fmla="*/ 5438955 h 6426156"/>
                <a:gd name="connsiteX12" fmla="*/ 0 w 11455400"/>
                <a:gd name="connsiteY12" fmla="*/ 1490269 h 6426156"/>
                <a:gd name="connsiteX13" fmla="*/ 987201 w 11455400"/>
                <a:gd name="connsiteY13" fmla="*/ 503068 h 6426156"/>
                <a:gd name="connsiteX14" fmla="*/ 6765100 w 11455400"/>
                <a:gd name="connsiteY14" fmla="*/ 503068 h 6426156"/>
                <a:gd name="connsiteX15" fmla="*/ 6738214 w 11455400"/>
                <a:gd name="connsiteY15" fmla="*/ 484941 h 6426156"/>
                <a:gd name="connsiteX16" fmla="*/ 6680200 w 11455400"/>
                <a:gd name="connsiteY16" fmla="*/ 344884 h 6426156"/>
                <a:gd name="connsiteX17" fmla="*/ 6680200 w 11455400"/>
                <a:gd name="connsiteY17" fmla="*/ 198070 h 6426156"/>
                <a:gd name="connsiteX18" fmla="*/ 6878270 w 11455400"/>
                <a:gd name="connsiteY18" fmla="*/ 0 h 6426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6156">
                  <a:moveTo>
                    <a:pt x="6878270" y="0"/>
                  </a:moveTo>
                  <a:lnTo>
                    <a:pt x="8136034" y="0"/>
                  </a:lnTo>
                  <a:cubicBezTo>
                    <a:pt x="8245425" y="0"/>
                    <a:pt x="8334104" y="88679"/>
                    <a:pt x="8334104" y="198070"/>
                  </a:cubicBezTo>
                  <a:lnTo>
                    <a:pt x="8334104" y="344884"/>
                  </a:lnTo>
                  <a:cubicBezTo>
                    <a:pt x="8334104" y="399580"/>
                    <a:pt x="8311934" y="449097"/>
                    <a:pt x="8276091" y="484941"/>
                  </a:cubicBezTo>
                  <a:lnTo>
                    <a:pt x="8249204" y="503068"/>
                  </a:lnTo>
                  <a:lnTo>
                    <a:pt x="10468199" y="503068"/>
                  </a:lnTo>
                  <a:cubicBezTo>
                    <a:pt x="11013415" y="503068"/>
                    <a:pt x="11455400" y="945053"/>
                    <a:pt x="11455400" y="1490269"/>
                  </a:cubicBezTo>
                  <a:lnTo>
                    <a:pt x="11455400" y="5438955"/>
                  </a:lnTo>
                  <a:cubicBezTo>
                    <a:pt x="11455400" y="5984171"/>
                    <a:pt x="11013415" y="6426156"/>
                    <a:pt x="10468199" y="6426156"/>
                  </a:cubicBezTo>
                  <a:lnTo>
                    <a:pt x="987201" y="6426156"/>
                  </a:lnTo>
                  <a:cubicBezTo>
                    <a:pt x="441985" y="6426156"/>
                    <a:pt x="0" y="5984171"/>
                    <a:pt x="0" y="5438955"/>
                  </a:cubicBezTo>
                  <a:lnTo>
                    <a:pt x="0" y="1490269"/>
                  </a:lnTo>
                  <a:cubicBezTo>
                    <a:pt x="0" y="945053"/>
                    <a:pt x="441985" y="503068"/>
                    <a:pt x="987201" y="503068"/>
                  </a:cubicBezTo>
                  <a:lnTo>
                    <a:pt x="6765100" y="503068"/>
                  </a:lnTo>
                  <a:lnTo>
                    <a:pt x="6738214" y="484941"/>
                  </a:lnTo>
                  <a:cubicBezTo>
                    <a:pt x="6702370" y="449097"/>
                    <a:pt x="6680200" y="399580"/>
                    <a:pt x="6680200" y="344884"/>
                  </a:cubicBezTo>
                  <a:lnTo>
                    <a:pt x="6680200" y="198070"/>
                  </a:lnTo>
                  <a:cubicBezTo>
                    <a:pt x="6680200" y="88679"/>
                    <a:pt x="6768879" y="0"/>
                    <a:pt x="6878270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C4154DA-05B9-DF99-FCB2-567AA79B954F}"/>
              </a:ext>
            </a:extLst>
          </p:cNvPr>
          <p:cNvSpPr txBox="1"/>
          <p:nvPr/>
        </p:nvSpPr>
        <p:spPr>
          <a:xfrm>
            <a:off x="6875568" y="25551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الرئيسية</a:t>
            </a:r>
          </a:p>
        </p:txBody>
      </p:sp>
      <p:grpSp>
        <p:nvGrpSpPr>
          <p:cNvPr id="63" name="مجموعة 62">
            <a:extLst>
              <a:ext uri="{FF2B5EF4-FFF2-40B4-BE49-F238E27FC236}">
                <a16:creationId xmlns:a16="http://schemas.microsoft.com/office/drawing/2014/main" id="{18F79538-7B15-7B84-E850-EDBEB237D67D}"/>
              </a:ext>
            </a:extLst>
          </p:cNvPr>
          <p:cNvGrpSpPr/>
          <p:nvPr/>
        </p:nvGrpSpPr>
        <p:grpSpPr>
          <a:xfrm>
            <a:off x="286210" y="183072"/>
            <a:ext cx="11704320" cy="6616994"/>
            <a:chOff x="286210" y="183072"/>
            <a:chExt cx="11704320" cy="6616994"/>
          </a:xfrm>
        </p:grpSpPr>
        <p:sp>
          <p:nvSpPr>
            <p:cNvPr id="58" name="شكل حر: شكل 57">
              <a:extLst>
                <a:ext uri="{FF2B5EF4-FFF2-40B4-BE49-F238E27FC236}">
                  <a16:creationId xmlns:a16="http://schemas.microsoft.com/office/drawing/2014/main" id="{1CC0B9D0-7EC6-38BB-1A87-EDE9A875913F}"/>
                </a:ext>
              </a:extLst>
            </p:cNvPr>
            <p:cNvSpPr/>
            <p:nvPr/>
          </p:nvSpPr>
          <p:spPr>
            <a:xfrm>
              <a:off x="286210" y="183072"/>
              <a:ext cx="11704320" cy="6616994"/>
            </a:xfrm>
            <a:custGeom>
              <a:avLst/>
              <a:gdLst>
                <a:gd name="connsiteX0" fmla="*/ 5770733 w 11704320"/>
                <a:gd name="connsiteY0" fmla="*/ 0 h 6616994"/>
                <a:gd name="connsiteX1" fmla="*/ 7146781 w 11704320"/>
                <a:gd name="connsiteY1" fmla="*/ 0 h 6616994"/>
                <a:gd name="connsiteX2" fmla="*/ 7366096 w 11704320"/>
                <a:gd name="connsiteY2" fmla="*/ 219315 h 6616994"/>
                <a:gd name="connsiteX3" fmla="*/ 7366096 w 11704320"/>
                <a:gd name="connsiteY3" fmla="*/ 381877 h 6616994"/>
                <a:gd name="connsiteX4" fmla="*/ 7348861 w 11704320"/>
                <a:gd name="connsiteY4" fmla="*/ 467244 h 6616994"/>
                <a:gd name="connsiteX5" fmla="*/ 7320202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5597313 w 11704320"/>
                <a:gd name="connsiteY14" fmla="*/ 509752 h 6616994"/>
                <a:gd name="connsiteX15" fmla="*/ 5568653 w 11704320"/>
                <a:gd name="connsiteY15" fmla="*/ 467244 h 6616994"/>
                <a:gd name="connsiteX16" fmla="*/ 5551418 w 11704320"/>
                <a:gd name="connsiteY16" fmla="*/ 381877 h 6616994"/>
                <a:gd name="connsiteX17" fmla="*/ 5551418 w 11704320"/>
                <a:gd name="connsiteY17" fmla="*/ 219315 h 6616994"/>
                <a:gd name="connsiteX18" fmla="*/ 5770733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5770733" y="0"/>
                  </a:moveTo>
                  <a:lnTo>
                    <a:pt x="7146781" y="0"/>
                  </a:lnTo>
                  <a:cubicBezTo>
                    <a:pt x="7267905" y="0"/>
                    <a:pt x="7366096" y="98191"/>
                    <a:pt x="7366096" y="219315"/>
                  </a:cubicBezTo>
                  <a:lnTo>
                    <a:pt x="7366096" y="381877"/>
                  </a:lnTo>
                  <a:cubicBezTo>
                    <a:pt x="7366096" y="412158"/>
                    <a:pt x="7359959" y="441006"/>
                    <a:pt x="7348861" y="467244"/>
                  </a:cubicBezTo>
                  <a:lnTo>
                    <a:pt x="7320202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5597313" y="509752"/>
                  </a:lnTo>
                  <a:lnTo>
                    <a:pt x="5568653" y="467244"/>
                  </a:lnTo>
                  <a:cubicBezTo>
                    <a:pt x="5557555" y="441006"/>
                    <a:pt x="5551418" y="412158"/>
                    <a:pt x="5551418" y="381877"/>
                  </a:cubicBezTo>
                  <a:lnTo>
                    <a:pt x="5551418" y="219315"/>
                  </a:lnTo>
                  <a:cubicBezTo>
                    <a:pt x="5551418" y="98191"/>
                    <a:pt x="5649609" y="0"/>
                    <a:pt x="5770733" y="0"/>
                  </a:cubicBezTo>
                  <a:close/>
                </a:path>
              </a:pathLst>
            </a:custGeom>
            <a:solidFill>
              <a:srgbClr val="F3FAEC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2" name="شكل حر: شكل 61">
              <a:extLst>
                <a:ext uri="{FF2B5EF4-FFF2-40B4-BE49-F238E27FC236}">
                  <a16:creationId xmlns:a16="http://schemas.microsoft.com/office/drawing/2014/main" id="{5082232F-0744-665A-7FF1-57A6118B4F1F}"/>
                </a:ext>
              </a:extLst>
            </p:cNvPr>
            <p:cNvSpPr/>
            <p:nvPr/>
          </p:nvSpPr>
          <p:spPr>
            <a:xfrm>
              <a:off x="382730" y="256280"/>
              <a:ext cx="11455400" cy="6480285"/>
            </a:xfrm>
            <a:custGeom>
              <a:avLst/>
              <a:gdLst>
                <a:gd name="connsiteX0" fmla="*/ 5703877 w 11455400"/>
                <a:gd name="connsiteY0" fmla="*/ 0 h 6480285"/>
                <a:gd name="connsiteX1" fmla="*/ 6999569 w 11455400"/>
                <a:gd name="connsiteY1" fmla="*/ 0 h 6480285"/>
                <a:gd name="connsiteX2" fmla="*/ 7206076 w 11455400"/>
                <a:gd name="connsiteY2" fmla="*/ 206507 h 6480285"/>
                <a:gd name="connsiteX3" fmla="*/ 7206076 w 11455400"/>
                <a:gd name="connsiteY3" fmla="*/ 359577 h 6480285"/>
                <a:gd name="connsiteX4" fmla="*/ 7189848 w 11455400"/>
                <a:gd name="connsiteY4" fmla="*/ 439959 h 6480285"/>
                <a:gd name="connsiteX5" fmla="*/ 7147393 w 11455400"/>
                <a:gd name="connsiteY5" fmla="*/ 502928 h 6480285"/>
                <a:gd name="connsiteX6" fmla="*/ 10459154 w 11455400"/>
                <a:gd name="connsiteY6" fmla="*/ 502928 h 6480285"/>
                <a:gd name="connsiteX7" fmla="*/ 11455400 w 11455400"/>
                <a:gd name="connsiteY7" fmla="*/ 1499174 h 6480285"/>
                <a:gd name="connsiteX8" fmla="*/ 11455400 w 11455400"/>
                <a:gd name="connsiteY8" fmla="*/ 5484039 h 6480285"/>
                <a:gd name="connsiteX9" fmla="*/ 10459154 w 11455400"/>
                <a:gd name="connsiteY9" fmla="*/ 6480285 h 6480285"/>
                <a:gd name="connsiteX10" fmla="*/ 996246 w 11455400"/>
                <a:gd name="connsiteY10" fmla="*/ 6480285 h 6480285"/>
                <a:gd name="connsiteX11" fmla="*/ 0 w 11455400"/>
                <a:gd name="connsiteY11" fmla="*/ 5484039 h 6480285"/>
                <a:gd name="connsiteX12" fmla="*/ 0 w 11455400"/>
                <a:gd name="connsiteY12" fmla="*/ 1499174 h 6480285"/>
                <a:gd name="connsiteX13" fmla="*/ 996246 w 11455400"/>
                <a:gd name="connsiteY13" fmla="*/ 502928 h 6480285"/>
                <a:gd name="connsiteX14" fmla="*/ 5556054 w 11455400"/>
                <a:gd name="connsiteY14" fmla="*/ 502928 h 6480285"/>
                <a:gd name="connsiteX15" fmla="*/ 5513599 w 11455400"/>
                <a:gd name="connsiteY15" fmla="*/ 439959 h 6480285"/>
                <a:gd name="connsiteX16" fmla="*/ 5497370 w 11455400"/>
                <a:gd name="connsiteY16" fmla="*/ 359577 h 6480285"/>
                <a:gd name="connsiteX17" fmla="*/ 5497370 w 11455400"/>
                <a:gd name="connsiteY17" fmla="*/ 206507 h 6480285"/>
                <a:gd name="connsiteX18" fmla="*/ 5703877 w 11455400"/>
                <a:gd name="connsiteY18" fmla="*/ 0 h 648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80285">
                  <a:moveTo>
                    <a:pt x="5703877" y="0"/>
                  </a:moveTo>
                  <a:lnTo>
                    <a:pt x="6999569" y="0"/>
                  </a:lnTo>
                  <a:cubicBezTo>
                    <a:pt x="7113620" y="0"/>
                    <a:pt x="7206076" y="92456"/>
                    <a:pt x="7206076" y="206507"/>
                  </a:cubicBezTo>
                  <a:lnTo>
                    <a:pt x="7206076" y="359577"/>
                  </a:lnTo>
                  <a:cubicBezTo>
                    <a:pt x="7206076" y="388090"/>
                    <a:pt x="7200298" y="415253"/>
                    <a:pt x="7189848" y="439959"/>
                  </a:cubicBezTo>
                  <a:lnTo>
                    <a:pt x="7147393" y="502928"/>
                  </a:lnTo>
                  <a:lnTo>
                    <a:pt x="10459154" y="502928"/>
                  </a:lnTo>
                  <a:cubicBezTo>
                    <a:pt x="11009365" y="502928"/>
                    <a:pt x="11455400" y="948963"/>
                    <a:pt x="11455400" y="1499174"/>
                  </a:cubicBezTo>
                  <a:lnTo>
                    <a:pt x="11455400" y="5484039"/>
                  </a:lnTo>
                  <a:cubicBezTo>
                    <a:pt x="11455400" y="6034250"/>
                    <a:pt x="11009365" y="6480285"/>
                    <a:pt x="10459154" y="6480285"/>
                  </a:cubicBezTo>
                  <a:lnTo>
                    <a:pt x="996246" y="6480285"/>
                  </a:lnTo>
                  <a:cubicBezTo>
                    <a:pt x="446035" y="6480285"/>
                    <a:pt x="0" y="6034250"/>
                    <a:pt x="0" y="5484039"/>
                  </a:cubicBezTo>
                  <a:lnTo>
                    <a:pt x="0" y="1499174"/>
                  </a:lnTo>
                  <a:cubicBezTo>
                    <a:pt x="0" y="948963"/>
                    <a:pt x="446035" y="502928"/>
                    <a:pt x="996246" y="502928"/>
                  </a:cubicBezTo>
                  <a:lnTo>
                    <a:pt x="5556054" y="502928"/>
                  </a:lnTo>
                  <a:lnTo>
                    <a:pt x="5513599" y="439959"/>
                  </a:lnTo>
                  <a:cubicBezTo>
                    <a:pt x="5503149" y="415253"/>
                    <a:pt x="5497370" y="388090"/>
                    <a:pt x="5497370" y="359577"/>
                  </a:cubicBezTo>
                  <a:lnTo>
                    <a:pt x="5497370" y="206507"/>
                  </a:lnTo>
                  <a:cubicBezTo>
                    <a:pt x="5497370" y="92456"/>
                    <a:pt x="5589827" y="0"/>
                    <a:pt x="5703877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</p:grpSp>
      <p:sp>
        <p:nvSpPr>
          <p:cNvPr id="4" name="مربع نص 3">
            <a:extLst>
              <a:ext uri="{FF2B5EF4-FFF2-40B4-BE49-F238E27FC236}">
                <a16:creationId xmlns:a16="http://schemas.microsoft.com/office/drawing/2014/main" id="{B4415A10-4BED-5BB2-7D0D-05E9CEB0B88C}"/>
              </a:ext>
            </a:extLst>
          </p:cNvPr>
          <p:cNvSpPr txBox="1"/>
          <p:nvPr/>
        </p:nvSpPr>
        <p:spPr>
          <a:xfrm>
            <a:off x="5783368" y="259183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التهيئة</a:t>
            </a: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id="{4BF6B86B-ECE4-E60D-CA96-C3A3C1B2F5FD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64" name="شكل حر: شكل 63">
              <a:extLst>
                <a:ext uri="{FF2B5EF4-FFF2-40B4-BE49-F238E27FC236}">
                  <a16:creationId xmlns:a16="http://schemas.microsoft.com/office/drawing/2014/main" id="{875CE2BF-EB3A-5143-1302-BAC7438EFABF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4643004 w 11704320"/>
                <a:gd name="connsiteY0" fmla="*/ 0 h 6616994"/>
                <a:gd name="connsiteX1" fmla="*/ 6019052 w 11704320"/>
                <a:gd name="connsiteY1" fmla="*/ 0 h 6616994"/>
                <a:gd name="connsiteX2" fmla="*/ 6238367 w 11704320"/>
                <a:gd name="connsiteY2" fmla="*/ 219315 h 6616994"/>
                <a:gd name="connsiteX3" fmla="*/ 6238367 w 11704320"/>
                <a:gd name="connsiteY3" fmla="*/ 381877 h 6616994"/>
                <a:gd name="connsiteX4" fmla="*/ 6221132 w 11704320"/>
                <a:gd name="connsiteY4" fmla="*/ 467244 h 6616994"/>
                <a:gd name="connsiteX5" fmla="*/ 6192473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4469584 w 11704320"/>
                <a:gd name="connsiteY14" fmla="*/ 509752 h 6616994"/>
                <a:gd name="connsiteX15" fmla="*/ 4440924 w 11704320"/>
                <a:gd name="connsiteY15" fmla="*/ 467244 h 6616994"/>
                <a:gd name="connsiteX16" fmla="*/ 4423689 w 11704320"/>
                <a:gd name="connsiteY16" fmla="*/ 381877 h 6616994"/>
                <a:gd name="connsiteX17" fmla="*/ 4423689 w 11704320"/>
                <a:gd name="connsiteY17" fmla="*/ 219315 h 6616994"/>
                <a:gd name="connsiteX18" fmla="*/ 4643004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4643004" y="0"/>
                  </a:moveTo>
                  <a:lnTo>
                    <a:pt x="6019052" y="0"/>
                  </a:lnTo>
                  <a:cubicBezTo>
                    <a:pt x="6140176" y="0"/>
                    <a:pt x="6238367" y="98191"/>
                    <a:pt x="6238367" y="219315"/>
                  </a:cubicBezTo>
                  <a:lnTo>
                    <a:pt x="6238367" y="381877"/>
                  </a:lnTo>
                  <a:cubicBezTo>
                    <a:pt x="6238367" y="412158"/>
                    <a:pt x="6232230" y="441006"/>
                    <a:pt x="6221132" y="467244"/>
                  </a:cubicBezTo>
                  <a:lnTo>
                    <a:pt x="6192473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4469584" y="509752"/>
                  </a:lnTo>
                  <a:lnTo>
                    <a:pt x="4440924" y="467244"/>
                  </a:lnTo>
                  <a:cubicBezTo>
                    <a:pt x="4429826" y="441006"/>
                    <a:pt x="4423689" y="412158"/>
                    <a:pt x="4423689" y="381877"/>
                  </a:cubicBezTo>
                  <a:lnTo>
                    <a:pt x="4423689" y="219315"/>
                  </a:lnTo>
                  <a:cubicBezTo>
                    <a:pt x="4423689" y="98191"/>
                    <a:pt x="4521880" y="0"/>
                    <a:pt x="4643004" y="0"/>
                  </a:cubicBezTo>
                  <a:close/>
                </a:path>
              </a:pathLst>
            </a:custGeom>
            <a:solidFill>
              <a:srgbClr val="FCF3FF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68" name="شكل حر: شكل 67">
              <a:extLst>
                <a:ext uri="{FF2B5EF4-FFF2-40B4-BE49-F238E27FC236}">
                  <a16:creationId xmlns:a16="http://schemas.microsoft.com/office/drawing/2014/main" id="{9A688F77-F0A2-5F0D-774A-C05631A5CBFB}"/>
                </a:ext>
              </a:extLst>
            </p:cNvPr>
            <p:cNvSpPr/>
            <p:nvPr/>
          </p:nvSpPr>
          <p:spPr>
            <a:xfrm>
              <a:off x="410670" y="223798"/>
              <a:ext cx="11455400" cy="6502607"/>
            </a:xfrm>
            <a:custGeom>
              <a:avLst/>
              <a:gdLst>
                <a:gd name="connsiteX0" fmla="*/ 4591881 w 11455400"/>
                <a:gd name="connsiteY0" fmla="*/ 0 h 6502607"/>
                <a:gd name="connsiteX1" fmla="*/ 5812895 w 11455400"/>
                <a:gd name="connsiteY1" fmla="*/ 0 h 6502607"/>
                <a:gd name="connsiteX2" fmla="*/ 6027546 w 11455400"/>
                <a:gd name="connsiteY2" fmla="*/ 214651 h 6502607"/>
                <a:gd name="connsiteX3" fmla="*/ 6027546 w 11455400"/>
                <a:gd name="connsiteY3" fmla="*/ 373755 h 6502607"/>
                <a:gd name="connsiteX4" fmla="*/ 6010678 w 11455400"/>
                <a:gd name="connsiteY4" fmla="*/ 457307 h 6502607"/>
                <a:gd name="connsiteX5" fmla="*/ 5964869 w 11455400"/>
                <a:gd name="connsiteY5" fmla="*/ 525250 h 6502607"/>
                <a:gd name="connsiteX6" fmla="*/ 10459154 w 11455400"/>
                <a:gd name="connsiteY6" fmla="*/ 525250 h 6502607"/>
                <a:gd name="connsiteX7" fmla="*/ 11455400 w 11455400"/>
                <a:gd name="connsiteY7" fmla="*/ 1521496 h 6502607"/>
                <a:gd name="connsiteX8" fmla="*/ 11455400 w 11455400"/>
                <a:gd name="connsiteY8" fmla="*/ 5506361 h 6502607"/>
                <a:gd name="connsiteX9" fmla="*/ 10459154 w 11455400"/>
                <a:gd name="connsiteY9" fmla="*/ 6502607 h 6502607"/>
                <a:gd name="connsiteX10" fmla="*/ 996246 w 11455400"/>
                <a:gd name="connsiteY10" fmla="*/ 6502607 h 6502607"/>
                <a:gd name="connsiteX11" fmla="*/ 0 w 11455400"/>
                <a:gd name="connsiteY11" fmla="*/ 5506361 h 6502607"/>
                <a:gd name="connsiteX12" fmla="*/ 0 w 11455400"/>
                <a:gd name="connsiteY12" fmla="*/ 1521496 h 6502607"/>
                <a:gd name="connsiteX13" fmla="*/ 996246 w 11455400"/>
                <a:gd name="connsiteY13" fmla="*/ 525250 h 6502607"/>
                <a:gd name="connsiteX14" fmla="*/ 4439908 w 11455400"/>
                <a:gd name="connsiteY14" fmla="*/ 525250 h 6502607"/>
                <a:gd name="connsiteX15" fmla="*/ 4394099 w 11455400"/>
                <a:gd name="connsiteY15" fmla="*/ 457307 h 6502607"/>
                <a:gd name="connsiteX16" fmla="*/ 4377230 w 11455400"/>
                <a:gd name="connsiteY16" fmla="*/ 373755 h 6502607"/>
                <a:gd name="connsiteX17" fmla="*/ 4377230 w 11455400"/>
                <a:gd name="connsiteY17" fmla="*/ 214651 h 6502607"/>
                <a:gd name="connsiteX18" fmla="*/ 4591881 w 11455400"/>
                <a:gd name="connsiteY18" fmla="*/ 0 h 6502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502607">
                  <a:moveTo>
                    <a:pt x="4591881" y="0"/>
                  </a:moveTo>
                  <a:lnTo>
                    <a:pt x="5812895" y="0"/>
                  </a:lnTo>
                  <a:cubicBezTo>
                    <a:pt x="5931443" y="0"/>
                    <a:pt x="6027546" y="96103"/>
                    <a:pt x="6027546" y="214651"/>
                  </a:cubicBezTo>
                  <a:lnTo>
                    <a:pt x="6027546" y="373755"/>
                  </a:lnTo>
                  <a:cubicBezTo>
                    <a:pt x="6027546" y="403392"/>
                    <a:pt x="6021540" y="431626"/>
                    <a:pt x="6010678" y="457307"/>
                  </a:cubicBezTo>
                  <a:lnTo>
                    <a:pt x="5964869" y="525250"/>
                  </a:lnTo>
                  <a:lnTo>
                    <a:pt x="10459154" y="525250"/>
                  </a:lnTo>
                  <a:cubicBezTo>
                    <a:pt x="11009365" y="525250"/>
                    <a:pt x="11455400" y="971285"/>
                    <a:pt x="11455400" y="1521496"/>
                  </a:cubicBezTo>
                  <a:lnTo>
                    <a:pt x="11455400" y="5506361"/>
                  </a:lnTo>
                  <a:cubicBezTo>
                    <a:pt x="11455400" y="6056572"/>
                    <a:pt x="11009365" y="6502607"/>
                    <a:pt x="10459154" y="6502607"/>
                  </a:cubicBezTo>
                  <a:lnTo>
                    <a:pt x="996246" y="6502607"/>
                  </a:lnTo>
                  <a:cubicBezTo>
                    <a:pt x="446035" y="6502607"/>
                    <a:pt x="0" y="6056572"/>
                    <a:pt x="0" y="5506361"/>
                  </a:cubicBezTo>
                  <a:lnTo>
                    <a:pt x="0" y="1521496"/>
                  </a:lnTo>
                  <a:cubicBezTo>
                    <a:pt x="0" y="971285"/>
                    <a:pt x="446035" y="525250"/>
                    <a:pt x="996246" y="525250"/>
                  </a:cubicBezTo>
                  <a:lnTo>
                    <a:pt x="4439908" y="525250"/>
                  </a:lnTo>
                  <a:lnTo>
                    <a:pt x="4394099" y="457307"/>
                  </a:lnTo>
                  <a:cubicBezTo>
                    <a:pt x="4383237" y="431626"/>
                    <a:pt x="4377230" y="403392"/>
                    <a:pt x="4377230" y="373755"/>
                  </a:cubicBezTo>
                  <a:lnTo>
                    <a:pt x="4377230" y="214651"/>
                  </a:lnTo>
                  <a:cubicBezTo>
                    <a:pt x="4377230" y="96103"/>
                    <a:pt x="4473333" y="0"/>
                    <a:pt x="4591881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EF3F8E1-34DA-6E32-9FA7-EC24161C2513}"/>
              </a:ext>
            </a:extLst>
          </p:cNvPr>
          <p:cNvSpPr txBox="1"/>
          <p:nvPr/>
        </p:nvSpPr>
        <p:spPr>
          <a:xfrm>
            <a:off x="4621990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التدريس</a:t>
            </a:r>
          </a:p>
        </p:txBody>
      </p:sp>
      <p:grpSp>
        <p:nvGrpSpPr>
          <p:cNvPr id="74" name="مجموعة 73">
            <a:extLst>
              <a:ext uri="{FF2B5EF4-FFF2-40B4-BE49-F238E27FC236}">
                <a16:creationId xmlns:a16="http://schemas.microsoft.com/office/drawing/2014/main" id="{28C7BD6E-CA53-7F18-7E9D-FC4EBBDE7BEF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0" name="شكل حر: شكل 69">
              <a:extLst>
                <a:ext uri="{FF2B5EF4-FFF2-40B4-BE49-F238E27FC236}">
                  <a16:creationId xmlns:a16="http://schemas.microsoft.com/office/drawing/2014/main" id="{F76A6E49-D74D-FE4D-FEA8-69089D9FD5BC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3505115 w 11704320"/>
                <a:gd name="connsiteY0" fmla="*/ 0 h 6616994"/>
                <a:gd name="connsiteX1" fmla="*/ 4881163 w 11704320"/>
                <a:gd name="connsiteY1" fmla="*/ 0 h 6616994"/>
                <a:gd name="connsiteX2" fmla="*/ 5100478 w 11704320"/>
                <a:gd name="connsiteY2" fmla="*/ 219315 h 6616994"/>
                <a:gd name="connsiteX3" fmla="*/ 5100478 w 11704320"/>
                <a:gd name="connsiteY3" fmla="*/ 381877 h 6616994"/>
                <a:gd name="connsiteX4" fmla="*/ 5083244 w 11704320"/>
                <a:gd name="connsiteY4" fmla="*/ 467244 h 6616994"/>
                <a:gd name="connsiteX5" fmla="*/ 5054584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3331695 w 11704320"/>
                <a:gd name="connsiteY14" fmla="*/ 509752 h 6616994"/>
                <a:gd name="connsiteX15" fmla="*/ 3303035 w 11704320"/>
                <a:gd name="connsiteY15" fmla="*/ 467244 h 6616994"/>
                <a:gd name="connsiteX16" fmla="*/ 3285800 w 11704320"/>
                <a:gd name="connsiteY16" fmla="*/ 381877 h 6616994"/>
                <a:gd name="connsiteX17" fmla="*/ 3285800 w 11704320"/>
                <a:gd name="connsiteY17" fmla="*/ 219315 h 6616994"/>
                <a:gd name="connsiteX18" fmla="*/ 3505115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3505115" y="0"/>
                  </a:moveTo>
                  <a:lnTo>
                    <a:pt x="4881163" y="0"/>
                  </a:lnTo>
                  <a:cubicBezTo>
                    <a:pt x="5002287" y="0"/>
                    <a:pt x="5100478" y="98191"/>
                    <a:pt x="5100478" y="219315"/>
                  </a:cubicBezTo>
                  <a:lnTo>
                    <a:pt x="5100478" y="381877"/>
                  </a:lnTo>
                  <a:cubicBezTo>
                    <a:pt x="5100478" y="412158"/>
                    <a:pt x="5094342" y="441006"/>
                    <a:pt x="5083244" y="467244"/>
                  </a:cubicBezTo>
                  <a:lnTo>
                    <a:pt x="5054584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3331695" y="509752"/>
                  </a:lnTo>
                  <a:lnTo>
                    <a:pt x="3303035" y="467244"/>
                  </a:lnTo>
                  <a:cubicBezTo>
                    <a:pt x="3291937" y="441006"/>
                    <a:pt x="3285800" y="412158"/>
                    <a:pt x="3285800" y="381877"/>
                  </a:cubicBezTo>
                  <a:lnTo>
                    <a:pt x="3285800" y="219315"/>
                  </a:lnTo>
                  <a:cubicBezTo>
                    <a:pt x="3285800" y="98191"/>
                    <a:pt x="3383991" y="0"/>
                    <a:pt x="3505115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  <p:sp>
          <p:nvSpPr>
            <p:cNvPr id="73" name="شكل حر: شكل 72">
              <a:extLst>
                <a:ext uri="{FF2B5EF4-FFF2-40B4-BE49-F238E27FC236}">
                  <a16:creationId xmlns:a16="http://schemas.microsoft.com/office/drawing/2014/main" id="{231E7A1B-E8EA-A312-7B91-6762939F78D2}"/>
                </a:ext>
              </a:extLst>
            </p:cNvPr>
            <p:cNvSpPr/>
            <p:nvPr/>
          </p:nvSpPr>
          <p:spPr>
            <a:xfrm>
              <a:off x="353870" y="256280"/>
              <a:ext cx="11469830" cy="6428808"/>
            </a:xfrm>
            <a:custGeom>
              <a:avLst/>
              <a:gdLst>
                <a:gd name="connsiteX0" fmla="*/ 3513779 w 11469830"/>
                <a:gd name="connsiteY0" fmla="*/ 0 h 6428808"/>
                <a:gd name="connsiteX1" fmla="*/ 4693881 w 11469830"/>
                <a:gd name="connsiteY1" fmla="*/ 0 h 6428808"/>
                <a:gd name="connsiteX2" fmla="*/ 4929330 w 11469830"/>
                <a:gd name="connsiteY2" fmla="*/ 235449 h 6428808"/>
                <a:gd name="connsiteX3" fmla="*/ 4929330 w 11469830"/>
                <a:gd name="connsiteY3" fmla="*/ 409971 h 6428808"/>
                <a:gd name="connsiteX4" fmla="*/ 4910828 w 11469830"/>
                <a:gd name="connsiteY4" fmla="*/ 501618 h 6428808"/>
                <a:gd name="connsiteX5" fmla="*/ 4893051 w 11469830"/>
                <a:gd name="connsiteY5" fmla="*/ 527984 h 6428808"/>
                <a:gd name="connsiteX6" fmla="*/ 10486340 w 11469830"/>
                <a:gd name="connsiteY6" fmla="*/ 527984 h 6428808"/>
                <a:gd name="connsiteX7" fmla="*/ 11469830 w 11469830"/>
                <a:gd name="connsiteY7" fmla="*/ 1511474 h 6428808"/>
                <a:gd name="connsiteX8" fmla="*/ 11469830 w 11469830"/>
                <a:gd name="connsiteY8" fmla="*/ 5445318 h 6428808"/>
                <a:gd name="connsiteX9" fmla="*/ 10486340 w 11469830"/>
                <a:gd name="connsiteY9" fmla="*/ 6428808 h 6428808"/>
                <a:gd name="connsiteX10" fmla="*/ 983490 w 11469830"/>
                <a:gd name="connsiteY10" fmla="*/ 6428808 h 6428808"/>
                <a:gd name="connsiteX11" fmla="*/ 0 w 11469830"/>
                <a:gd name="connsiteY11" fmla="*/ 5445318 h 6428808"/>
                <a:gd name="connsiteX12" fmla="*/ 0 w 11469830"/>
                <a:gd name="connsiteY12" fmla="*/ 1511474 h 6428808"/>
                <a:gd name="connsiteX13" fmla="*/ 983490 w 11469830"/>
                <a:gd name="connsiteY13" fmla="*/ 527984 h 6428808"/>
                <a:gd name="connsiteX14" fmla="*/ 3314609 w 11469830"/>
                <a:gd name="connsiteY14" fmla="*/ 527984 h 6428808"/>
                <a:gd name="connsiteX15" fmla="*/ 3296833 w 11469830"/>
                <a:gd name="connsiteY15" fmla="*/ 501618 h 6428808"/>
                <a:gd name="connsiteX16" fmla="*/ 3278330 w 11469830"/>
                <a:gd name="connsiteY16" fmla="*/ 409971 h 6428808"/>
                <a:gd name="connsiteX17" fmla="*/ 3278330 w 11469830"/>
                <a:gd name="connsiteY17" fmla="*/ 235449 h 6428808"/>
                <a:gd name="connsiteX18" fmla="*/ 3513779 w 11469830"/>
                <a:gd name="connsiteY18" fmla="*/ 0 h 642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69830" h="6428808">
                  <a:moveTo>
                    <a:pt x="3513779" y="0"/>
                  </a:moveTo>
                  <a:lnTo>
                    <a:pt x="4693881" y="0"/>
                  </a:lnTo>
                  <a:cubicBezTo>
                    <a:pt x="4823916" y="0"/>
                    <a:pt x="4929330" y="105414"/>
                    <a:pt x="4929330" y="235449"/>
                  </a:cubicBezTo>
                  <a:lnTo>
                    <a:pt x="4929330" y="409971"/>
                  </a:lnTo>
                  <a:cubicBezTo>
                    <a:pt x="4929330" y="442480"/>
                    <a:pt x="4922742" y="473450"/>
                    <a:pt x="4910828" y="501618"/>
                  </a:cubicBezTo>
                  <a:lnTo>
                    <a:pt x="4893051" y="527984"/>
                  </a:lnTo>
                  <a:lnTo>
                    <a:pt x="10486340" y="527984"/>
                  </a:lnTo>
                  <a:cubicBezTo>
                    <a:pt x="11029507" y="527984"/>
                    <a:pt x="11469830" y="968307"/>
                    <a:pt x="11469830" y="1511474"/>
                  </a:cubicBezTo>
                  <a:lnTo>
                    <a:pt x="11469830" y="5445318"/>
                  </a:lnTo>
                  <a:cubicBezTo>
                    <a:pt x="11469830" y="5988485"/>
                    <a:pt x="11029507" y="6428808"/>
                    <a:pt x="10486340" y="6428808"/>
                  </a:cubicBezTo>
                  <a:lnTo>
                    <a:pt x="983490" y="6428808"/>
                  </a:lnTo>
                  <a:cubicBezTo>
                    <a:pt x="440323" y="6428808"/>
                    <a:pt x="0" y="5988485"/>
                    <a:pt x="0" y="5445318"/>
                  </a:cubicBezTo>
                  <a:lnTo>
                    <a:pt x="0" y="1511474"/>
                  </a:lnTo>
                  <a:cubicBezTo>
                    <a:pt x="0" y="968307"/>
                    <a:pt x="440323" y="527984"/>
                    <a:pt x="983490" y="527984"/>
                  </a:cubicBezTo>
                  <a:lnTo>
                    <a:pt x="3314609" y="527984"/>
                  </a:lnTo>
                  <a:lnTo>
                    <a:pt x="3296833" y="501618"/>
                  </a:lnTo>
                  <a:cubicBezTo>
                    <a:pt x="3284919" y="473450"/>
                    <a:pt x="3278330" y="442480"/>
                    <a:pt x="3278330" y="409971"/>
                  </a:cubicBezTo>
                  <a:lnTo>
                    <a:pt x="3278330" y="235449"/>
                  </a:lnTo>
                  <a:cubicBezTo>
                    <a:pt x="3278330" y="105414"/>
                    <a:pt x="3383744" y="0"/>
                    <a:pt x="3513779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sp>
        <p:nvSpPr>
          <p:cNvPr id="8" name="مربع نص 7">
            <a:extLst>
              <a:ext uri="{FF2B5EF4-FFF2-40B4-BE49-F238E27FC236}">
                <a16:creationId xmlns:a16="http://schemas.microsoft.com/office/drawing/2014/main" id="{2A1EDE08-F538-29ED-1A20-1C5D7EE7A112}"/>
              </a:ext>
            </a:extLst>
          </p:cNvPr>
          <p:cNvSpPr txBox="1"/>
          <p:nvPr/>
        </p:nvSpPr>
        <p:spPr>
          <a:xfrm>
            <a:off x="3509277" y="254759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التدريب</a:t>
            </a:r>
          </a:p>
        </p:txBody>
      </p:sp>
      <p:grpSp>
        <p:nvGrpSpPr>
          <p:cNvPr id="79" name="مجموعة 78">
            <a:extLst>
              <a:ext uri="{FF2B5EF4-FFF2-40B4-BE49-F238E27FC236}">
                <a16:creationId xmlns:a16="http://schemas.microsoft.com/office/drawing/2014/main" id="{493986C3-38F3-44B7-4DCA-21C8D2E92DF9}"/>
              </a:ext>
            </a:extLst>
          </p:cNvPr>
          <p:cNvGrpSpPr/>
          <p:nvPr/>
        </p:nvGrpSpPr>
        <p:grpSpPr>
          <a:xfrm>
            <a:off x="276050" y="172912"/>
            <a:ext cx="11704320" cy="6616994"/>
            <a:chOff x="276050" y="172912"/>
            <a:chExt cx="11704320" cy="6616994"/>
          </a:xfrm>
        </p:grpSpPr>
        <p:sp>
          <p:nvSpPr>
            <p:cNvPr id="75" name="شكل حر: شكل 74">
              <a:extLst>
                <a:ext uri="{FF2B5EF4-FFF2-40B4-BE49-F238E27FC236}">
                  <a16:creationId xmlns:a16="http://schemas.microsoft.com/office/drawing/2014/main" id="{AF8D33CA-C4BD-BB63-3BE9-38943D567552}"/>
                </a:ext>
              </a:extLst>
            </p:cNvPr>
            <p:cNvSpPr/>
            <p:nvPr/>
          </p:nvSpPr>
          <p:spPr>
            <a:xfrm>
              <a:off x="276050" y="172912"/>
              <a:ext cx="11704320" cy="6616994"/>
            </a:xfrm>
            <a:custGeom>
              <a:avLst/>
              <a:gdLst>
                <a:gd name="connsiteX0" fmla="*/ 2367226 w 11704320"/>
                <a:gd name="connsiteY0" fmla="*/ 0 h 6616994"/>
                <a:gd name="connsiteX1" fmla="*/ 3743274 w 11704320"/>
                <a:gd name="connsiteY1" fmla="*/ 0 h 6616994"/>
                <a:gd name="connsiteX2" fmla="*/ 3962589 w 11704320"/>
                <a:gd name="connsiteY2" fmla="*/ 219315 h 6616994"/>
                <a:gd name="connsiteX3" fmla="*/ 3962589 w 11704320"/>
                <a:gd name="connsiteY3" fmla="*/ 381877 h 6616994"/>
                <a:gd name="connsiteX4" fmla="*/ 3945355 w 11704320"/>
                <a:gd name="connsiteY4" fmla="*/ 467244 h 6616994"/>
                <a:gd name="connsiteX5" fmla="*/ 3916695 w 11704320"/>
                <a:gd name="connsiteY5" fmla="*/ 509752 h 6616994"/>
                <a:gd name="connsiteX6" fmla="*/ 10686426 w 11704320"/>
                <a:gd name="connsiteY6" fmla="*/ 509752 h 6616994"/>
                <a:gd name="connsiteX7" fmla="*/ 11704320 w 11704320"/>
                <a:gd name="connsiteY7" fmla="*/ 1527646 h 6616994"/>
                <a:gd name="connsiteX8" fmla="*/ 11704320 w 11704320"/>
                <a:gd name="connsiteY8" fmla="*/ 5599100 h 6616994"/>
                <a:gd name="connsiteX9" fmla="*/ 10686426 w 11704320"/>
                <a:gd name="connsiteY9" fmla="*/ 6616994 h 6616994"/>
                <a:gd name="connsiteX10" fmla="*/ 1017894 w 11704320"/>
                <a:gd name="connsiteY10" fmla="*/ 6616994 h 6616994"/>
                <a:gd name="connsiteX11" fmla="*/ 0 w 11704320"/>
                <a:gd name="connsiteY11" fmla="*/ 5599100 h 6616994"/>
                <a:gd name="connsiteX12" fmla="*/ 0 w 11704320"/>
                <a:gd name="connsiteY12" fmla="*/ 1527646 h 6616994"/>
                <a:gd name="connsiteX13" fmla="*/ 1017894 w 11704320"/>
                <a:gd name="connsiteY13" fmla="*/ 509752 h 6616994"/>
                <a:gd name="connsiteX14" fmla="*/ 2193806 w 11704320"/>
                <a:gd name="connsiteY14" fmla="*/ 509752 h 6616994"/>
                <a:gd name="connsiteX15" fmla="*/ 2165146 w 11704320"/>
                <a:gd name="connsiteY15" fmla="*/ 467244 h 6616994"/>
                <a:gd name="connsiteX16" fmla="*/ 2147911 w 11704320"/>
                <a:gd name="connsiteY16" fmla="*/ 381877 h 6616994"/>
                <a:gd name="connsiteX17" fmla="*/ 2147911 w 11704320"/>
                <a:gd name="connsiteY17" fmla="*/ 219315 h 6616994"/>
                <a:gd name="connsiteX18" fmla="*/ 2367226 w 11704320"/>
                <a:gd name="connsiteY18" fmla="*/ 0 h 661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04320" h="6616994">
                  <a:moveTo>
                    <a:pt x="2367226" y="0"/>
                  </a:moveTo>
                  <a:lnTo>
                    <a:pt x="3743274" y="0"/>
                  </a:lnTo>
                  <a:cubicBezTo>
                    <a:pt x="3864398" y="0"/>
                    <a:pt x="3962589" y="98191"/>
                    <a:pt x="3962589" y="219315"/>
                  </a:cubicBezTo>
                  <a:lnTo>
                    <a:pt x="3962589" y="381877"/>
                  </a:lnTo>
                  <a:cubicBezTo>
                    <a:pt x="3962589" y="412158"/>
                    <a:pt x="3956453" y="441006"/>
                    <a:pt x="3945355" y="467244"/>
                  </a:cubicBezTo>
                  <a:lnTo>
                    <a:pt x="3916695" y="509752"/>
                  </a:lnTo>
                  <a:lnTo>
                    <a:pt x="10686426" y="509752"/>
                  </a:lnTo>
                  <a:cubicBezTo>
                    <a:pt x="11248593" y="509752"/>
                    <a:pt x="11704320" y="965479"/>
                    <a:pt x="11704320" y="1527646"/>
                  </a:cubicBezTo>
                  <a:lnTo>
                    <a:pt x="11704320" y="5599100"/>
                  </a:lnTo>
                  <a:cubicBezTo>
                    <a:pt x="11704320" y="6161267"/>
                    <a:pt x="11248593" y="6616994"/>
                    <a:pt x="10686426" y="6616994"/>
                  </a:cubicBezTo>
                  <a:lnTo>
                    <a:pt x="1017894" y="6616994"/>
                  </a:lnTo>
                  <a:cubicBezTo>
                    <a:pt x="455727" y="6616994"/>
                    <a:pt x="0" y="6161267"/>
                    <a:pt x="0" y="5599100"/>
                  </a:cubicBezTo>
                  <a:lnTo>
                    <a:pt x="0" y="1527646"/>
                  </a:lnTo>
                  <a:cubicBezTo>
                    <a:pt x="0" y="965479"/>
                    <a:pt x="455727" y="509752"/>
                    <a:pt x="1017894" y="509752"/>
                  </a:cubicBezTo>
                  <a:lnTo>
                    <a:pt x="2193806" y="509752"/>
                  </a:lnTo>
                  <a:lnTo>
                    <a:pt x="2165146" y="467244"/>
                  </a:lnTo>
                  <a:cubicBezTo>
                    <a:pt x="2154048" y="441006"/>
                    <a:pt x="2147911" y="412158"/>
                    <a:pt x="2147911" y="381877"/>
                  </a:cubicBezTo>
                  <a:lnTo>
                    <a:pt x="2147911" y="219315"/>
                  </a:lnTo>
                  <a:cubicBezTo>
                    <a:pt x="2147911" y="98191"/>
                    <a:pt x="2246102" y="0"/>
                    <a:pt x="2367226" y="0"/>
                  </a:cubicBezTo>
                  <a:close/>
                </a:path>
              </a:pathLst>
            </a:custGeom>
            <a:solidFill>
              <a:srgbClr val="FFF1EB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/>
            </a:p>
          </p:txBody>
        </p:sp>
        <p:sp>
          <p:nvSpPr>
            <p:cNvPr id="78" name="شكل حر: شكل 77">
              <a:extLst>
                <a:ext uri="{FF2B5EF4-FFF2-40B4-BE49-F238E27FC236}">
                  <a16:creationId xmlns:a16="http://schemas.microsoft.com/office/drawing/2014/main" id="{68188896-90D3-A23E-9F0C-80AD5E9BDE87}"/>
                </a:ext>
              </a:extLst>
            </p:cNvPr>
            <p:cNvSpPr/>
            <p:nvPr/>
          </p:nvSpPr>
          <p:spPr>
            <a:xfrm>
              <a:off x="353870" y="236324"/>
              <a:ext cx="11455400" cy="6423452"/>
            </a:xfrm>
            <a:custGeom>
              <a:avLst/>
              <a:gdLst>
                <a:gd name="connsiteX0" fmla="*/ 2394145 w 11455400"/>
                <a:gd name="connsiteY0" fmla="*/ 0 h 6423452"/>
                <a:gd name="connsiteX1" fmla="*/ 3538968 w 11455400"/>
                <a:gd name="connsiteY1" fmla="*/ 0 h 6423452"/>
                <a:gd name="connsiteX2" fmla="*/ 3786330 w 11455400"/>
                <a:gd name="connsiteY2" fmla="*/ 247362 h 6423452"/>
                <a:gd name="connsiteX3" fmla="*/ 3786330 w 11455400"/>
                <a:gd name="connsiteY3" fmla="*/ 430714 h 6423452"/>
                <a:gd name="connsiteX4" fmla="*/ 3766891 w 11455400"/>
                <a:gd name="connsiteY4" fmla="*/ 526998 h 6423452"/>
                <a:gd name="connsiteX5" fmla="*/ 3735643 w 11455400"/>
                <a:gd name="connsiteY5" fmla="*/ 573346 h 6423452"/>
                <a:gd name="connsiteX6" fmla="*/ 10480363 w 11455400"/>
                <a:gd name="connsiteY6" fmla="*/ 573346 h 6423452"/>
                <a:gd name="connsiteX7" fmla="*/ 11455400 w 11455400"/>
                <a:gd name="connsiteY7" fmla="*/ 1548383 h 6423452"/>
                <a:gd name="connsiteX8" fmla="*/ 11455400 w 11455400"/>
                <a:gd name="connsiteY8" fmla="*/ 5448415 h 6423452"/>
                <a:gd name="connsiteX9" fmla="*/ 10480363 w 11455400"/>
                <a:gd name="connsiteY9" fmla="*/ 6423452 h 6423452"/>
                <a:gd name="connsiteX10" fmla="*/ 975037 w 11455400"/>
                <a:gd name="connsiteY10" fmla="*/ 6423452 h 6423452"/>
                <a:gd name="connsiteX11" fmla="*/ 0 w 11455400"/>
                <a:gd name="connsiteY11" fmla="*/ 5448415 h 6423452"/>
                <a:gd name="connsiteX12" fmla="*/ 0 w 11455400"/>
                <a:gd name="connsiteY12" fmla="*/ 1548383 h 6423452"/>
                <a:gd name="connsiteX13" fmla="*/ 975037 w 11455400"/>
                <a:gd name="connsiteY13" fmla="*/ 573346 h 6423452"/>
                <a:gd name="connsiteX14" fmla="*/ 2197471 w 11455400"/>
                <a:gd name="connsiteY14" fmla="*/ 573346 h 6423452"/>
                <a:gd name="connsiteX15" fmla="*/ 2166222 w 11455400"/>
                <a:gd name="connsiteY15" fmla="*/ 526998 h 6423452"/>
                <a:gd name="connsiteX16" fmla="*/ 2146783 w 11455400"/>
                <a:gd name="connsiteY16" fmla="*/ 430714 h 6423452"/>
                <a:gd name="connsiteX17" fmla="*/ 2146783 w 11455400"/>
                <a:gd name="connsiteY17" fmla="*/ 247362 h 6423452"/>
                <a:gd name="connsiteX18" fmla="*/ 2394145 w 11455400"/>
                <a:gd name="connsiteY18" fmla="*/ 0 h 6423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455400" h="6423452">
                  <a:moveTo>
                    <a:pt x="2394145" y="0"/>
                  </a:moveTo>
                  <a:lnTo>
                    <a:pt x="3538968" y="0"/>
                  </a:lnTo>
                  <a:cubicBezTo>
                    <a:pt x="3675582" y="0"/>
                    <a:pt x="3786330" y="110748"/>
                    <a:pt x="3786330" y="247362"/>
                  </a:cubicBezTo>
                  <a:lnTo>
                    <a:pt x="3786330" y="430714"/>
                  </a:lnTo>
                  <a:cubicBezTo>
                    <a:pt x="3786330" y="464868"/>
                    <a:pt x="3779409" y="497404"/>
                    <a:pt x="3766891" y="526998"/>
                  </a:cubicBezTo>
                  <a:lnTo>
                    <a:pt x="3735643" y="573346"/>
                  </a:lnTo>
                  <a:lnTo>
                    <a:pt x="10480363" y="573346"/>
                  </a:lnTo>
                  <a:cubicBezTo>
                    <a:pt x="11018861" y="573346"/>
                    <a:pt x="11455400" y="1009885"/>
                    <a:pt x="11455400" y="1548383"/>
                  </a:cubicBezTo>
                  <a:lnTo>
                    <a:pt x="11455400" y="5448415"/>
                  </a:lnTo>
                  <a:cubicBezTo>
                    <a:pt x="11455400" y="5986913"/>
                    <a:pt x="11018861" y="6423452"/>
                    <a:pt x="10480363" y="6423452"/>
                  </a:cubicBezTo>
                  <a:lnTo>
                    <a:pt x="975037" y="6423452"/>
                  </a:lnTo>
                  <a:cubicBezTo>
                    <a:pt x="436539" y="6423452"/>
                    <a:pt x="0" y="5986913"/>
                    <a:pt x="0" y="5448415"/>
                  </a:cubicBezTo>
                  <a:lnTo>
                    <a:pt x="0" y="1548383"/>
                  </a:lnTo>
                  <a:cubicBezTo>
                    <a:pt x="0" y="1009885"/>
                    <a:pt x="436539" y="573346"/>
                    <a:pt x="975037" y="573346"/>
                  </a:cubicBezTo>
                  <a:lnTo>
                    <a:pt x="2197471" y="573346"/>
                  </a:lnTo>
                  <a:lnTo>
                    <a:pt x="2166222" y="526998"/>
                  </a:lnTo>
                  <a:cubicBezTo>
                    <a:pt x="2153705" y="497404"/>
                    <a:pt x="2146783" y="464868"/>
                    <a:pt x="2146783" y="430714"/>
                  </a:cubicBezTo>
                  <a:lnTo>
                    <a:pt x="2146783" y="247362"/>
                  </a:lnTo>
                  <a:cubicBezTo>
                    <a:pt x="2146783" y="110748"/>
                    <a:pt x="2257531" y="0"/>
                    <a:pt x="2394145" y="0"/>
                  </a:cubicBezTo>
                  <a:close/>
                </a:path>
              </a:pathLst>
            </a:custGeom>
            <a:noFill/>
            <a:ln>
              <a:solidFill>
                <a:schemeClr val="bg2">
                  <a:lumMod val="50000"/>
                </a:schemeClr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1" anchor="ctr">
              <a:noAutofit/>
            </a:bodyPr>
            <a:lstStyle/>
            <a:p>
              <a:pPr algn="ctr"/>
              <a:endParaRPr lang="ar-SA" dirty="0"/>
            </a:p>
          </p:txBody>
        </p:sp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3662F8FC-40B7-71A3-BD7E-326B2F6D9A7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714" y="-139700"/>
            <a:ext cx="1099968" cy="109996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D036C96-B7D9-ABB1-44CD-E51C5C2A182A}"/>
              </a:ext>
            </a:extLst>
          </p:cNvPr>
          <p:cNvSpPr txBox="1"/>
          <p:nvPr/>
        </p:nvSpPr>
        <p:spPr>
          <a:xfrm>
            <a:off x="2345745" y="238926"/>
            <a:ext cx="1955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>
                <a:solidFill>
                  <a:srgbClr val="C00000"/>
                </a:solidFill>
                <a:cs typeface="AGA Aladdin Regular" pitchFamily="2" charset="-78"/>
              </a:rPr>
              <a:t>التقويم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27D03332-28F6-483B-2A63-4B79EB9CBACC}"/>
              </a:ext>
            </a:extLst>
          </p:cNvPr>
          <p:cNvCxnSpPr>
            <a:cxnSpLocks/>
          </p:cNvCxnSpPr>
          <p:nvPr/>
        </p:nvCxnSpPr>
        <p:spPr>
          <a:xfrm>
            <a:off x="9127950" y="960268"/>
            <a:ext cx="0" cy="561600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صورة 13">
            <a:extLst>
              <a:ext uri="{FF2B5EF4-FFF2-40B4-BE49-F238E27FC236}">
                <a16:creationId xmlns:a16="http://schemas.microsoft.com/office/drawing/2014/main" id="{5D08DEE2-C0F3-DDFA-5504-29549AE746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0130"/>
          <a:stretch/>
        </p:blipFill>
        <p:spPr>
          <a:xfrm>
            <a:off x="4101325" y="896899"/>
            <a:ext cx="4969825" cy="819191"/>
          </a:xfrm>
          <a:prstGeom prst="rect">
            <a:avLst/>
          </a:prstGeom>
        </p:spPr>
      </p:pic>
      <p:sp>
        <p:nvSpPr>
          <p:cNvPr id="15" name="سهم: خماسي 14">
            <a:extLst>
              <a:ext uri="{FF2B5EF4-FFF2-40B4-BE49-F238E27FC236}">
                <a16:creationId xmlns:a16="http://schemas.microsoft.com/office/drawing/2014/main" id="{84F95033-3056-695C-0DCD-6966178670EA}"/>
              </a:ext>
            </a:extLst>
          </p:cNvPr>
          <p:cNvSpPr/>
          <p:nvPr/>
        </p:nvSpPr>
        <p:spPr>
          <a:xfrm>
            <a:off x="1292326" y="989503"/>
            <a:ext cx="2197117" cy="633981"/>
          </a:xfrm>
          <a:custGeom>
            <a:avLst/>
            <a:gdLst>
              <a:gd name="connsiteX0" fmla="*/ 0 w 2197117"/>
              <a:gd name="connsiteY0" fmla="*/ 0 h 633981"/>
              <a:gd name="connsiteX1" fmla="*/ 582722 w 2197117"/>
              <a:gd name="connsiteY1" fmla="*/ 0 h 633981"/>
              <a:gd name="connsiteX2" fmla="*/ 1182416 w 2197117"/>
              <a:gd name="connsiteY2" fmla="*/ 0 h 633981"/>
              <a:gd name="connsiteX3" fmla="*/ 1697248 w 2197117"/>
              <a:gd name="connsiteY3" fmla="*/ 0 h 633981"/>
              <a:gd name="connsiteX4" fmla="*/ 2197117 w 2197117"/>
              <a:gd name="connsiteY4" fmla="*/ 316991 h 633981"/>
              <a:gd name="connsiteX5" fmla="*/ 1697248 w 2197117"/>
              <a:gd name="connsiteY5" fmla="*/ 633981 h 633981"/>
              <a:gd name="connsiteX6" fmla="*/ 1182416 w 2197117"/>
              <a:gd name="connsiteY6" fmla="*/ 633981 h 633981"/>
              <a:gd name="connsiteX7" fmla="*/ 582722 w 2197117"/>
              <a:gd name="connsiteY7" fmla="*/ 633981 h 633981"/>
              <a:gd name="connsiteX8" fmla="*/ 0 w 2197117"/>
              <a:gd name="connsiteY8" fmla="*/ 633981 h 633981"/>
              <a:gd name="connsiteX9" fmla="*/ 0 w 2197117"/>
              <a:gd name="connsiteY9" fmla="*/ 316991 h 633981"/>
              <a:gd name="connsiteX10" fmla="*/ 0 w 2197117"/>
              <a:gd name="connsiteY10" fmla="*/ 0 h 633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97117" h="633981" fill="none" extrusionOk="0">
                <a:moveTo>
                  <a:pt x="0" y="0"/>
                </a:moveTo>
                <a:cubicBezTo>
                  <a:pt x="196203" y="-64360"/>
                  <a:pt x="307872" y="5778"/>
                  <a:pt x="582722" y="0"/>
                </a:cubicBezTo>
                <a:cubicBezTo>
                  <a:pt x="857572" y="-5778"/>
                  <a:pt x="1034682" y="57711"/>
                  <a:pt x="1182416" y="0"/>
                </a:cubicBezTo>
                <a:cubicBezTo>
                  <a:pt x="1330150" y="-57711"/>
                  <a:pt x="1586791" y="49654"/>
                  <a:pt x="1697248" y="0"/>
                </a:cubicBezTo>
                <a:cubicBezTo>
                  <a:pt x="1906231" y="86439"/>
                  <a:pt x="2066773" y="298780"/>
                  <a:pt x="2197117" y="316991"/>
                </a:cubicBezTo>
                <a:cubicBezTo>
                  <a:pt x="2068533" y="466900"/>
                  <a:pt x="1836364" y="485776"/>
                  <a:pt x="1697248" y="633981"/>
                </a:cubicBezTo>
                <a:cubicBezTo>
                  <a:pt x="1507083" y="680695"/>
                  <a:pt x="1356461" y="600782"/>
                  <a:pt x="1182416" y="633981"/>
                </a:cubicBezTo>
                <a:cubicBezTo>
                  <a:pt x="1008371" y="667180"/>
                  <a:pt x="777506" y="628235"/>
                  <a:pt x="582722" y="633981"/>
                </a:cubicBezTo>
                <a:cubicBezTo>
                  <a:pt x="387938" y="639727"/>
                  <a:pt x="146681" y="578805"/>
                  <a:pt x="0" y="633981"/>
                </a:cubicBezTo>
                <a:cubicBezTo>
                  <a:pt x="-17939" y="502713"/>
                  <a:pt x="4623" y="438088"/>
                  <a:pt x="0" y="316991"/>
                </a:cubicBezTo>
                <a:cubicBezTo>
                  <a:pt x="-4623" y="195894"/>
                  <a:pt x="28076" y="146711"/>
                  <a:pt x="0" y="0"/>
                </a:cubicBezTo>
                <a:close/>
              </a:path>
              <a:path w="2197117" h="633981" stroke="0" extrusionOk="0">
                <a:moveTo>
                  <a:pt x="0" y="0"/>
                </a:moveTo>
                <a:cubicBezTo>
                  <a:pt x="155227" y="-33887"/>
                  <a:pt x="381974" y="48983"/>
                  <a:pt x="599694" y="0"/>
                </a:cubicBezTo>
                <a:cubicBezTo>
                  <a:pt x="817414" y="-48983"/>
                  <a:pt x="971291" y="21748"/>
                  <a:pt x="1148471" y="0"/>
                </a:cubicBezTo>
                <a:cubicBezTo>
                  <a:pt x="1325651" y="-21748"/>
                  <a:pt x="1566385" y="26623"/>
                  <a:pt x="1697248" y="0"/>
                </a:cubicBezTo>
                <a:cubicBezTo>
                  <a:pt x="1800741" y="60561"/>
                  <a:pt x="2039967" y="272547"/>
                  <a:pt x="2197117" y="316991"/>
                </a:cubicBezTo>
                <a:cubicBezTo>
                  <a:pt x="2122016" y="442346"/>
                  <a:pt x="1896778" y="497514"/>
                  <a:pt x="1697248" y="633981"/>
                </a:cubicBezTo>
                <a:cubicBezTo>
                  <a:pt x="1551933" y="690020"/>
                  <a:pt x="1386352" y="625299"/>
                  <a:pt x="1165444" y="633981"/>
                </a:cubicBezTo>
                <a:cubicBezTo>
                  <a:pt x="944536" y="642663"/>
                  <a:pt x="741337" y="617123"/>
                  <a:pt x="582722" y="633981"/>
                </a:cubicBezTo>
                <a:cubicBezTo>
                  <a:pt x="424107" y="650839"/>
                  <a:pt x="272829" y="603156"/>
                  <a:pt x="0" y="633981"/>
                </a:cubicBezTo>
                <a:cubicBezTo>
                  <a:pt x="-38478" y="519994"/>
                  <a:pt x="1092" y="438009"/>
                  <a:pt x="0" y="310651"/>
                </a:cubicBezTo>
                <a:cubicBezTo>
                  <a:pt x="-1092" y="183293"/>
                  <a:pt x="23664" y="100451"/>
                  <a:pt x="0" y="0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1719634199">
                  <a:prstGeom prst="homePlate">
                    <a:avLst>
                      <a:gd name="adj" fmla="val 7884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فردي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F7857D1-1A50-7CDD-3C4F-23216E549210}"/>
              </a:ext>
            </a:extLst>
          </p:cNvPr>
          <p:cNvSpPr txBox="1"/>
          <p:nvPr/>
        </p:nvSpPr>
        <p:spPr>
          <a:xfrm rot="16200000">
            <a:off x="-1102675" y="3382495"/>
            <a:ext cx="32535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cs typeface="AGA Aladdin Regular" pitchFamily="2" charset="-78"/>
              </a:rPr>
              <a:t>جواهر الحارثي </a:t>
            </a:r>
            <a:r>
              <a:rPr lang="en-US" dirty="0">
                <a:cs typeface="AGA Aladdin Regular" pitchFamily="2" charset="-78"/>
              </a:rPr>
              <a:t>@jewelsAlshdaddi</a:t>
            </a:r>
            <a:endParaRPr lang="ar-SA" dirty="0">
              <a:cs typeface="AGA Aladdin Regular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5316C55A-6260-D548-1E5A-0ABF2433662F}"/>
              </a:ext>
            </a:extLst>
          </p:cNvPr>
          <p:cNvSpPr txBox="1"/>
          <p:nvPr/>
        </p:nvSpPr>
        <p:spPr>
          <a:xfrm>
            <a:off x="9171365" y="4417283"/>
            <a:ext cx="255780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>
                <a:solidFill>
                  <a:schemeClr val="accent2">
                    <a:lumMod val="75000"/>
                  </a:schemeClr>
                </a:solidFill>
                <a:cs typeface="AGA Aladdin Regular" pitchFamily="2" charset="-78"/>
              </a:rPr>
              <a:t>الأهداف الخاصة: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ar-SA" sz="3200" dirty="0">
                <a:solidFill>
                  <a:srgbClr val="7030A0"/>
                </a:solidFill>
                <a:cs typeface="AGA Aladdin Regular" pitchFamily="2" charset="-78"/>
              </a:rPr>
              <a:t>الحذف باستعمال الجمع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8E7DA503-E002-004F-ECE9-D5E07DEDABC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DEB"/>
              </a:clrFrom>
              <a:clrTo>
                <a:srgbClr val="FFFDEB">
                  <a:alpha val="0"/>
                </a:srgbClr>
              </a:clrTo>
            </a:clrChange>
          </a:blip>
          <a:srcRect b="19543"/>
          <a:stretch/>
        </p:blipFill>
        <p:spPr>
          <a:xfrm>
            <a:off x="9213735" y="941774"/>
            <a:ext cx="2536578" cy="350263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59745AAE-E2E1-808B-6A98-BCA46CC284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4363"/>
          <a:stretch/>
        </p:blipFill>
        <p:spPr>
          <a:xfrm>
            <a:off x="1502768" y="1489285"/>
            <a:ext cx="7500510" cy="876658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E7FF32F3-EE66-7B56-A498-2D178CA90D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637" r="50000"/>
          <a:stretch/>
        </p:blipFill>
        <p:spPr>
          <a:xfrm>
            <a:off x="5465077" y="2201916"/>
            <a:ext cx="3750256" cy="158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967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32545608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384</Words>
  <Application>Microsoft Office PowerPoint</Application>
  <PresentationFormat>شاشة عريضة</PresentationFormat>
  <Paragraphs>185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1" baseType="lpstr">
      <vt:lpstr>AGA Aladdin Regular</vt:lpstr>
      <vt:lpstr>Arial</vt:lpstr>
      <vt:lpstr>Calibri</vt:lpstr>
      <vt:lpstr>Calibri Light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جواهر الحارثي</dc:creator>
  <cp:lastModifiedBy>User67R</cp:lastModifiedBy>
  <cp:revision>22</cp:revision>
  <dcterms:created xsi:type="dcterms:W3CDTF">2022-09-13T17:23:41Z</dcterms:created>
  <dcterms:modified xsi:type="dcterms:W3CDTF">2022-12-13T20:51:45Z</dcterms:modified>
</cp:coreProperties>
</file>