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55" y="5676749"/>
            <a:ext cx="4241800" cy="825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F39F836-8659-FC44-A43B-9755B642C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96" y="856866"/>
            <a:ext cx="6181294" cy="46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CD77C33-2431-4640-AA30-76EC2FA5C8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582590" y="576836"/>
            <a:ext cx="5236325" cy="2452056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C1646F8E-E11B-7F46-9CBD-E96F2EBC80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834811"/>
            <a:ext cx="1500191" cy="1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735857B6-812B-2140-8E6C-9D3AF37FB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43" y="399748"/>
            <a:ext cx="6049026" cy="1845775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9D7BC2CD-C5C2-0C45-9011-5FACFBE36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834811"/>
            <a:ext cx="1500191" cy="1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4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C67A06B-2063-2F4A-B3FA-300C47D30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39" y="459668"/>
            <a:ext cx="6274336" cy="26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9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6F5D98-493B-164D-9FF5-38DBCDCF519E}"/>
              </a:ext>
            </a:extLst>
          </p:cNvPr>
          <p:cNvSpPr txBox="1"/>
          <p:nvPr/>
        </p:nvSpPr>
        <p:spPr>
          <a:xfrm>
            <a:off x="1101686" y="2351214"/>
            <a:ext cx="76812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>
                <a:solidFill>
                  <a:schemeClr val="accent1">
                    <a:lumMod val="75000"/>
                  </a:schemeClr>
                </a:solidFill>
              </a:rPr>
              <a:t>الرجاء انجاز المهام في المنصة </a:t>
            </a:r>
          </a:p>
        </p:txBody>
      </p:sp>
      <p:pic>
        <p:nvPicPr>
          <p:cNvPr id="13" name="صورة 13">
            <a:extLst>
              <a:ext uri="{FF2B5EF4-FFF2-40B4-BE49-F238E27FC236}">
                <a16:creationId xmlns:a16="http://schemas.microsoft.com/office/drawing/2014/main" id="{E2039E96-F83A-CE4A-9810-C9988FD0DD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91144" y="3538865"/>
            <a:ext cx="1837388" cy="28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81DAA554-B6DB-954F-A802-62A74F948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65" y="821060"/>
            <a:ext cx="5776451" cy="2885504"/>
          </a:xfrm>
          <a:prstGeom prst="rect">
            <a:avLst/>
          </a:prstGeom>
        </p:spPr>
      </p:pic>
      <p:pic>
        <p:nvPicPr>
          <p:cNvPr id="15" name="صورة 15">
            <a:extLst>
              <a:ext uri="{FF2B5EF4-FFF2-40B4-BE49-F238E27FC236}">
                <a16:creationId xmlns:a16="http://schemas.microsoft.com/office/drawing/2014/main" id="{ECBB0301-3868-6540-8447-3CF6686159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834811"/>
            <a:ext cx="1500191" cy="1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0600A30-CB3A-594E-BB97-BFA36936E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44" y="667898"/>
            <a:ext cx="5598925" cy="1841500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59BDB484-3C5A-064A-8C56-CA66C090F0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834811"/>
            <a:ext cx="1500191" cy="1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FE34872-87EC-9549-B2B9-50C53766F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18" y="339687"/>
            <a:ext cx="6281720" cy="2247900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2C1C71D8-80A9-5D47-A510-C5944DE324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834811"/>
            <a:ext cx="1500191" cy="1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8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4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1FCA538-EA29-E94B-8C60-E767C0CD2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59" y="499125"/>
            <a:ext cx="4769464" cy="1310131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CC674D8B-5609-164F-92C3-79751F3C5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834811"/>
            <a:ext cx="1500191" cy="1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0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0AA60FE1-AA04-324A-9E40-AEBEE2FF9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44" y="438706"/>
            <a:ext cx="4165600" cy="3175000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076287DC-9CE4-F849-AECA-20239094E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834811"/>
            <a:ext cx="1500191" cy="1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4574130-E419-D347-A12A-2211F31AF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97" y="305200"/>
            <a:ext cx="5307077" cy="2418415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ED182E15-89AF-F243-9E4F-10BE1A8FF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834811"/>
            <a:ext cx="1500191" cy="1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6CA4012-E7D2-8545-8E62-283531F289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653362" y="515956"/>
            <a:ext cx="5395071" cy="1691244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113CFA1A-A81B-6A45-9B30-A858375D58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834811"/>
            <a:ext cx="1500191" cy="1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3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خطة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أحل المسائل باستعمال خطة " انشاء قائمة منظمة "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E12CECE1-1BA7-9D48-B1B2-66265016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" y="266317"/>
            <a:ext cx="901700" cy="1181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4203884-50A5-A245-A0AF-63AA156DD3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96955" y="5721080"/>
            <a:ext cx="4241800" cy="736838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CD1CA23-6FC5-5647-AF97-97350E04D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53" y="266317"/>
            <a:ext cx="4512900" cy="3249288"/>
          </a:xfrm>
          <a:prstGeom prst="rect">
            <a:avLst/>
          </a:prstGeom>
        </p:spPr>
      </p:pic>
      <p:pic>
        <p:nvPicPr>
          <p:cNvPr id="14" name="صورة 15">
            <a:extLst>
              <a:ext uri="{FF2B5EF4-FFF2-40B4-BE49-F238E27FC236}">
                <a16:creationId xmlns:a16="http://schemas.microsoft.com/office/drawing/2014/main" id="{BAC1FFB1-C8B5-CB4A-8957-087A6F42FF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834811"/>
            <a:ext cx="1500191" cy="14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3436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2021-12-14T09:51:41Z</dcterms:modified>
</cp:coreProperties>
</file>