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16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35" y="5802284"/>
            <a:ext cx="4236720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416AC12B-32F0-C04C-AD9A-5DB6B845B0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67832" y="1813187"/>
            <a:ext cx="6579518" cy="28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5474" y="5802284"/>
            <a:ext cx="3929842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AEBC67-80F8-B340-B887-491E17EE9BC9}"/>
              </a:ext>
            </a:extLst>
          </p:cNvPr>
          <p:cNvSpPr txBox="1"/>
          <p:nvPr/>
        </p:nvSpPr>
        <p:spPr>
          <a:xfrm>
            <a:off x="689376" y="2075660"/>
            <a:ext cx="826995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انجازك للمهام في وقتها دليل على تفوقك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3F900AE0-9D36-A74B-86D1-44DAD9BFD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1" y="3936604"/>
            <a:ext cx="8324677" cy="12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35" y="5802284"/>
            <a:ext cx="4236720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2B00AC77-E61B-4D42-BA60-8D90E6E95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8" y="1753823"/>
            <a:ext cx="5963172" cy="30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35" y="5802284"/>
            <a:ext cx="4236720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57C65C7-F154-1B4C-B67A-F2AFBBA02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92" y="739386"/>
            <a:ext cx="6042553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35" y="5802284"/>
            <a:ext cx="4236720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AAD2E6E-D7D5-B74F-8A8D-38A28CD50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39" y="1769735"/>
            <a:ext cx="5797090" cy="28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9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5474" y="5802284"/>
            <a:ext cx="3929842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3A3182A-8E97-FF46-A5EA-C67B89CD2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7" y="745535"/>
            <a:ext cx="6485621" cy="1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3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5474" y="5802284"/>
            <a:ext cx="3929842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2008E11-9EBC-1A4C-B765-FB52175AF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58" y="405791"/>
            <a:ext cx="6898880" cy="23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9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5474" y="5802284"/>
            <a:ext cx="3929842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9E2C9B1-08A8-B546-B232-45C843690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03" y="599422"/>
            <a:ext cx="7177853" cy="24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5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5474" y="5802284"/>
            <a:ext cx="3929842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0CD67AA-5A4C-3B48-9C43-48BCF9420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47" y="372155"/>
            <a:ext cx="7398509" cy="23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تمثيل معادلات الضرب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الضرب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بإستعمال النماذج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3F22AA6-6D13-CA4D-9B48-258D473DF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55474" y="5802284"/>
            <a:ext cx="3929842" cy="53394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4C63E0-BFDC-4F4C-93E5-FFF514CD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190117"/>
            <a:ext cx="990600" cy="1333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269DAA4-61F5-B843-B2EF-E21002866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8" y="576640"/>
            <a:ext cx="7634969" cy="17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70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2021-12-19T23:56:26Z</dcterms:modified>
</cp:coreProperties>
</file>