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70" r:id="rId11"/>
    <p:sldId id="271" r:id="rId12"/>
    <p:sldId id="272" r:id="rId13"/>
    <p:sldId id="273" r:id="rId14"/>
    <p:sldId id="269" r:id="rId15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7C0BDFA0-FA82-6545-933F-F2C1E214E4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5684BCC5-5468-0845-BE34-B7277688F1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0479E02-17B2-B44B-BB71-DACA50FD7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32B030-5384-AC41-AB6B-DC26620A8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BC220CA-9B28-7F4F-9209-BDD1A0B4D2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38429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212A7B-233B-AF48-8BFE-5E13196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B932F110-53AE-E34E-9306-E71217E9645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EB85C33-0C43-644E-A952-2A3368DCD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140C61CE-E219-1D44-8384-C279E53D72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B2E1EA4-D380-FD4B-9B97-8E5AF1F117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732327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8819A1E-3820-F54A-B672-F6888EA5E9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9AA57801-2E6B-2A46-ABF1-D45784E42F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8604329-D45D-8042-9C7D-6C328E393F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5C973A2-84B9-AA44-8A2F-FD457D3BDB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29DA103-AC50-F944-9475-5756BE7F8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28453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D588BD00-0DF4-DA4F-ABF2-B82AD01B7A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C9CB3B8-76B1-0842-B8E5-A3224B23C4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7696EA61-8AFC-2C4E-B969-ED1BCAE286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9F3C548A-92C3-6D4D-9080-99B3CE0E60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D0A9329-B476-0B43-993C-2532CCAE0D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20636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A3818A9-F733-F844-AAFC-6573A50EDC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3645982D-12DD-394D-AEC5-6CFD10D91E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2A85239-5C68-1D40-8505-B34167E515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1FEB642-D40B-DF4B-89A9-B9536A179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EF8689BF-06A8-D34E-9950-241EDD660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34704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DE9BCB6-F598-D94A-9272-2F7BDC6E41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EAA23B2D-F487-DC42-B2F0-0554CE6082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30124EFB-FBEC-F849-9FD8-EC37914307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D08E08D8-8C34-3441-B273-4E288081AE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3751976-EE22-164C-9D9D-EA24075776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0522B6DF-A2C9-6348-8B72-E96CE14CD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720297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0CAE83-87C5-4649-9DC2-015D069D0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C0F9939C-E5D3-6F49-AC66-67CACF6200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6955E5EF-6C72-174D-98B4-39687D65EF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0381671B-A825-4A47-A13C-A4B9D201BF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A91370EA-F0D1-E147-A67D-D842FD0F516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BDA870BD-1ED8-0E48-BBAC-477BC1B21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D2658534-AAD2-A643-9725-6AC9BEE3DA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A3250CDD-9872-2A41-842C-D6EA6A3917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48365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E3A14DA2-B0E0-4B4D-8C3A-BF93594E8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74ECD6A1-7BF2-9548-B4E1-1448789A80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558327E2-CD8D-D34D-94C5-509F476908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2BBC1911-E374-1444-904D-2BAC9E9811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820617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0E293E32-5FA0-2A48-AB63-0B066146B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F2D0C3B5-09D9-DB4C-B601-0B6398D823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9E3CA74B-B712-8F45-871B-3768C82785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235257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C1FB227D-CF2D-1947-A4CD-2F345EAC3F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944C9532-1AF7-2C4A-B92F-C26846A176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59FA871-6611-2440-BC13-E14B6681E7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90B9D44-28CC-D640-82A3-D3390CC96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480A913D-3CC8-B34E-B4C4-F90F53C822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FF95B43-440D-1941-9326-C61CBF264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572135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A02758FD-BB1D-124A-B68C-2C815E574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D3E6873D-B529-174E-9DFA-C70AC5BC70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B508D4C-C6DA-6943-A3F4-F11C3C6B80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2A1DFB05-777C-4C42-A0C4-02B614A86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96A40A0A-C29B-4F43-9C95-17483A9233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3832EBE8-A512-384C-9CF6-08525E242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172175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CE1E5AAB-FB84-D04F-BCD7-AB54FB511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AA5574DB-8B54-1742-B464-E83362AAFC5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8A0692-DDF6-1B4B-9722-C3E61E46430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87B25E-5FDD-154D-977D-085E73301F2F}" type="datetimeFigureOut">
              <a:rPr lang="ar-SA" smtClean="0"/>
              <a:t>12 جمادى الأولى، 1443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101FD59-897C-854F-B85C-D30EA987B5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B40EAF62-1D8F-3540-A157-38D8CC9C84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E50DD7-E491-924A-A6E6-2A676C3B019C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4212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60" y="5832358"/>
            <a:ext cx="4231521" cy="539750"/>
          </a:xfrm>
          <a:prstGeom prst="rect">
            <a:avLst/>
          </a:prstGeom>
        </p:spPr>
      </p:pic>
      <p:pic>
        <p:nvPicPr>
          <p:cNvPr id="13" name="صورة 13">
            <a:extLst>
              <a:ext uri="{FF2B5EF4-FFF2-40B4-BE49-F238E27FC236}">
                <a16:creationId xmlns:a16="http://schemas.microsoft.com/office/drawing/2014/main" id="{1231E641-B16E-7849-B8A1-F30BAF28C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6381" y="719157"/>
            <a:ext cx="6270967" cy="436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46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4750" y="5913816"/>
            <a:ext cx="2268540" cy="37683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D55A039-A7A1-F441-A61B-4E0B30FCD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566" y="564104"/>
            <a:ext cx="6827072" cy="2802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1269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4750" y="5913816"/>
            <a:ext cx="2268540" cy="37683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170A9D26-8C5D-8340-B032-CB9C1360DA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2" y="424952"/>
            <a:ext cx="6300675" cy="2726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70552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4750" y="5913816"/>
            <a:ext cx="2268540" cy="376834"/>
          </a:xfrm>
          <a:prstGeom prst="rect">
            <a:avLst/>
          </a:prstGeom>
        </p:spPr>
      </p:pic>
      <p:sp>
        <p:nvSpPr>
          <p:cNvPr id="11" name="مربع نص 10">
            <a:extLst>
              <a:ext uri="{FF2B5EF4-FFF2-40B4-BE49-F238E27FC236}">
                <a16:creationId xmlns:a16="http://schemas.microsoft.com/office/drawing/2014/main" id="{F917C1A3-EA0E-B14F-A204-CE40090D10A8}"/>
              </a:ext>
            </a:extLst>
          </p:cNvPr>
          <p:cNvSpPr txBox="1"/>
          <p:nvPr/>
        </p:nvSpPr>
        <p:spPr>
          <a:xfrm>
            <a:off x="1745795" y="1681287"/>
            <a:ext cx="6559086" cy="193899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6000" dirty="0">
                <a:solidFill>
                  <a:schemeClr val="tx2">
                    <a:lumMod val="75000"/>
                  </a:schemeClr>
                </a:solidFill>
              </a:rPr>
              <a:t>انجاز المهام في وقتها دليل على تفوقك </a:t>
            </a:r>
          </a:p>
        </p:txBody>
      </p:sp>
    </p:spTree>
    <p:extLst>
      <p:ext uri="{BB962C8B-B14F-4D97-AF65-F5344CB8AC3E}">
        <p14:creationId xmlns:p14="http://schemas.microsoft.com/office/powerpoint/2010/main" val="2370216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4750" y="5913816"/>
            <a:ext cx="2268540" cy="3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79059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2429" y="5913816"/>
            <a:ext cx="3093182" cy="376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1685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260" y="5832358"/>
            <a:ext cx="4231521" cy="5397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80D8D80A-187A-B84E-856E-10676908BC0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332" y="358661"/>
            <a:ext cx="6300675" cy="165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7152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2429" y="5832358"/>
            <a:ext cx="3093182" cy="5397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F3417DF2-D925-064E-A4B5-ACE87A7C149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3856" y="168198"/>
            <a:ext cx="5444842" cy="1660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8563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2429" y="5832358"/>
            <a:ext cx="3093182" cy="5397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5EAFAF01-786C-1840-A00B-70E44E3DF6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580" y="342234"/>
            <a:ext cx="7066770" cy="2775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0722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2429" y="5832358"/>
            <a:ext cx="3093182" cy="5397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A778F6AD-0076-494A-AC40-6A27D6079FF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595" y="509684"/>
            <a:ext cx="712485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4496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2429" y="5832358"/>
            <a:ext cx="3093182" cy="539750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6308CA5-2D90-F24D-9971-DB11F10C27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2549" y="499125"/>
            <a:ext cx="6825402" cy="2098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2862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2429" y="5913816"/>
            <a:ext cx="3093182" cy="37683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39F8EDE-D466-C049-8E07-DAFAF04FEFB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7420" y="499125"/>
            <a:ext cx="6300675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9771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22429" y="5913816"/>
            <a:ext cx="3093182" cy="37683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41950553-92ED-C147-8D2E-AB4F131B4BB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4096" y="509684"/>
            <a:ext cx="6148697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439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مستطيل 5">
            <a:extLst>
              <a:ext uri="{FF2B5EF4-FFF2-40B4-BE49-F238E27FC236}">
                <a16:creationId xmlns:a16="http://schemas.microsoft.com/office/drawing/2014/main" id="{DC0FFF6B-C6C9-AF43-8E04-793A0CD7581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BFB04060-6165-D240-A66C-3498DE31A347}"/>
              </a:ext>
            </a:extLst>
          </p:cNvPr>
          <p:cNvSpPr txBox="1"/>
          <p:nvPr/>
        </p:nvSpPr>
        <p:spPr>
          <a:xfrm>
            <a:off x="4824355" y="3706564"/>
            <a:ext cx="1828800" cy="182880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endParaRPr lang="ar-SA"/>
          </a:p>
        </p:txBody>
      </p:sp>
      <p:pic>
        <p:nvPicPr>
          <p:cNvPr id="2" name="صورة 2">
            <a:extLst>
              <a:ext uri="{FF2B5EF4-FFF2-40B4-BE49-F238E27FC236}">
                <a16:creationId xmlns:a16="http://schemas.microsoft.com/office/drawing/2014/main" id="{4E624169-AD51-A043-BC6B-02A5673CEB7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696" y="0"/>
            <a:ext cx="12066607" cy="6858000"/>
          </a:xfrm>
          <a:prstGeom prst="rect">
            <a:avLst/>
          </a:prstGeom>
        </p:spPr>
      </p:pic>
      <p:sp>
        <p:nvSpPr>
          <p:cNvPr id="3" name="مستطيل: زوايا مستديرة 2">
            <a:extLst>
              <a:ext uri="{FF2B5EF4-FFF2-40B4-BE49-F238E27FC236}">
                <a16:creationId xmlns:a16="http://schemas.microsoft.com/office/drawing/2014/main" id="{063135BE-FB1F-2447-B5AC-58A452E07642}"/>
              </a:ext>
            </a:extLst>
          </p:cNvPr>
          <p:cNvSpPr/>
          <p:nvPr/>
        </p:nvSpPr>
        <p:spPr>
          <a:xfrm>
            <a:off x="9257229" y="141384"/>
            <a:ext cx="2695767" cy="715483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4800" dirty="0">
                <a:solidFill>
                  <a:schemeClr val="tx1"/>
                </a:solidFill>
              </a:rPr>
              <a:t>٥-٧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:a16="http://schemas.microsoft.com/office/drawing/2014/main" id="{63D575B8-6CC3-7440-B771-EF7B3744D7E1}"/>
              </a:ext>
            </a:extLst>
          </p:cNvPr>
          <p:cNvSpPr/>
          <p:nvPr/>
        </p:nvSpPr>
        <p:spPr>
          <a:xfrm>
            <a:off x="9257229" y="998251"/>
            <a:ext cx="2695767" cy="1511147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chemeClr val="tx1"/>
                </a:solidFill>
              </a:rPr>
              <a:t>معادلات الجمع والطرح </a:t>
            </a:r>
          </a:p>
        </p:txBody>
      </p:sp>
      <p:sp>
        <p:nvSpPr>
          <p:cNvPr id="7" name="مستطيل: زوايا مستديرة 6">
            <a:extLst>
              <a:ext uri="{FF2B5EF4-FFF2-40B4-BE49-F238E27FC236}">
                <a16:creationId xmlns:a16="http://schemas.microsoft.com/office/drawing/2014/main" id="{A2F2FD95-0F41-6949-B077-CF83D17F10D1}"/>
              </a:ext>
            </a:extLst>
          </p:cNvPr>
          <p:cNvSpPr/>
          <p:nvPr/>
        </p:nvSpPr>
        <p:spPr>
          <a:xfrm>
            <a:off x="9257229" y="2650783"/>
            <a:ext cx="2695767" cy="3668616"/>
          </a:xfrm>
          <a:prstGeom prst="roundRect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</a:rPr>
              <a:t> فكرة الدرس:</a:t>
            </a:r>
          </a:p>
          <a:p>
            <a:pPr algn="ctr"/>
            <a:r>
              <a:rPr lang="ar-SA" sz="2400" dirty="0">
                <a:solidFill>
                  <a:srgbClr val="FF0000"/>
                </a:solidFill>
              </a:rPr>
              <a:t>أكتب معادلات الجمع والطرح واحلها 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:a16="http://schemas.microsoft.com/office/drawing/2014/main" id="{6BF81831-CD9F-5841-8432-72F46547F146}"/>
              </a:ext>
            </a:extLst>
          </p:cNvPr>
          <p:cNvSpPr/>
          <p:nvPr/>
        </p:nvSpPr>
        <p:spPr>
          <a:xfrm>
            <a:off x="239004" y="141385"/>
            <a:ext cx="8841918" cy="63769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9" name="صورة 9">
            <a:extLst>
              <a:ext uri="{FF2B5EF4-FFF2-40B4-BE49-F238E27FC236}">
                <a16:creationId xmlns:a16="http://schemas.microsoft.com/office/drawing/2014/main" id="{6F9B3119-C21C-F744-B254-AA34A921361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2409" y="4948024"/>
            <a:ext cx="2056094" cy="2051361"/>
          </a:xfrm>
          <a:prstGeom prst="rect">
            <a:avLst/>
          </a:prstGeom>
        </p:spPr>
      </p:pic>
      <p:pic>
        <p:nvPicPr>
          <p:cNvPr id="5" name="صورة 9">
            <a:extLst>
              <a:ext uri="{FF2B5EF4-FFF2-40B4-BE49-F238E27FC236}">
                <a16:creationId xmlns:a16="http://schemas.microsoft.com/office/drawing/2014/main" id="{D2578036-B6EC-5D4D-BB86-8189D3D39AC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88" y="141384"/>
            <a:ext cx="1003300" cy="1282700"/>
          </a:xfrm>
          <a:prstGeom prst="rect">
            <a:avLst/>
          </a:prstGeom>
        </p:spPr>
      </p:pic>
      <p:pic>
        <p:nvPicPr>
          <p:cNvPr id="10" name="صورة 10">
            <a:extLst>
              <a:ext uri="{FF2B5EF4-FFF2-40B4-BE49-F238E27FC236}">
                <a16:creationId xmlns:a16="http://schemas.microsoft.com/office/drawing/2014/main" id="{35A1B33C-C92E-604B-B007-D14E3A991BE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234750" y="5913816"/>
            <a:ext cx="2268540" cy="376834"/>
          </a:xfrm>
          <a:prstGeom prst="rect">
            <a:avLst/>
          </a:prstGeom>
        </p:spPr>
      </p:pic>
      <p:pic>
        <p:nvPicPr>
          <p:cNvPr id="11" name="صورة 12">
            <a:extLst>
              <a:ext uri="{FF2B5EF4-FFF2-40B4-BE49-F238E27FC236}">
                <a16:creationId xmlns:a16="http://schemas.microsoft.com/office/drawing/2014/main" id="{B21079A0-6EAC-E549-96FB-5C08A78154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8434" y="856867"/>
            <a:ext cx="6514433" cy="4829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408506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شاشة عريضة</PresentationFormat>
  <Slides>14</Slides>
  <Notes>0</Notes>
  <HiddenSlides>0</HiddenSlide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14</vt:i4>
      </vt:variant>
    </vt:vector>
  </HeadingPairs>
  <TitlesOfParts>
    <vt:vector size="15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وفاء الشنبري</dc:creator>
  <cp:lastModifiedBy>وفاء الشنبري</cp:lastModifiedBy>
  <cp:revision>22</cp:revision>
  <dcterms:created xsi:type="dcterms:W3CDTF">2021-10-10T21:32:23Z</dcterms:created>
  <dcterms:modified xsi:type="dcterms:W3CDTF">2021-12-16T02:05:29Z</dcterms:modified>
</cp:coreProperties>
</file>