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0BDFA0-FA82-6545-933F-F2C1E214E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684BCC5-5468-0845-BE34-B7277688F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479E02-17B2-B44B-BB71-DACA50FD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32B030-5384-AC41-AB6B-DC26620A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C220CA-9B28-7F4F-9209-BDD1A0B4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384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212A7B-233B-AF48-8BFE-5E1319661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932F110-53AE-E34E-9306-E71217E96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B85C33-0C43-644E-A952-2A3368DCD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0C61CE-E219-1D44-8384-C279E53D7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2E1EA4-D380-FD4B-9B97-8E5AF1F1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323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8819A1E-3820-F54A-B672-F6888EA5E9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A57801-2E6B-2A46-ABF1-D45784E42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604329-D45D-8042-9C7D-6C328E39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C973A2-84B9-AA44-8A2F-FD457D3B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9DA103-AC50-F944-9475-5756BE7F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845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88BD00-0DF4-DA4F-ABF2-B82AD01B7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C9CB3B8-76B1-0842-B8E5-A3224B23C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96EA61-8AFC-2C4E-B969-ED1BCAE28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3C548A-92C3-6D4D-9080-99B3CE0E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0A9329-B476-0B43-993C-2532CCAE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063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3818A9-F733-F844-AAFC-6573A50E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45982D-12DD-394D-AEC5-6CFD10D91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2A85239-5C68-1D40-8505-B34167E5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FEB642-D40B-DF4B-89A9-B9536A179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8689BF-06A8-D34E-9950-241EDD66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470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E9BCB6-F598-D94A-9272-2F7BDC6E4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A23B2D-F487-DC42-B2F0-0554CE608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0124EFB-FBEC-F849-9FD8-EC3791430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8E08D8-8C34-3441-B273-4E288081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3751976-EE22-164C-9D9D-EA240757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522B6DF-A2C9-6348-8B72-E96CE14C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029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CAE83-87C5-4649-9DC2-015D069D0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0F9939C-E5D3-6F49-AC66-67CACF62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955E5EF-6C72-174D-98B4-39687D65E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381671B-A825-4A47-A13C-A4B9D201B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91370EA-F0D1-E147-A67D-D842FD0F5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DA870BD-1ED8-0E48-BBAC-477BC1B21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2658534-AAD2-A643-9725-6AC9BEE3D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3250CDD-9872-2A41-842C-D6EA6A39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836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A14DA2-B0E0-4B4D-8C3A-BF93594E8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4ECD6A1-7BF2-9548-B4E1-1448789A8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58327E2-CD8D-D34D-94C5-509F4769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BBC1911-E374-1444-904D-2BAC9E981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206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E293E32-5FA0-2A48-AB63-0B066146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2D0C3B5-09D9-DB4C-B601-0B6398D8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E3CA74B-B712-8F45-871B-3768C827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352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FB227D-CF2D-1947-A4CD-2F345EAC3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4C9532-1AF7-2C4A-B92F-C26846A17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9FA871-6611-2440-BC13-E14B6681E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90B9D44-28CC-D640-82A3-D3390CC96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0A913D-3CC8-B34E-B4C4-F90F53C82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FF95B43-440D-1941-9326-C61CBF26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721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2758FD-BB1D-124A-B68C-2C815E57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3E6873D-B529-174E-9DFA-C70AC5BC7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B508D4C-C6DA-6943-A3F4-F11C3C6B8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A1DFB05-777C-4C42-A0C4-02B614A8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6A40A0A-C29B-4F43-9C95-17483A92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32EBE8-A512-384C-9CF6-08525E24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217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E1E5AAB-FB84-D04F-BCD7-AB54FB511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A5574DB-8B54-1742-B464-E83362AAF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98A0692-DDF6-1B4B-9722-C3E61E464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7B25E-5FDD-154D-977D-085E73301F2F}" type="datetimeFigureOut">
              <a:rPr lang="ar-SA" smtClean="0"/>
              <a:t>24 جمادى الأولى،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01FD59-897C-854F-B85C-D30EA987B5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0EAF62-1D8F-3540-A157-38D8CC9C8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50DD7-E491-924A-A6E6-2A676C3B01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421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B04060-6165-D240-A66C-3498DE31A347}"/>
              </a:ext>
            </a:extLst>
          </p:cNvPr>
          <p:cNvSpPr txBox="1"/>
          <p:nvPr/>
        </p:nvSpPr>
        <p:spPr>
          <a:xfrm>
            <a:off x="4824355" y="3706564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/>
          </a:p>
        </p:txBody>
      </p:sp>
      <p:pic>
        <p:nvPicPr>
          <p:cNvPr id="2" name="صورة 2">
            <a:extLst>
              <a:ext uri="{FF2B5EF4-FFF2-40B4-BE49-F238E27FC236}">
                <a16:creationId xmlns:a16="http://schemas.microsoft.com/office/drawing/2014/main" id="{4E624169-AD51-A043-BC6B-02A5673CEB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696" y="0"/>
            <a:ext cx="12066607" cy="6858000"/>
          </a:xfrm>
          <a:prstGeom prst="rect">
            <a:avLst/>
          </a:prstGeom>
        </p:spPr>
      </p:pic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063135BE-FB1F-2447-B5AC-58A452E07642}"/>
              </a:ext>
            </a:extLst>
          </p:cNvPr>
          <p:cNvSpPr/>
          <p:nvPr/>
        </p:nvSpPr>
        <p:spPr>
          <a:xfrm>
            <a:off x="9257229" y="141384"/>
            <a:ext cx="2695767" cy="715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>
                <a:solidFill>
                  <a:schemeClr val="tx1"/>
                </a:solidFill>
              </a:rPr>
              <a:t>التهيئة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63D575B8-6CC3-7440-B771-EF7B3744D7E1}"/>
              </a:ext>
            </a:extLst>
          </p:cNvPr>
          <p:cNvSpPr/>
          <p:nvPr/>
        </p:nvSpPr>
        <p:spPr>
          <a:xfrm>
            <a:off x="9257229" y="998251"/>
            <a:ext cx="2695767" cy="151114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القياس : الطول والكتلة والسعة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6BF81831-CD9F-5841-8432-72F46547F146}"/>
              </a:ext>
            </a:extLst>
          </p:cNvPr>
          <p:cNvSpPr/>
          <p:nvPr/>
        </p:nvSpPr>
        <p:spPr>
          <a:xfrm>
            <a:off x="239004" y="141385"/>
            <a:ext cx="8841918" cy="6376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6F9B3119-C21C-F744-B254-AA34A9213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409" y="4948024"/>
            <a:ext cx="2056094" cy="2051361"/>
          </a:xfrm>
          <a:prstGeom prst="rect">
            <a:avLst/>
          </a:prstGeom>
        </p:spPr>
      </p:pic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89303624-53E8-F941-A2A6-AC719DDBE270}"/>
              </a:ext>
            </a:extLst>
          </p:cNvPr>
          <p:cNvSpPr/>
          <p:nvPr/>
        </p:nvSpPr>
        <p:spPr>
          <a:xfrm>
            <a:off x="9295825" y="2786656"/>
            <a:ext cx="2695767" cy="366861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sz="2400" dirty="0">
              <a:solidFill>
                <a:srgbClr val="FF0000"/>
              </a:solidFill>
            </a:endParaRPr>
          </a:p>
        </p:txBody>
      </p:sp>
      <p:pic>
        <p:nvPicPr>
          <p:cNvPr id="5" name="صورة 6">
            <a:extLst>
              <a:ext uri="{FF2B5EF4-FFF2-40B4-BE49-F238E27FC236}">
                <a16:creationId xmlns:a16="http://schemas.microsoft.com/office/drawing/2014/main" id="{4E884863-AE77-B84F-A268-D2FA25B3F56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57229" y="3610589"/>
            <a:ext cx="2695767" cy="1790618"/>
          </a:xfrm>
          <a:prstGeom prst="rect">
            <a:avLst/>
          </a:prstGeom>
        </p:spPr>
      </p:pic>
      <p:pic>
        <p:nvPicPr>
          <p:cNvPr id="7" name="صورة 9">
            <a:extLst>
              <a:ext uri="{FF2B5EF4-FFF2-40B4-BE49-F238E27FC236}">
                <a16:creationId xmlns:a16="http://schemas.microsoft.com/office/drawing/2014/main" id="{9F20764E-9763-1C44-A055-4DD3C8B298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88" y="304417"/>
            <a:ext cx="927100" cy="1104900"/>
          </a:xfrm>
          <a:prstGeom prst="rect">
            <a:avLst/>
          </a:prstGeom>
        </p:spPr>
      </p:pic>
      <p:pic>
        <p:nvPicPr>
          <p:cNvPr id="10" name="صورة 10">
            <a:extLst>
              <a:ext uri="{FF2B5EF4-FFF2-40B4-BE49-F238E27FC236}">
                <a16:creationId xmlns:a16="http://schemas.microsoft.com/office/drawing/2014/main" id="{B0738175-7511-314F-B2AE-D81A6A4F68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88" y="5950941"/>
            <a:ext cx="2197100" cy="406400"/>
          </a:xfrm>
          <a:prstGeom prst="rect">
            <a:avLst/>
          </a:prstGeom>
        </p:spPr>
      </p:pic>
      <p:pic>
        <p:nvPicPr>
          <p:cNvPr id="11" name="صورة 12">
            <a:extLst>
              <a:ext uri="{FF2B5EF4-FFF2-40B4-BE49-F238E27FC236}">
                <a16:creationId xmlns:a16="http://schemas.microsoft.com/office/drawing/2014/main" id="{38D85FDB-F1C0-C848-97FB-6D90508E0C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495" y="748764"/>
            <a:ext cx="7058481" cy="486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4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B04060-6165-D240-A66C-3498DE31A347}"/>
              </a:ext>
            </a:extLst>
          </p:cNvPr>
          <p:cNvSpPr txBox="1"/>
          <p:nvPr/>
        </p:nvSpPr>
        <p:spPr>
          <a:xfrm>
            <a:off x="4824355" y="3706564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/>
          </a:p>
        </p:txBody>
      </p:sp>
      <p:pic>
        <p:nvPicPr>
          <p:cNvPr id="2" name="صورة 2">
            <a:extLst>
              <a:ext uri="{FF2B5EF4-FFF2-40B4-BE49-F238E27FC236}">
                <a16:creationId xmlns:a16="http://schemas.microsoft.com/office/drawing/2014/main" id="{4E624169-AD51-A043-BC6B-02A5673CEB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696" y="0"/>
            <a:ext cx="12066607" cy="6858000"/>
          </a:xfrm>
          <a:prstGeom prst="rect">
            <a:avLst/>
          </a:prstGeom>
        </p:spPr>
      </p:pic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063135BE-FB1F-2447-B5AC-58A452E07642}"/>
              </a:ext>
            </a:extLst>
          </p:cNvPr>
          <p:cNvSpPr/>
          <p:nvPr/>
        </p:nvSpPr>
        <p:spPr>
          <a:xfrm>
            <a:off x="9257229" y="141384"/>
            <a:ext cx="2695767" cy="715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>
                <a:solidFill>
                  <a:schemeClr val="tx1"/>
                </a:solidFill>
              </a:rPr>
              <a:t>التهيئة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63D575B8-6CC3-7440-B771-EF7B3744D7E1}"/>
              </a:ext>
            </a:extLst>
          </p:cNvPr>
          <p:cNvSpPr/>
          <p:nvPr/>
        </p:nvSpPr>
        <p:spPr>
          <a:xfrm>
            <a:off x="9257229" y="998251"/>
            <a:ext cx="2695767" cy="151114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القياس : الطول والكتلة والسعة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6BF81831-CD9F-5841-8432-72F46547F146}"/>
              </a:ext>
            </a:extLst>
          </p:cNvPr>
          <p:cNvSpPr/>
          <p:nvPr/>
        </p:nvSpPr>
        <p:spPr>
          <a:xfrm>
            <a:off x="239004" y="141385"/>
            <a:ext cx="8841918" cy="6376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6F9B3119-C21C-F744-B254-AA34A9213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409" y="4948024"/>
            <a:ext cx="2056094" cy="2051361"/>
          </a:xfrm>
          <a:prstGeom prst="rect">
            <a:avLst/>
          </a:prstGeom>
        </p:spPr>
      </p:pic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89303624-53E8-F941-A2A6-AC719DDBE270}"/>
              </a:ext>
            </a:extLst>
          </p:cNvPr>
          <p:cNvSpPr/>
          <p:nvPr/>
        </p:nvSpPr>
        <p:spPr>
          <a:xfrm>
            <a:off x="9295825" y="2786656"/>
            <a:ext cx="2695767" cy="366861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sz="2400" dirty="0">
              <a:solidFill>
                <a:srgbClr val="FF0000"/>
              </a:solidFill>
            </a:endParaRPr>
          </a:p>
        </p:txBody>
      </p:sp>
      <p:pic>
        <p:nvPicPr>
          <p:cNvPr id="5" name="صورة 6">
            <a:extLst>
              <a:ext uri="{FF2B5EF4-FFF2-40B4-BE49-F238E27FC236}">
                <a16:creationId xmlns:a16="http://schemas.microsoft.com/office/drawing/2014/main" id="{4E884863-AE77-B84F-A268-D2FA25B3F56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57229" y="3610589"/>
            <a:ext cx="2695767" cy="1790618"/>
          </a:xfrm>
          <a:prstGeom prst="rect">
            <a:avLst/>
          </a:prstGeom>
        </p:spPr>
      </p:pic>
      <p:pic>
        <p:nvPicPr>
          <p:cNvPr id="7" name="صورة 9">
            <a:extLst>
              <a:ext uri="{FF2B5EF4-FFF2-40B4-BE49-F238E27FC236}">
                <a16:creationId xmlns:a16="http://schemas.microsoft.com/office/drawing/2014/main" id="{9F20764E-9763-1C44-A055-4DD3C8B298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88" y="304417"/>
            <a:ext cx="927100" cy="1104900"/>
          </a:xfrm>
          <a:prstGeom prst="rect">
            <a:avLst/>
          </a:prstGeom>
        </p:spPr>
      </p:pic>
      <p:pic>
        <p:nvPicPr>
          <p:cNvPr id="10" name="صورة 10">
            <a:extLst>
              <a:ext uri="{FF2B5EF4-FFF2-40B4-BE49-F238E27FC236}">
                <a16:creationId xmlns:a16="http://schemas.microsoft.com/office/drawing/2014/main" id="{B0738175-7511-314F-B2AE-D81A6A4F68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88" y="5950941"/>
            <a:ext cx="2197100" cy="406400"/>
          </a:xfrm>
          <a:prstGeom prst="rect">
            <a:avLst/>
          </a:prstGeom>
        </p:spPr>
      </p:pic>
      <p:pic>
        <p:nvPicPr>
          <p:cNvPr id="11" name="صورة 12">
            <a:extLst>
              <a:ext uri="{FF2B5EF4-FFF2-40B4-BE49-F238E27FC236}">
                <a16:creationId xmlns:a16="http://schemas.microsoft.com/office/drawing/2014/main" id="{555975BB-EC1C-4746-9007-B70D9471BB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597" y="491168"/>
            <a:ext cx="7306596" cy="510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00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DC0FFF6B-C6C9-AF43-8E04-793A0CD758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B04060-6165-D240-A66C-3498DE31A347}"/>
              </a:ext>
            </a:extLst>
          </p:cNvPr>
          <p:cNvSpPr txBox="1"/>
          <p:nvPr/>
        </p:nvSpPr>
        <p:spPr>
          <a:xfrm>
            <a:off x="4824355" y="3706564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/>
          </a:p>
        </p:txBody>
      </p:sp>
      <p:pic>
        <p:nvPicPr>
          <p:cNvPr id="2" name="صورة 2">
            <a:extLst>
              <a:ext uri="{FF2B5EF4-FFF2-40B4-BE49-F238E27FC236}">
                <a16:creationId xmlns:a16="http://schemas.microsoft.com/office/drawing/2014/main" id="{4E624169-AD51-A043-BC6B-02A5673CEB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696" y="0"/>
            <a:ext cx="12066607" cy="6858000"/>
          </a:xfrm>
          <a:prstGeom prst="rect">
            <a:avLst/>
          </a:prstGeom>
        </p:spPr>
      </p:pic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id="{063135BE-FB1F-2447-B5AC-58A452E07642}"/>
              </a:ext>
            </a:extLst>
          </p:cNvPr>
          <p:cNvSpPr/>
          <p:nvPr/>
        </p:nvSpPr>
        <p:spPr>
          <a:xfrm>
            <a:off x="9257229" y="141384"/>
            <a:ext cx="2695767" cy="71548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>
                <a:solidFill>
                  <a:schemeClr val="tx1"/>
                </a:solidFill>
              </a:rPr>
              <a:t>التهيئة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63D575B8-6CC3-7440-B771-EF7B3744D7E1}"/>
              </a:ext>
            </a:extLst>
          </p:cNvPr>
          <p:cNvSpPr/>
          <p:nvPr/>
        </p:nvSpPr>
        <p:spPr>
          <a:xfrm>
            <a:off x="9257229" y="998251"/>
            <a:ext cx="2695767" cy="151114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القياس : الطول والكتلة والسعة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6BF81831-CD9F-5841-8432-72F46547F146}"/>
              </a:ext>
            </a:extLst>
          </p:cNvPr>
          <p:cNvSpPr/>
          <p:nvPr/>
        </p:nvSpPr>
        <p:spPr>
          <a:xfrm>
            <a:off x="239004" y="141385"/>
            <a:ext cx="8841918" cy="6376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9" name="صورة 9">
            <a:extLst>
              <a:ext uri="{FF2B5EF4-FFF2-40B4-BE49-F238E27FC236}">
                <a16:creationId xmlns:a16="http://schemas.microsoft.com/office/drawing/2014/main" id="{6F9B3119-C21C-F744-B254-AA34A9213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409" y="4948024"/>
            <a:ext cx="2056094" cy="2051361"/>
          </a:xfrm>
          <a:prstGeom prst="rect">
            <a:avLst/>
          </a:prstGeom>
        </p:spPr>
      </p:pic>
      <p:sp>
        <p:nvSpPr>
          <p:cNvPr id="15" name="مستطيل: زوايا مستديرة 14">
            <a:extLst>
              <a:ext uri="{FF2B5EF4-FFF2-40B4-BE49-F238E27FC236}">
                <a16:creationId xmlns:a16="http://schemas.microsoft.com/office/drawing/2014/main" id="{89303624-53E8-F941-A2A6-AC719DDBE270}"/>
              </a:ext>
            </a:extLst>
          </p:cNvPr>
          <p:cNvSpPr/>
          <p:nvPr/>
        </p:nvSpPr>
        <p:spPr>
          <a:xfrm>
            <a:off x="9295825" y="2786656"/>
            <a:ext cx="2695767" cy="366861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sz="2400" dirty="0">
              <a:solidFill>
                <a:srgbClr val="FF0000"/>
              </a:solidFill>
            </a:endParaRPr>
          </a:p>
        </p:txBody>
      </p:sp>
      <p:pic>
        <p:nvPicPr>
          <p:cNvPr id="5" name="صورة 6">
            <a:extLst>
              <a:ext uri="{FF2B5EF4-FFF2-40B4-BE49-F238E27FC236}">
                <a16:creationId xmlns:a16="http://schemas.microsoft.com/office/drawing/2014/main" id="{4E884863-AE77-B84F-A268-D2FA25B3F56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95825" y="3623407"/>
            <a:ext cx="2657171" cy="1764982"/>
          </a:xfrm>
          <a:prstGeom prst="rect">
            <a:avLst/>
          </a:prstGeom>
        </p:spPr>
      </p:pic>
      <p:pic>
        <p:nvPicPr>
          <p:cNvPr id="7" name="صورة 9">
            <a:extLst>
              <a:ext uri="{FF2B5EF4-FFF2-40B4-BE49-F238E27FC236}">
                <a16:creationId xmlns:a16="http://schemas.microsoft.com/office/drawing/2014/main" id="{9F20764E-9763-1C44-A055-4DD3C8B298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88" y="304417"/>
            <a:ext cx="927100" cy="1104900"/>
          </a:xfrm>
          <a:prstGeom prst="rect">
            <a:avLst/>
          </a:prstGeom>
        </p:spPr>
      </p:pic>
      <p:pic>
        <p:nvPicPr>
          <p:cNvPr id="10" name="صورة 10">
            <a:extLst>
              <a:ext uri="{FF2B5EF4-FFF2-40B4-BE49-F238E27FC236}">
                <a16:creationId xmlns:a16="http://schemas.microsoft.com/office/drawing/2014/main" id="{B0738175-7511-314F-B2AE-D81A6A4F68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88" y="5950941"/>
            <a:ext cx="2197100" cy="406400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631B9EC-BBE7-FC4E-BC1A-FDB71E30E02C}"/>
              </a:ext>
            </a:extLst>
          </p:cNvPr>
          <p:cNvSpPr txBox="1"/>
          <p:nvPr/>
        </p:nvSpPr>
        <p:spPr>
          <a:xfrm>
            <a:off x="1323025" y="1997839"/>
            <a:ext cx="7250089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b="0" i="0" u="none" strike="noStrike" dirty="0">
                <a:solidFill>
                  <a:srgbClr val="7030A0"/>
                </a:solidFill>
                <a:effectLst/>
                <a:latin typeface="Tahoma" panose="020B0604030504040204" pitchFamily="34" charset="0"/>
              </a:rPr>
              <a:t>الوسيلة الوحيدة إلى النجاح هي الاستمرار بقوة حتى النهاية</a:t>
            </a:r>
            <a:endParaRPr lang="ar-SA" sz="6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67662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3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وفاء الشنبري</dc:creator>
  <cp:lastModifiedBy>وفاء الشنبري</cp:lastModifiedBy>
  <cp:revision>23</cp:revision>
  <dcterms:created xsi:type="dcterms:W3CDTF">2021-10-10T21:32:23Z</dcterms:created>
  <dcterms:modified xsi:type="dcterms:W3CDTF">2021-12-28T01:37:45Z</dcterms:modified>
</cp:coreProperties>
</file>