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4" y="5754707"/>
            <a:ext cx="3619500" cy="622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E5161EE-CF04-1942-93A8-53CC13AD5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2" y="512245"/>
            <a:ext cx="6854940" cy="45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4" y="5754707"/>
            <a:ext cx="3619500" cy="622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F260055-9C69-124C-AF35-D16C6131F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66" y="856867"/>
            <a:ext cx="6424119" cy="21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4" y="5754707"/>
            <a:ext cx="3619500" cy="622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E67860D-EAF1-624D-A2B8-FF17ED8BF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4" y="737425"/>
            <a:ext cx="7140258" cy="38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4" y="5754707"/>
            <a:ext cx="3619500" cy="622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6B30C-6654-4B41-B72F-965E5E30F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13" y="480993"/>
            <a:ext cx="6158266" cy="25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244" y="5784509"/>
            <a:ext cx="3619500" cy="56269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57881AD-99A0-8F47-B58E-9674610D0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4" y="585348"/>
            <a:ext cx="4851637" cy="4362676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9B74C2F-E3B0-F748-A8E4-209963736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85" y="2085017"/>
            <a:ext cx="182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244" y="5784509"/>
            <a:ext cx="3619500" cy="56269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1CC2EF0-3B1B-5C44-B3FA-12822C0D2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45" y="1017224"/>
            <a:ext cx="7098035" cy="39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244" y="5784509"/>
            <a:ext cx="3619500" cy="56269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9ED0CD3-6B2D-A74E-A0B4-313B021F8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4" y="687769"/>
            <a:ext cx="6421868" cy="46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أقيس مستعملآ الوحدات المترية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BB5D5FF-AAF9-8C44-A5E5-06B68A58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244" y="5784509"/>
            <a:ext cx="3619500" cy="56269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FA24830-F02F-5947-B8B4-25E2A8E4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" y="240917"/>
            <a:ext cx="939800" cy="12319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C8BFB7-5CBD-1F4A-9456-6377558AAEDB}"/>
              </a:ext>
            </a:extLst>
          </p:cNvPr>
          <p:cNvSpPr txBox="1"/>
          <p:nvPr/>
        </p:nvSpPr>
        <p:spPr>
          <a:xfrm>
            <a:off x="1913685" y="1898688"/>
            <a:ext cx="610150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0" i="0" u="none" strike="noStrike" dirty="0">
                <a:solidFill>
                  <a:srgbClr val="7030A0"/>
                </a:solidFill>
                <a:effectLst/>
                <a:latin typeface="Tahoma" panose="020B0604030504040204" pitchFamily="34" charset="0"/>
              </a:rPr>
              <a:t>الوسيلة الوحيدة إلى النجاح هي الاستمرار بقوة حتى النهاية</a:t>
            </a:r>
            <a:endParaRPr lang="ar-SA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18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2021-12-28T01:50:21Z</dcterms:modified>
</cp:coreProperties>
</file>