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24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1" y="5676749"/>
            <a:ext cx="4076700" cy="5461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184AB55-1EF8-FC49-B05A-DC0BEC324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81" y="412826"/>
            <a:ext cx="5521348" cy="2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1158" y="5683260"/>
            <a:ext cx="3640525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201E205-E461-4245-AAFB-D6F5874F9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1" y="759945"/>
            <a:ext cx="7182344" cy="45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7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1158" y="5683260"/>
            <a:ext cx="3640525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0136B49-A3F9-D64C-A46A-A10D52109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05" y="406288"/>
            <a:ext cx="5810594" cy="30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07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1158" y="5683260"/>
            <a:ext cx="3640525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683235B-7442-894D-BF08-5CDD56D1D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1" y="453222"/>
            <a:ext cx="6942446" cy="29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1158" y="5683260"/>
            <a:ext cx="3640525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0F7E-F323-604C-B4AD-3133118723F9}"/>
              </a:ext>
            </a:extLst>
          </p:cNvPr>
          <p:cNvSpPr txBox="1"/>
          <p:nvPr/>
        </p:nvSpPr>
        <p:spPr>
          <a:xfrm>
            <a:off x="2089992" y="1349366"/>
            <a:ext cx="579548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يجب لكي تنجح أن تكون رغبتك في النجاح أكبر من خوفك من الفشل</a:t>
            </a:r>
            <a:r>
              <a:rPr lang="ar-SA" sz="6000" b="0" i="0" u="none" strike="noStrike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.</a:t>
            </a:r>
            <a:endParaRPr lang="ar-S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3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1" y="5676749"/>
            <a:ext cx="4076700" cy="5461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0AC9E43-7384-964F-AE86-F201EF3B0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96" y="843096"/>
            <a:ext cx="5733518" cy="40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71" y="5676749"/>
            <a:ext cx="4076700" cy="5461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9B8FFFD-1674-AB46-AAAE-5DF80BA71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8" y="339687"/>
            <a:ext cx="5243721" cy="14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4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6419" y="5676749"/>
            <a:ext cx="3850004" cy="5461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F5CBDF8-6493-8845-A199-FF2F0DC12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78" y="339687"/>
            <a:ext cx="6102794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4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6419" y="5676749"/>
            <a:ext cx="3850004" cy="5461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3A5E3C-1427-3348-A81A-E7B917C61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04" y="484631"/>
            <a:ext cx="5734008" cy="22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6419" y="5676749"/>
            <a:ext cx="3850004" cy="5461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2B15A1B-F19B-1D4E-A03A-2BEF3C422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31" y="998251"/>
            <a:ext cx="6546529" cy="43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6419" y="5683260"/>
            <a:ext cx="3850004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7486A1A-A39D-D346-B654-6B02A34AE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33" y="499125"/>
            <a:ext cx="6760745" cy="28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6419" y="5683260"/>
            <a:ext cx="3850004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3063EEA-56E6-D147-986E-1B0FEC095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7" y="453220"/>
            <a:ext cx="6819272" cy="28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2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الكسور غير الفعلية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الكسور غير الفعلية على صورة اعداد كسرية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E9B21BF1-7DAC-F14D-9AA8-7A16B7A9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06419" y="5683260"/>
            <a:ext cx="3850004" cy="533077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4699F3F-0508-1343-94F9-D258D4372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8" y="295313"/>
            <a:ext cx="1016000" cy="12192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7DEBCB6-A2A7-004F-9330-FC11902E3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22" y="339687"/>
            <a:ext cx="6237979" cy="3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77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24</cp:revision>
  <dcterms:created xsi:type="dcterms:W3CDTF">2021-10-10T21:32:23Z</dcterms:created>
  <dcterms:modified xsi:type="dcterms:W3CDTF">2021-12-28T02:15:05Z</dcterms:modified>
</cp:coreProperties>
</file>