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62" r:id="rId3"/>
    <p:sldId id="338" r:id="rId4"/>
    <p:sldId id="345" r:id="rId5"/>
    <p:sldId id="332" r:id="rId6"/>
    <p:sldId id="329" r:id="rId7"/>
    <p:sldId id="335" r:id="rId8"/>
    <p:sldId id="336" r:id="rId9"/>
    <p:sldId id="346" r:id="rId10"/>
    <p:sldId id="347" r:id="rId11"/>
    <p:sldId id="348" r:id="rId12"/>
    <p:sldId id="330" r:id="rId13"/>
    <p:sldId id="341" r:id="rId14"/>
    <p:sldId id="365" r:id="rId15"/>
    <p:sldId id="334" r:id="rId16"/>
    <p:sldId id="353" r:id="rId17"/>
    <p:sldId id="364" r:id="rId18"/>
    <p:sldId id="355" r:id="rId19"/>
    <p:sldId id="357" r:id="rId20"/>
    <p:sldId id="358" r:id="rId21"/>
    <p:sldId id="356" r:id="rId22"/>
    <p:sldId id="354" r:id="rId23"/>
    <p:sldId id="362" r:id="rId24"/>
    <p:sldId id="363" r:id="rId25"/>
    <p:sldId id="366" r:id="rId26"/>
    <p:sldId id="352" r:id="rId27"/>
    <p:sldId id="367" r:id="rId28"/>
    <p:sldId id="269" r:id="rId29"/>
    <p:sldId id="349" r:id="rId30"/>
    <p:sldId id="350" r:id="rId31"/>
    <p:sldId id="351" r:id="rId32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DBC9"/>
    <a:srgbClr val="87C4A3"/>
    <a:srgbClr val="FF66CC"/>
    <a:srgbClr val="FFCC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39" autoAdjust="0"/>
    <p:restoredTop sz="94660"/>
  </p:normalViewPr>
  <p:slideViewPr>
    <p:cSldViewPr snapToGrid="0">
      <p:cViewPr varScale="1">
        <p:scale>
          <a:sx n="95" d="100"/>
          <a:sy n="95" d="100"/>
        </p:scale>
        <p:origin x="216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5D72630-C585-BE36-C00D-2C9B38E76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0873DBC-AB20-7FD3-4250-412BB8581F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EB2294D-EEDD-B9E7-FECC-564F03EA8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550CB-8232-4C2A-A0FD-34BDA8155891}" type="datetimeFigureOut">
              <a:rPr lang="ar-SA" smtClean="0"/>
              <a:t>15/06/44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D42C058-CD4E-185F-44CC-E3CD3468F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BBB77E4-278D-FB09-4499-909B7453A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8AF9-3A94-4F3F-8946-9D0967F8946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07193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844FD47-0EAE-FFED-8B43-2A15ED76F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9C76411-470C-DCEE-138F-9319D2F513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26BAA0-1AB5-37E5-A16D-04B128E71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550CB-8232-4C2A-A0FD-34BDA8155891}" type="datetimeFigureOut">
              <a:rPr lang="ar-SA" smtClean="0"/>
              <a:t>15/06/44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5C34BE1-E115-4C9B-2C30-93589163C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EC6170D-FE23-4EF1-0071-8A4F728E4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8AF9-3A94-4F3F-8946-9D0967F8946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39532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EE38D9B-82F9-5950-DDCE-14253FA4F9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B21E709-E503-2EF6-117D-4F9A869E50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356072D-2D17-6C0D-2B56-D051202B4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550CB-8232-4C2A-A0FD-34BDA8155891}" type="datetimeFigureOut">
              <a:rPr lang="ar-SA" smtClean="0"/>
              <a:t>15/06/44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926A995-60D5-69E1-9FE5-C162AA890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B8FA506-36C9-5FEA-12A2-37508A1EE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8AF9-3A94-4F3F-8946-9D0967F8946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07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329E81B-FFE3-17BD-8055-7E4D54AC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8CF727F-D1B6-A951-A0A0-DAF67333EC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34B1A21-ADDD-3908-95FE-A3F4C643A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550CB-8232-4C2A-A0FD-34BDA8155891}" type="datetimeFigureOut">
              <a:rPr lang="ar-SA" smtClean="0"/>
              <a:t>15/06/44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2E3FE8E-559E-243E-9831-BCD01D4B4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B68DD9-324B-B8D9-F988-13BDFCBD7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8AF9-3A94-4F3F-8946-9D0967F8946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86583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4A729C-1295-172A-FC08-12C05C24D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739AC8D-B058-5308-2F9F-4C002B587C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28FEFBA-B420-6065-4A10-1FCA59746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550CB-8232-4C2A-A0FD-34BDA8155891}" type="datetimeFigureOut">
              <a:rPr lang="ar-SA" smtClean="0"/>
              <a:t>15/06/44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69D9035-D6BF-920D-1C4E-907D95D97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E5AB819-8A39-B1C6-F69F-141A587F0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8AF9-3A94-4F3F-8946-9D0967F8946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2939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B8DCF38-C2C5-7423-277C-1827009A4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B2EE973-C53F-6D30-BF9F-588E41DC27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ADF02EB-9C56-56DD-AF96-39399B6448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29B5D58-C88A-8ABA-B16B-C49EE7624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550CB-8232-4C2A-A0FD-34BDA8155891}" type="datetimeFigureOut">
              <a:rPr lang="ar-SA" smtClean="0"/>
              <a:t>15/06/44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64F2859-2BD5-EF1C-723F-BC468679E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0834542-38FA-5F61-A4C6-49028BC11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8AF9-3A94-4F3F-8946-9D0967F8946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38481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82F9EBF-BC5D-4931-CBE5-B34C4E51F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FDCC824-2D89-CD9D-0483-68FAC5607F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6F9F177-1BD1-034D-BA21-13EDF8D2D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A31D4755-6642-4727-0421-9850135986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59EBAAFD-2F47-0B77-7AAD-FBC43D06A2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2C651B6C-A7A1-ED9F-EECF-5114FDB0D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550CB-8232-4C2A-A0FD-34BDA8155891}" type="datetimeFigureOut">
              <a:rPr lang="ar-SA" smtClean="0"/>
              <a:t>15/06/44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17D24225-F37C-219B-7043-9B820BB83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CAA18D22-8387-A0AA-36B1-1123D7397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8AF9-3A94-4F3F-8946-9D0967F8946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94724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A9E516D-EA59-413C-BDF6-6C1AF2B99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3E2492CA-0AAA-CD18-6BAC-5BFC9790D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550CB-8232-4C2A-A0FD-34BDA8155891}" type="datetimeFigureOut">
              <a:rPr lang="ar-SA" smtClean="0"/>
              <a:t>15/06/44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0D970BF-0496-F6D4-154D-593BDAFE3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E2A9485-6094-C33C-39A3-B9991BBC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8AF9-3A94-4F3F-8946-9D0967F8946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0100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A256BAED-0796-3DC0-47A0-0A25E4909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550CB-8232-4C2A-A0FD-34BDA8155891}" type="datetimeFigureOut">
              <a:rPr lang="ar-SA" smtClean="0"/>
              <a:t>15/06/44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F5CB3863-53BB-639E-F294-9657B446C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B97E175-6255-2630-1127-3EB0A4468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8AF9-3A94-4F3F-8946-9D0967F8946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1416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CCDB365-02E7-5FEE-50F4-521680B24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D8A323F-D8F5-2AA9-E3C4-92780F870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7C88F5E-398D-10E7-3BC0-3857AE0D71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61F081E-F43D-EEBF-EFE1-BC5764932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550CB-8232-4C2A-A0FD-34BDA8155891}" type="datetimeFigureOut">
              <a:rPr lang="ar-SA" smtClean="0"/>
              <a:t>15/06/44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DBC5B95-6612-6E2F-3390-F03543504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F9C61E8-05B4-716F-FBF3-616C04C56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8AF9-3A94-4F3F-8946-9D0967F8946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219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4494BF2-0666-218C-1A0B-3DE68036A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CF45E29D-652B-998E-E90C-797B31D8C6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AD47CBD-95B8-D091-BE94-6B42134E3B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4045BBB-634C-324A-C32A-F35086544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550CB-8232-4C2A-A0FD-34BDA8155891}" type="datetimeFigureOut">
              <a:rPr lang="ar-SA" smtClean="0"/>
              <a:t>15/06/44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ABD346A-730A-DAEC-D332-E83B41D99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CD50A79-0810-8654-0186-9663EF696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8AF9-3A94-4F3F-8946-9D0967F8946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08236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18D11837-F3A0-E3BF-E148-7F737A266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CBEB123-D2C4-9E7C-962E-D2D206893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753E0BD-C761-9AF6-B96D-DF286FC21D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550CB-8232-4C2A-A0FD-34BDA8155891}" type="datetimeFigureOut">
              <a:rPr lang="ar-SA" smtClean="0"/>
              <a:t>15/06/44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7EC389E-38BC-F641-C1C9-BA76BB21A8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2919379-1108-4C20-F053-96D6F1D4C7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38AF9-3A94-4F3F-8946-9D0967F8946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55291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8.png"/><Relationship Id="rId18" Type="http://schemas.openxmlformats.org/officeDocument/2006/relationships/slide" Target="slide24.xml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openxmlformats.org/officeDocument/2006/relationships/slide" Target="slide6.xml"/><Relationship Id="rId17" Type="http://schemas.openxmlformats.org/officeDocument/2006/relationships/image" Target="../media/image10.png"/><Relationship Id="rId2" Type="http://schemas.openxmlformats.org/officeDocument/2006/relationships/video" Target="../media/media1.mp4"/><Relationship Id="rId16" Type="http://schemas.openxmlformats.org/officeDocument/2006/relationships/slide" Target="slide14.xml"/><Relationship Id="rId20" Type="http://schemas.openxmlformats.org/officeDocument/2006/relationships/slide" Target="slide2.xml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slide" Target="slide7.xml"/><Relationship Id="rId15" Type="http://schemas.openxmlformats.org/officeDocument/2006/relationships/image" Target="../media/image9.png"/><Relationship Id="rId10" Type="http://schemas.openxmlformats.org/officeDocument/2006/relationships/slide" Target="slide26.xml"/><Relationship Id="rId19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slide" Target="slide5.xml"/><Relationship Id="rId22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microsoft.com/office/2007/relationships/hdphoto" Target="../media/hdphoto3.wdp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5750C89-6D55-3BED-0580-6863A2FD4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A5C79B0-81B6-3D3C-D930-849DD2794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2642" y="2019719"/>
            <a:ext cx="8179358" cy="483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32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2975DC17-461B-AC11-1A6F-5A33B0962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26342F53-6E7C-176C-EA05-59BE7429EF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497" y="-1195661"/>
            <a:ext cx="6362699" cy="819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59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2975DC17-461B-AC11-1A6F-5A33B0962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84"/>
            <a:ext cx="12192000" cy="6858000"/>
          </a:xfrm>
          <a:prstGeom prst="rect">
            <a:avLst/>
          </a:prstGeom>
        </p:spPr>
      </p:pic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FD16A9E-E4FF-57C7-102A-42C397ACD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292" y="505453"/>
            <a:ext cx="8281816" cy="537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82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صورة 18">
            <a:extLst>
              <a:ext uri="{FF2B5EF4-FFF2-40B4-BE49-F238E27FC236}">
                <a16:creationId xmlns:a16="http://schemas.microsoft.com/office/drawing/2014/main" id="{3B2D7B74-695F-9819-96D7-97BF30FBC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53A02BB7-00D4-AEBE-A567-0A40F0D744D2}"/>
              </a:ext>
            </a:extLst>
          </p:cNvPr>
          <p:cNvSpPr txBox="1"/>
          <p:nvPr/>
        </p:nvSpPr>
        <p:spPr>
          <a:xfrm>
            <a:off x="3566807" y="594306"/>
            <a:ext cx="52595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Practice the talks in pairs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699F5319-7113-55DE-CC7C-5DE1517966A0}"/>
              </a:ext>
            </a:extLst>
          </p:cNvPr>
          <p:cNvSpPr/>
          <p:nvPr/>
        </p:nvSpPr>
        <p:spPr>
          <a:xfrm>
            <a:off x="3293852" y="557968"/>
            <a:ext cx="545910" cy="55955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ar-SA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2C99DF7D-BE99-9583-3A8F-ACD327BB3317}"/>
              </a:ext>
            </a:extLst>
          </p:cNvPr>
          <p:cNvSpPr/>
          <p:nvPr/>
        </p:nvSpPr>
        <p:spPr>
          <a:xfrm>
            <a:off x="4336305" y="1406056"/>
            <a:ext cx="545910" cy="55955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ar-SA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CE4CAB09-2AEF-10A1-A433-D0EE5929EA03}"/>
              </a:ext>
            </a:extLst>
          </p:cNvPr>
          <p:cNvSpPr txBox="1"/>
          <p:nvPr/>
        </p:nvSpPr>
        <p:spPr>
          <a:xfrm>
            <a:off x="4975843" y="1507009"/>
            <a:ext cx="49206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Act out the talks in pairs</a:t>
            </a: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C2159D8F-6EE2-2C93-6803-B061E567B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8568" y="2253221"/>
            <a:ext cx="4285679" cy="2256152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ED3DB8B8-DFA8-28D9-9325-A6134D9DDB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234" y="1338100"/>
            <a:ext cx="2564951" cy="2676757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0149011A-01A1-A06C-3E7D-17F16E9E0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406" y="4014857"/>
            <a:ext cx="5571724" cy="245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4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DD5F446B-CB6D-15EF-13BE-8D912AEB7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8098B3F-F3A0-7959-8450-08670DF0BA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74" b="89474" l="9783" r="95290">
                        <a14:foregroundMark x1="95290" y1="60000" x2="95290" y2="60000"/>
                        <a14:foregroundMark x1="33333" y1="23158" x2="33333" y2="23158"/>
                        <a14:foregroundMark x1="19565" y1="28421" x2="19565" y2="28421"/>
                        <a14:foregroundMark x1="12681" y1="57895" x2="12681" y2="57895"/>
                        <a14:foregroundMark x1="10145" y1="64211" x2="10145" y2="64211"/>
                        <a14:foregroundMark x1="29710" y1="52632" x2="29710" y2="526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3594" y="2187013"/>
            <a:ext cx="3101151" cy="891759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4701D9AD-18B9-C585-E419-DC4476B3CB45}"/>
              </a:ext>
            </a:extLst>
          </p:cNvPr>
          <p:cNvSpPr txBox="1"/>
          <p:nvPr/>
        </p:nvSpPr>
        <p:spPr>
          <a:xfrm>
            <a:off x="-50242" y="3696125"/>
            <a:ext cx="3687965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US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Find the animal </a:t>
            </a:r>
          </a:p>
          <a:p>
            <a:pPr algn="ctr" defTabSz="457200" rtl="0"/>
            <a:r>
              <a:rPr lang="en-US" sz="2400" dirty="0">
                <a:solidFill>
                  <a:srgbClr val="7030A0"/>
                </a:solidFill>
                <a:latin typeface="Comic Sans MS" panose="030F0702030302020204" pitchFamily="66" charset="0"/>
                <a:cs typeface="AGA Dimnah Regular" pitchFamily="2" charset="-78"/>
              </a:rPr>
              <a:t>Listen to the teacher and look for the animal. Say the letter. </a:t>
            </a:r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02728C0F-D65B-36A8-4091-B6DB722ED340}"/>
              </a:ext>
            </a:extLst>
          </p:cNvPr>
          <p:cNvSpPr/>
          <p:nvPr/>
        </p:nvSpPr>
        <p:spPr>
          <a:xfrm>
            <a:off x="79596" y="3433067"/>
            <a:ext cx="545910" cy="559558"/>
          </a:xfrm>
          <a:prstGeom prst="ellipse">
            <a:avLst/>
          </a:prstGeom>
          <a:solidFill>
            <a:srgbClr val="552579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ar-SA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A75A1CB0-B07C-596D-D2B0-0B958C169E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041" y="0"/>
            <a:ext cx="7702190" cy="7023797"/>
          </a:xfrm>
          <a:prstGeom prst="rect">
            <a:avLst/>
          </a:prstGeom>
        </p:spPr>
      </p:pic>
      <p:pic>
        <p:nvPicPr>
          <p:cNvPr id="12" name="We Can 4 (2020) SB_CD 1_03">
            <a:hlinkClick r:id="" action="ppaction://media"/>
            <a:extLst>
              <a:ext uri="{FF2B5EF4-FFF2-40B4-BE49-F238E27FC236}">
                <a16:creationId xmlns:a16="http://schemas.microsoft.com/office/drawing/2014/main" id="{A00AB02D-F03C-8186-F2E2-0E46D213FE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7046" y="5747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83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58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5F6E637-8921-60DC-FDF9-1158A8A48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94F2F532-F496-7148-CBAB-705EA3AA75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09" y="0"/>
            <a:ext cx="7620000" cy="487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389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7873EF6-392A-6742-6DB1-43BF6EF76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D5C320B-623D-C654-5084-7645E60B6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3351" y="1625443"/>
            <a:ext cx="3492478" cy="3513755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11DC3A6D-23A2-F683-ED05-E24D19B585F7}"/>
              </a:ext>
            </a:extLst>
          </p:cNvPr>
          <p:cNvSpPr txBox="1"/>
          <p:nvPr/>
        </p:nvSpPr>
        <p:spPr>
          <a:xfrm>
            <a:off x="3870524" y="703140"/>
            <a:ext cx="357530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This is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56868F5-7EB1-BBCA-1E26-0D6BE167C678}"/>
              </a:ext>
            </a:extLst>
          </p:cNvPr>
          <p:cNvSpPr txBox="1"/>
          <p:nvPr/>
        </p:nvSpPr>
        <p:spPr>
          <a:xfrm>
            <a:off x="3197863" y="5425867"/>
            <a:ext cx="492062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a snake</a:t>
            </a:r>
          </a:p>
        </p:txBody>
      </p:sp>
    </p:spTree>
    <p:extLst>
      <p:ext uri="{BB962C8B-B14F-4D97-AF65-F5344CB8AC3E}">
        <p14:creationId xmlns:p14="http://schemas.microsoft.com/office/powerpoint/2010/main" val="33724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7873EF6-392A-6742-6DB1-43BF6EF76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19AF062-F73C-029A-C674-D01CA3098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8665" y="1671242"/>
            <a:ext cx="3468482" cy="3515515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C0BA9221-E639-5063-3494-21C5A6858CFF}"/>
              </a:ext>
            </a:extLst>
          </p:cNvPr>
          <p:cNvSpPr txBox="1"/>
          <p:nvPr/>
        </p:nvSpPr>
        <p:spPr>
          <a:xfrm>
            <a:off x="3066655" y="560529"/>
            <a:ext cx="5715603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What animal is this?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F7A0F93-C4D8-5828-3CA4-4AFCF208D109}"/>
              </a:ext>
            </a:extLst>
          </p:cNvPr>
          <p:cNvSpPr txBox="1"/>
          <p:nvPr/>
        </p:nvSpPr>
        <p:spPr>
          <a:xfrm>
            <a:off x="3464143" y="5760768"/>
            <a:ext cx="492062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It’s a zebra</a:t>
            </a:r>
          </a:p>
        </p:txBody>
      </p:sp>
    </p:spTree>
    <p:extLst>
      <p:ext uri="{BB962C8B-B14F-4D97-AF65-F5344CB8AC3E}">
        <p14:creationId xmlns:p14="http://schemas.microsoft.com/office/powerpoint/2010/main" val="78602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7873EF6-392A-6742-6DB1-43BF6EF76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صورة 3" descr="صورة تحتوي على الثدييات&#10;&#10;تم إنشاء الوصف تلقائياً">
            <a:extLst>
              <a:ext uri="{FF2B5EF4-FFF2-40B4-BE49-F238E27FC236}">
                <a16:creationId xmlns:a16="http://schemas.microsoft.com/office/drawing/2014/main" id="{BE8EFE24-F41C-8CAD-DACF-EF1FF1FC8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884" y="2100105"/>
            <a:ext cx="3157087" cy="3012519"/>
          </a:xfrm>
          <a:prstGeom prst="rect">
            <a:avLst/>
          </a:prstGeom>
        </p:spPr>
      </p:pic>
      <p:pic>
        <p:nvPicPr>
          <p:cNvPr id="5" name="صورة 4" descr="صورة تحتوي على لعبة, دمية, رسوم المتجهات&#10;&#10;تم إنشاء الوصف تلقائياً">
            <a:extLst>
              <a:ext uri="{FF2B5EF4-FFF2-40B4-BE49-F238E27FC236}">
                <a16:creationId xmlns:a16="http://schemas.microsoft.com/office/drawing/2014/main" id="{4731E510-0778-1A75-A0C1-557CE266BD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345" y="2853115"/>
            <a:ext cx="2171700" cy="3457575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0B00AE23-F4EB-78B0-C299-A9CCE95E21A7}"/>
              </a:ext>
            </a:extLst>
          </p:cNvPr>
          <p:cNvSpPr txBox="1"/>
          <p:nvPr/>
        </p:nvSpPr>
        <p:spPr>
          <a:xfrm>
            <a:off x="1632858" y="744029"/>
            <a:ext cx="756640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Where is the kangaroo ?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84DC5619-8533-2142-D8D9-9BE46370B8DF}"/>
              </a:ext>
            </a:extLst>
          </p:cNvPr>
          <p:cNvSpPr txBox="1"/>
          <p:nvPr/>
        </p:nvSpPr>
        <p:spPr>
          <a:xfrm>
            <a:off x="954310" y="3812462"/>
            <a:ext cx="492062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It’s here</a:t>
            </a:r>
          </a:p>
        </p:txBody>
      </p:sp>
    </p:spTree>
    <p:extLst>
      <p:ext uri="{BB962C8B-B14F-4D97-AF65-F5344CB8AC3E}">
        <p14:creationId xmlns:p14="http://schemas.microsoft.com/office/powerpoint/2010/main" val="62738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7873EF6-392A-6742-6DB1-43BF6EF76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0B4C952-DC2A-4434-F470-0FA99A351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260" y="1833340"/>
            <a:ext cx="4153480" cy="319132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1C13D470-21FE-214E-21B3-03D3701D3149}"/>
              </a:ext>
            </a:extLst>
          </p:cNvPr>
          <p:cNvSpPr txBox="1"/>
          <p:nvPr/>
        </p:nvSpPr>
        <p:spPr>
          <a:xfrm>
            <a:off x="3066655" y="560529"/>
            <a:ext cx="5715603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What animal is this?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7B4E58F8-6184-2E06-4342-00D34FCE6149}"/>
              </a:ext>
            </a:extLst>
          </p:cNvPr>
          <p:cNvSpPr txBox="1"/>
          <p:nvPr/>
        </p:nvSpPr>
        <p:spPr>
          <a:xfrm>
            <a:off x="3464143" y="5760768"/>
            <a:ext cx="492062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It’s a lion</a:t>
            </a:r>
          </a:p>
        </p:txBody>
      </p:sp>
    </p:spTree>
    <p:extLst>
      <p:ext uri="{BB962C8B-B14F-4D97-AF65-F5344CB8AC3E}">
        <p14:creationId xmlns:p14="http://schemas.microsoft.com/office/powerpoint/2010/main" val="340842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7873EF6-392A-6742-6DB1-43BF6EF76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6CB8241-8F9E-1EFA-3CD2-D5D0DC79E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697" y="1942892"/>
            <a:ext cx="4285463" cy="3412879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2D3ED3A9-87AA-CA26-1BBD-E58DBA74C119}"/>
              </a:ext>
            </a:extLst>
          </p:cNvPr>
          <p:cNvSpPr txBox="1"/>
          <p:nvPr/>
        </p:nvSpPr>
        <p:spPr>
          <a:xfrm>
            <a:off x="3066655" y="560529"/>
            <a:ext cx="5715603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What animal is this?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4D7A2BF9-5A9D-8AA7-B510-0CA8389736D6}"/>
              </a:ext>
            </a:extLst>
          </p:cNvPr>
          <p:cNvSpPr txBox="1"/>
          <p:nvPr/>
        </p:nvSpPr>
        <p:spPr>
          <a:xfrm>
            <a:off x="3464143" y="5760768"/>
            <a:ext cx="492062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It’s a rhinoceros </a:t>
            </a:r>
          </a:p>
        </p:txBody>
      </p:sp>
    </p:spTree>
    <p:extLst>
      <p:ext uri="{BB962C8B-B14F-4D97-AF65-F5344CB8AC3E}">
        <p14:creationId xmlns:p14="http://schemas.microsoft.com/office/powerpoint/2010/main" val="82349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8C34E8A1-42DF-188C-2ADE-BEC96754E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صورة 26">
            <a:hlinkClick r:id="rId5" action="ppaction://hlinksldjump"/>
            <a:extLst>
              <a:ext uri="{FF2B5EF4-FFF2-40B4-BE49-F238E27FC236}">
                <a16:creationId xmlns:a16="http://schemas.microsoft.com/office/drawing/2014/main" id="{0E68796E-B1D3-DC0C-BA37-984A99F8D9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8929" y="3180668"/>
            <a:ext cx="605124" cy="60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744F58B6-209C-AB88-FD1C-BA81F2A583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697" y="-13930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صورة 28">
            <a:hlinkClick r:id="rId8" action="ppaction://hlinksldjump"/>
            <a:extLst>
              <a:ext uri="{FF2B5EF4-FFF2-40B4-BE49-F238E27FC236}">
                <a16:creationId xmlns:a16="http://schemas.microsoft.com/office/drawing/2014/main" id="{34A4E642-DE7E-3844-7FF4-E629A26067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10" y="4032127"/>
            <a:ext cx="643835" cy="79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صورة 29">
            <a:hlinkClick r:id="rId10" action="ppaction://hlinksldjump"/>
            <a:extLst>
              <a:ext uri="{FF2B5EF4-FFF2-40B4-BE49-F238E27FC236}">
                <a16:creationId xmlns:a16="http://schemas.microsoft.com/office/drawing/2014/main" id="{BED7F4D5-75E6-D4AC-E636-D6EFFDA9B8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76869" y="6051123"/>
            <a:ext cx="613064" cy="62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صورة 30" descr="صورة تحتوي على نص&#10;&#10;تم إنشاء الوصف تلقائياً">
            <a:hlinkClick r:id="rId12" action="ppaction://hlinksldjump"/>
            <a:extLst>
              <a:ext uri="{FF2B5EF4-FFF2-40B4-BE49-F238E27FC236}">
                <a16:creationId xmlns:a16="http://schemas.microsoft.com/office/drawing/2014/main" id="{A1E6FC4A-FECD-58AF-CBA1-C947FAF1B49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58" y="2369620"/>
            <a:ext cx="863368" cy="811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صورة 31" descr="صورة تحتوي على نص, علامة, برتقالي, داكن&#10;&#10;تم إنشاء الوصف تلقائياً">
            <a:hlinkClick r:id="rId14" action="ppaction://hlinksldjump"/>
            <a:extLst>
              <a:ext uri="{FF2B5EF4-FFF2-40B4-BE49-F238E27FC236}">
                <a16:creationId xmlns:a16="http://schemas.microsoft.com/office/drawing/2014/main" id="{7E3763BE-1EFE-E7D1-8129-6DC694F3AB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854" y="1603292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صورة 32">
            <a:hlinkClick r:id="rId16" action="ppaction://hlinksldjump"/>
            <a:extLst>
              <a:ext uri="{FF2B5EF4-FFF2-40B4-BE49-F238E27FC236}">
                <a16:creationId xmlns:a16="http://schemas.microsoft.com/office/drawing/2014/main" id="{6F0299CE-8364-720F-A959-D1388083F03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831" y="4760712"/>
            <a:ext cx="949212" cy="79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صورة 33">
            <a:hlinkClick r:id="rId18" action="ppaction://hlinksldjump"/>
            <a:extLst>
              <a:ext uri="{FF2B5EF4-FFF2-40B4-BE49-F238E27FC236}">
                <a16:creationId xmlns:a16="http://schemas.microsoft.com/office/drawing/2014/main" id="{8219B734-31D7-894A-E05C-11AE8F15870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929" y="5409926"/>
            <a:ext cx="613064" cy="55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صورة 44">
            <a:hlinkClick r:id="rId20" action="ppaction://hlinksldjump"/>
            <a:extLst>
              <a:ext uri="{FF2B5EF4-FFF2-40B4-BE49-F238E27FC236}">
                <a16:creationId xmlns:a16="http://schemas.microsoft.com/office/drawing/2014/main" id="{D2EC9698-04D2-1868-0C60-0A12FA617F5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622" y="780068"/>
            <a:ext cx="955809" cy="884792"/>
          </a:xfrm>
          <a:prstGeom prst="rect">
            <a:avLst/>
          </a:prstGeom>
        </p:spPr>
      </p:pic>
      <p:pic>
        <p:nvPicPr>
          <p:cNvPr id="2" name="i can follow the rules">
            <a:hlinkClick r:id="" action="ppaction://media"/>
            <a:extLst>
              <a:ext uri="{FF2B5EF4-FFF2-40B4-BE49-F238E27FC236}">
                <a16:creationId xmlns:a16="http://schemas.microsoft.com/office/drawing/2014/main" id="{25BA0840-A0C1-A674-4A72-B9B5098224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46957" y="495906"/>
            <a:ext cx="8356046" cy="536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4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7873EF6-392A-6742-6DB1-43BF6EF76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8073807-40AE-CEA7-0A7F-581C9B181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7619" y="405171"/>
            <a:ext cx="3118486" cy="3413203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C7F45CEC-D635-FD5C-326D-157C3E587303}"/>
              </a:ext>
            </a:extLst>
          </p:cNvPr>
          <p:cNvSpPr txBox="1"/>
          <p:nvPr/>
        </p:nvSpPr>
        <p:spPr>
          <a:xfrm>
            <a:off x="1607737" y="746685"/>
            <a:ext cx="756640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Where is the chimpanzee ?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6E5A206-4161-C605-9D9E-34F7CE75D59B}"/>
              </a:ext>
            </a:extLst>
          </p:cNvPr>
          <p:cNvSpPr txBox="1"/>
          <p:nvPr/>
        </p:nvSpPr>
        <p:spPr>
          <a:xfrm>
            <a:off x="3808503" y="5912230"/>
            <a:ext cx="492062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It’s over there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3703B000-1FB2-6FD1-81F6-38676F8DE2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3811" y="3031733"/>
            <a:ext cx="2742448" cy="326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3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7873EF6-392A-6742-6DB1-43BF6EF76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7249F063-0BF0-0108-D2C7-4EA27A19E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774" y="1610579"/>
            <a:ext cx="4429743" cy="3496163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F14DEC4-8C85-7923-8312-4F08D99B8745}"/>
              </a:ext>
            </a:extLst>
          </p:cNvPr>
          <p:cNvSpPr txBox="1"/>
          <p:nvPr/>
        </p:nvSpPr>
        <p:spPr>
          <a:xfrm>
            <a:off x="3066655" y="560529"/>
            <a:ext cx="5715603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What animal is this?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D89A86B-E78D-1187-3BF4-298660ACEA2C}"/>
              </a:ext>
            </a:extLst>
          </p:cNvPr>
          <p:cNvSpPr txBox="1"/>
          <p:nvPr/>
        </p:nvSpPr>
        <p:spPr>
          <a:xfrm>
            <a:off x="3464143" y="5760768"/>
            <a:ext cx="492062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It’s an elephant</a:t>
            </a:r>
          </a:p>
        </p:txBody>
      </p:sp>
    </p:spTree>
    <p:extLst>
      <p:ext uri="{BB962C8B-B14F-4D97-AF65-F5344CB8AC3E}">
        <p14:creationId xmlns:p14="http://schemas.microsoft.com/office/powerpoint/2010/main" val="194891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7873EF6-392A-6742-6DB1-43BF6EF76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4EE03E86-0229-6482-9F7A-97373D7E2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4936" y="1618673"/>
            <a:ext cx="2667372" cy="4525006"/>
          </a:xfrm>
          <a:prstGeom prst="rect">
            <a:avLst/>
          </a:prstGeom>
        </p:spPr>
      </p:pic>
      <p:pic>
        <p:nvPicPr>
          <p:cNvPr id="10" name="صورة 9" descr="صورة تحتوي على لعبة, دمية, رسوم المتجهات&#10;&#10;تم إنشاء الوصف تلقائياً">
            <a:extLst>
              <a:ext uri="{FF2B5EF4-FFF2-40B4-BE49-F238E27FC236}">
                <a16:creationId xmlns:a16="http://schemas.microsoft.com/office/drawing/2014/main" id="{E9DE7797-B88D-DEAB-BA0C-E973176F2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345" y="2855772"/>
            <a:ext cx="2171700" cy="3457575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1E5D327-25E4-0F62-B6AA-71AE02DBCCA9}"/>
              </a:ext>
            </a:extLst>
          </p:cNvPr>
          <p:cNvSpPr txBox="1"/>
          <p:nvPr/>
        </p:nvSpPr>
        <p:spPr>
          <a:xfrm>
            <a:off x="1632858" y="744029"/>
            <a:ext cx="756640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Where is the giraffe ?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1EEE107-CD5F-97C9-9819-18DEE4203C3A}"/>
              </a:ext>
            </a:extLst>
          </p:cNvPr>
          <p:cNvSpPr txBox="1"/>
          <p:nvPr/>
        </p:nvSpPr>
        <p:spPr>
          <a:xfrm>
            <a:off x="954310" y="3812462"/>
            <a:ext cx="492062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It’s here</a:t>
            </a:r>
          </a:p>
        </p:txBody>
      </p:sp>
    </p:spTree>
    <p:extLst>
      <p:ext uri="{BB962C8B-B14F-4D97-AF65-F5344CB8AC3E}">
        <p14:creationId xmlns:p14="http://schemas.microsoft.com/office/powerpoint/2010/main" val="371900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7873EF6-392A-6742-6DB1-43BF6EF76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صورة 3" descr="صورة تحتوي على طائر, الطيور المائية&#10;&#10;تم إنشاء الوصف تلقائياً">
            <a:extLst>
              <a:ext uri="{FF2B5EF4-FFF2-40B4-BE49-F238E27FC236}">
                <a16:creationId xmlns:a16="http://schemas.microsoft.com/office/drawing/2014/main" id="{A03ABB0D-6CE8-628A-DCE1-38DFC1E3C9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887" y="2162175"/>
            <a:ext cx="1800225" cy="253365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BA31B4FC-CE16-73BF-61BD-1AC095875576}"/>
              </a:ext>
            </a:extLst>
          </p:cNvPr>
          <p:cNvSpPr txBox="1"/>
          <p:nvPr/>
        </p:nvSpPr>
        <p:spPr>
          <a:xfrm>
            <a:off x="3066655" y="560529"/>
            <a:ext cx="5715603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What animal is this?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80AD1C1-BF52-BB59-FAE3-240D1509FDD0}"/>
              </a:ext>
            </a:extLst>
          </p:cNvPr>
          <p:cNvSpPr txBox="1"/>
          <p:nvPr/>
        </p:nvSpPr>
        <p:spPr>
          <a:xfrm>
            <a:off x="3464143" y="5760768"/>
            <a:ext cx="492062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It’s an ostrich</a:t>
            </a:r>
          </a:p>
        </p:txBody>
      </p:sp>
    </p:spTree>
    <p:extLst>
      <p:ext uri="{BB962C8B-B14F-4D97-AF65-F5344CB8AC3E}">
        <p14:creationId xmlns:p14="http://schemas.microsoft.com/office/powerpoint/2010/main" val="71419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7873EF6-392A-6742-6DB1-43BF6EF76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صورة 3" descr="صورة تحتوي على لعبة&#10;&#10;تم إنشاء الوصف تلقائياً">
            <a:extLst>
              <a:ext uri="{FF2B5EF4-FFF2-40B4-BE49-F238E27FC236}">
                <a16:creationId xmlns:a16="http://schemas.microsoft.com/office/drawing/2014/main" id="{4618607F-7842-ECB5-3D81-62E06964C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15" y="650483"/>
            <a:ext cx="4762500" cy="47625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5A0460EE-E9C5-EFE6-5752-778D96683B84}"/>
              </a:ext>
            </a:extLst>
          </p:cNvPr>
          <p:cNvSpPr txBox="1"/>
          <p:nvPr/>
        </p:nvSpPr>
        <p:spPr>
          <a:xfrm>
            <a:off x="1607737" y="746685"/>
            <a:ext cx="756640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Where is the koala ?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D9496165-F051-84F3-70E7-EC79DE302DBE}"/>
              </a:ext>
            </a:extLst>
          </p:cNvPr>
          <p:cNvSpPr txBox="1"/>
          <p:nvPr/>
        </p:nvSpPr>
        <p:spPr>
          <a:xfrm>
            <a:off x="3808503" y="5912230"/>
            <a:ext cx="492062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It’s over there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ACEBD5-71C3-5A65-03AE-D62992080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3811" y="3031733"/>
            <a:ext cx="2742448" cy="326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7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3085FAE5-D065-A80E-1A4D-F95E47773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ACBE776-83D7-1AA1-9AE6-D30C559D9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9089" y="179103"/>
            <a:ext cx="3429000" cy="563712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0467244-4DC8-5FFE-22FE-8D35A1CDF5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44" y="245162"/>
            <a:ext cx="690182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9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3085FAE5-D065-A80E-1A4D-F95E47773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A9914696-2CD6-9D72-DFBA-0BA5E2538C3A}"/>
              </a:ext>
            </a:extLst>
          </p:cNvPr>
          <p:cNvSpPr txBox="1"/>
          <p:nvPr/>
        </p:nvSpPr>
        <p:spPr>
          <a:xfrm>
            <a:off x="325546" y="514970"/>
            <a:ext cx="8748115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GB" sz="4400" dirty="0">
                <a:solidFill>
                  <a:srgbClr val="4F472F"/>
                </a:solidFill>
                <a:latin typeface="Comic Sans MS" panose="030F0702030302020204" pitchFamily="66" charset="0"/>
                <a:cs typeface="Cavolini" panose="03000502040302020204" pitchFamily="66" charset="0"/>
              </a:rPr>
              <a:t>Did you study about animals in other subjects ?</a:t>
            </a:r>
            <a:endParaRPr lang="ar-SA" sz="4400" dirty="0">
              <a:solidFill>
                <a:srgbClr val="4F472F"/>
              </a:solidFill>
              <a:latin typeface="Comic Sans MS" panose="030F070203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A63AD16-2505-6B2C-7C27-FF08174D0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389" y="2116880"/>
            <a:ext cx="2429214" cy="332469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2DF4FE0-9F7D-A1DF-166A-7A6423CDB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5385" y="2116881"/>
            <a:ext cx="2429214" cy="332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9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22490C7-6D2E-1F94-FD76-78B24C13F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صورة 2" descr="صورة تحتوي على نص, مجموعة ألعاب&#10;&#10;تم إنشاء الوصف تلقائياً">
            <a:extLst>
              <a:ext uri="{FF2B5EF4-FFF2-40B4-BE49-F238E27FC236}">
                <a16:creationId xmlns:a16="http://schemas.microsoft.com/office/drawing/2014/main" id="{F148FCBA-5450-0C40-1C94-34498A934B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530" y="339000"/>
            <a:ext cx="6933578" cy="439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0956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BC7FA0E1-A13A-4A73-CCFD-DE204FAB2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57998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7991F994-53D6-A0A1-6472-E0B92E4F0606}"/>
              </a:ext>
            </a:extLst>
          </p:cNvPr>
          <p:cNvSpPr txBox="1"/>
          <p:nvPr/>
        </p:nvSpPr>
        <p:spPr>
          <a:xfrm>
            <a:off x="10062456" y="2174288"/>
            <a:ext cx="1624653" cy="280076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8800" dirty="0">
                <a:solidFill>
                  <a:srgbClr val="000000"/>
                </a:solidFill>
                <a:latin typeface="Comic Sans MS" panose="030F0702030302020204" pitchFamily="66" charset="0"/>
              </a:rPr>
              <a:t>67</a:t>
            </a:r>
          </a:p>
          <a:p>
            <a:pPr algn="l" defTabSz="457200" rtl="0"/>
            <a:r>
              <a:rPr lang="en-US" sz="8800" dirty="0">
                <a:solidFill>
                  <a:srgbClr val="000000"/>
                </a:solidFill>
                <a:latin typeface="Comic Sans MS" panose="030F0702030302020204" pitchFamily="66" charset="0"/>
              </a:rPr>
              <a:t>68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BD566E1E-A2FE-5073-D7CC-E35D42394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46873" cy="6858000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1E937557-99A8-8C9D-6931-A09728035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5394" y="0"/>
            <a:ext cx="50860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4195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3085FAE5-D065-A80E-1A4D-F95E47773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94C8BB58-C0F5-2484-AB06-A49A1947C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67" y="466027"/>
            <a:ext cx="7717824" cy="5189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61472EFB-E1D4-6DF5-A249-E7A3F69EB8D5}"/>
              </a:ext>
            </a:extLst>
          </p:cNvPr>
          <p:cNvSpPr txBox="1"/>
          <p:nvPr/>
        </p:nvSpPr>
        <p:spPr>
          <a:xfrm>
            <a:off x="5155915" y="1202445"/>
            <a:ext cx="3088888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Monkeys </a:t>
            </a:r>
          </a:p>
          <a:p>
            <a:pPr algn="l" defTabSz="457200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are  cute !</a:t>
            </a:r>
            <a:endParaRPr lang="ar-SA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3315B80E-100C-0180-268E-AC0423CE5AD2}"/>
              </a:ext>
            </a:extLst>
          </p:cNvPr>
          <p:cNvSpPr txBox="1"/>
          <p:nvPr/>
        </p:nvSpPr>
        <p:spPr>
          <a:xfrm>
            <a:off x="5085577" y="3485731"/>
            <a:ext cx="3088888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Elephants </a:t>
            </a:r>
          </a:p>
          <a:p>
            <a:pPr algn="l" defTabSz="457200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are  big !</a:t>
            </a:r>
            <a:endParaRPr lang="ar-SA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We Can 4 (2020) WB_CD 2_02">
            <a:hlinkClick r:id="" action="ppaction://media"/>
            <a:extLst>
              <a:ext uri="{FF2B5EF4-FFF2-40B4-BE49-F238E27FC236}">
                <a16:creationId xmlns:a16="http://schemas.microsoft.com/office/drawing/2014/main" id="{5A4BAF86-5047-3657-0EA2-B82296B01E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5B9BD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557527" y="3429000"/>
            <a:ext cx="816930" cy="81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3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5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315572F6-2B0E-0C8C-A19F-2FF79256F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FILE 1444-06-12 14:12:48">
            <a:hlinkClick r:id="" action="ppaction://media"/>
            <a:extLst>
              <a:ext uri="{FF2B5EF4-FFF2-40B4-BE49-F238E27FC236}">
                <a16:creationId xmlns:a16="http://schemas.microsoft.com/office/drawing/2014/main" id="{65F19B72-8F73-371F-A1D7-4B5ADABF0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76836" y="2843684"/>
            <a:ext cx="6039241" cy="3559210"/>
          </a:xfrm>
          <a:prstGeom prst="rect">
            <a:avLst/>
          </a:prstGeom>
        </p:spPr>
      </p:pic>
      <p:pic>
        <p:nvPicPr>
          <p:cNvPr id="12" name="صورة 11" descr="صورة تحتوي على نص, قصاصة فنية, علامة&#10;&#10;تم إنشاء الوصف تلقائياً">
            <a:extLst>
              <a:ext uri="{FF2B5EF4-FFF2-40B4-BE49-F238E27FC236}">
                <a16:creationId xmlns:a16="http://schemas.microsoft.com/office/drawing/2014/main" id="{EFB9AB9E-F19E-1256-70CF-3FEB581D1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51" y="50242"/>
            <a:ext cx="8068826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6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3085FAE5-D065-A80E-1A4D-F95E47773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F2438D4-55D4-D01B-8039-7F57227A9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22" y="930629"/>
            <a:ext cx="8324063" cy="3790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Related image">
            <a:extLst>
              <a:ext uri="{FF2B5EF4-FFF2-40B4-BE49-F238E27FC236}">
                <a16:creationId xmlns:a16="http://schemas.microsoft.com/office/drawing/2014/main" id="{0424ECAC-4261-F14F-B7BA-9D48885332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28" t="27213" r="12912" b="13336"/>
          <a:stretch/>
        </p:blipFill>
        <p:spPr bwMode="auto">
          <a:xfrm>
            <a:off x="2129658" y="2513626"/>
            <a:ext cx="1906858" cy="159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elephant">
            <a:extLst>
              <a:ext uri="{FF2B5EF4-FFF2-40B4-BE49-F238E27FC236}">
                <a16:creationId xmlns:a16="http://schemas.microsoft.com/office/drawing/2014/main" id="{EA3A214E-CE10-85BC-674C-222A4FBE9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9" t="7623" r="6935" b="13767"/>
          <a:stretch/>
        </p:blipFill>
        <p:spPr bwMode="auto">
          <a:xfrm>
            <a:off x="5820709" y="2573187"/>
            <a:ext cx="2509025" cy="157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CAF0D777-A9CD-EDAA-D3B2-DAFBBC344466}"/>
              </a:ext>
            </a:extLst>
          </p:cNvPr>
          <p:cNvSpPr txBox="1"/>
          <p:nvPr/>
        </p:nvSpPr>
        <p:spPr>
          <a:xfrm>
            <a:off x="3077508" y="4078602"/>
            <a:ext cx="102591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Tem 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BFDE06D0-7DB6-BA15-C6AE-32814F395F6B}"/>
              </a:ext>
            </a:extLst>
          </p:cNvPr>
          <p:cNvSpPr txBox="1"/>
          <p:nvPr/>
        </p:nvSpPr>
        <p:spPr>
          <a:xfrm>
            <a:off x="7019463" y="4078601"/>
            <a:ext cx="102591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Ted  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4991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3085FAE5-D065-A80E-1A4D-F95E47773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762FB46-6281-920D-CAAD-20DD5DDAC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20" y="57854"/>
            <a:ext cx="6361924" cy="6420746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758CA180-669B-A56F-D3D5-EC611B4D5D06}"/>
              </a:ext>
            </a:extLst>
          </p:cNvPr>
          <p:cNvSpPr txBox="1"/>
          <p:nvPr/>
        </p:nvSpPr>
        <p:spPr>
          <a:xfrm>
            <a:off x="6876346" y="2728523"/>
            <a:ext cx="5259542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Listen, point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 and practice. Trace.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EF24807E-F37D-C55C-7547-8292F4DA988C}"/>
              </a:ext>
            </a:extLst>
          </p:cNvPr>
          <p:cNvSpPr/>
          <p:nvPr/>
        </p:nvSpPr>
        <p:spPr>
          <a:xfrm>
            <a:off x="9233162" y="1884284"/>
            <a:ext cx="545910" cy="55955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ar-SA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E248FF92-5199-4A55-474B-FF3EDD972DCA}"/>
              </a:ext>
            </a:extLst>
          </p:cNvPr>
          <p:cNvSpPr/>
          <p:nvPr/>
        </p:nvSpPr>
        <p:spPr>
          <a:xfrm>
            <a:off x="9275381" y="3806557"/>
            <a:ext cx="545910" cy="55955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ar-SA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DCFFBF8-6E62-DF2E-63C1-EE98F1093190}"/>
              </a:ext>
            </a:extLst>
          </p:cNvPr>
          <p:cNvSpPr txBox="1"/>
          <p:nvPr/>
        </p:nvSpPr>
        <p:spPr>
          <a:xfrm>
            <a:off x="7045804" y="4410982"/>
            <a:ext cx="4920626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Point to and say six animals that you like.</a:t>
            </a:r>
          </a:p>
        </p:txBody>
      </p:sp>
    </p:spTree>
    <p:extLst>
      <p:ext uri="{BB962C8B-B14F-4D97-AF65-F5344CB8AC3E}">
        <p14:creationId xmlns:p14="http://schemas.microsoft.com/office/powerpoint/2010/main" val="1336218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C2D0FA6-4615-858A-109A-3CF7051B8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930"/>
            <a:ext cx="12192000" cy="6871929"/>
          </a:xfrm>
          <a:prstGeom prst="rect">
            <a:avLst/>
          </a:prstGeom>
        </p:spPr>
      </p:pic>
      <p:pic>
        <p:nvPicPr>
          <p:cNvPr id="5" name="صورة 4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2272A744-0A28-A799-158A-1BF4C3A4B2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361" y="3817255"/>
            <a:ext cx="3286125" cy="88582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98A61FA-19D9-2486-1373-07DB7F5419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45" y="2100731"/>
            <a:ext cx="5800725" cy="127635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E475188-A5A6-D57D-2E01-5338527C72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508" y="391706"/>
            <a:ext cx="3276600" cy="1714500"/>
          </a:xfrm>
          <a:prstGeom prst="rect">
            <a:avLst/>
          </a:prstGeom>
        </p:spPr>
      </p:pic>
      <p:pic>
        <p:nvPicPr>
          <p:cNvPr id="11" name="صورة 1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6EBDECF-4515-A653-2A44-38A662064E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122" y="4391130"/>
            <a:ext cx="7023798" cy="239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59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3085FAE5-D065-A80E-1A4D-F95E47773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7A9E1A49-820E-FFE6-2162-B41296FBA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67" y="339132"/>
            <a:ext cx="4491613" cy="6179736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4DCA6B1-B7D1-7802-C2D1-7D916D40B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3547" y="339132"/>
            <a:ext cx="4491614" cy="6179736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34DC5A6D-E0AB-9FDF-F3F4-9AF894CF38E6}"/>
              </a:ext>
            </a:extLst>
          </p:cNvPr>
          <p:cNvSpPr txBox="1"/>
          <p:nvPr/>
        </p:nvSpPr>
        <p:spPr>
          <a:xfrm>
            <a:off x="9976254" y="2028616"/>
            <a:ext cx="1624653" cy="280076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8800" dirty="0">
                <a:solidFill>
                  <a:srgbClr val="000000"/>
                </a:solidFill>
                <a:latin typeface="Comic Sans MS" panose="030F0702030302020204" pitchFamily="66" charset="0"/>
              </a:rPr>
              <a:t>18</a:t>
            </a:r>
          </a:p>
          <a:p>
            <a:pPr algn="l" defTabSz="457200" rtl="0"/>
            <a:r>
              <a:rPr lang="en-US" sz="8800" dirty="0">
                <a:solidFill>
                  <a:srgbClr val="000000"/>
                </a:solidFill>
                <a:latin typeface="Comic Sans MS" panose="030F0702030302020204" pitchFamily="66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158269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A420AD4D-1C2D-82D7-D0FE-DAA628F2D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0435" y="0"/>
            <a:ext cx="12282435" cy="6858000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7326C99-FF33-5FB8-88FC-3599D625F757}"/>
              </a:ext>
            </a:extLst>
          </p:cNvPr>
          <p:cNvSpPr txBox="1"/>
          <p:nvPr/>
        </p:nvSpPr>
        <p:spPr>
          <a:xfrm>
            <a:off x="0" y="4015232"/>
            <a:ext cx="349634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Listen and point</a:t>
            </a:r>
            <a:endParaRPr lang="ar-SA" sz="3200" dirty="0">
              <a:solidFill>
                <a:schemeClr val="accent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63646BAD-8E57-5672-CD74-688B74FBA8A4}"/>
              </a:ext>
            </a:extLst>
          </p:cNvPr>
          <p:cNvSpPr/>
          <p:nvPr/>
        </p:nvSpPr>
        <p:spPr>
          <a:xfrm>
            <a:off x="1195805" y="3047478"/>
            <a:ext cx="545910" cy="55955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ar-SA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6BC20670-2AFE-42FE-D105-83D17741DA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4764" y="0"/>
            <a:ext cx="7735521" cy="6654515"/>
          </a:xfrm>
          <a:prstGeom prst="rect">
            <a:avLst/>
          </a:prstGeom>
        </p:spPr>
      </p:pic>
      <p:pic>
        <p:nvPicPr>
          <p:cNvPr id="14" name="We Can 4 (2020) SB_CD 1_02">
            <a:hlinkClick r:id="" action="ppaction://media"/>
            <a:extLst>
              <a:ext uri="{FF2B5EF4-FFF2-40B4-BE49-F238E27FC236}">
                <a16:creationId xmlns:a16="http://schemas.microsoft.com/office/drawing/2014/main" id="{D4198138-54CD-3289-96F5-AE33B8635F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3405" y="5727228"/>
            <a:ext cx="768435" cy="76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68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405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CF5A2F54-3E44-7ABE-0C3E-0ABFB26A9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57998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379E5AB6-CB4B-DBA6-8980-FAFDCD6C7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145" y="502443"/>
            <a:ext cx="7616651" cy="5903407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01DEAE9-E456-A18D-CDDA-45E34ECFCC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7196" y="4375773"/>
            <a:ext cx="4285679" cy="2256152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EED730A-AC45-C433-32AA-3CECA0ECAC04}"/>
              </a:ext>
            </a:extLst>
          </p:cNvPr>
          <p:cNvSpPr txBox="1"/>
          <p:nvPr/>
        </p:nvSpPr>
        <p:spPr>
          <a:xfrm>
            <a:off x="7863796" y="2374045"/>
            <a:ext cx="3496345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Labeeb and Labeebah went to the zoo</a:t>
            </a:r>
            <a:endParaRPr lang="ar-SA" sz="3200" dirty="0">
              <a:solidFill>
                <a:schemeClr val="accent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324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2975DC17-461B-AC11-1A6F-5A33B0962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1A308C46-B394-6C7B-7B44-2E4AF47781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387" y="700899"/>
            <a:ext cx="7315201" cy="545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88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2975DC17-461B-AC11-1A6F-5A33B0962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DB351BD-7A47-1D28-29EC-BC9CAE219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909" y="472702"/>
            <a:ext cx="7002130" cy="651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5006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</Words>
  <Application>Microsoft Office PowerPoint</Application>
  <PresentationFormat>شاشة عريضة</PresentationFormat>
  <Paragraphs>45</Paragraphs>
  <Slides>31</Slides>
  <Notes>0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Comic Sans MS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english teacher</dc:creator>
  <cp:lastModifiedBy>english teacher</cp:lastModifiedBy>
  <cp:revision>29</cp:revision>
  <dcterms:created xsi:type="dcterms:W3CDTF">2022-12-22T20:21:23Z</dcterms:created>
  <dcterms:modified xsi:type="dcterms:W3CDTF">2023-01-07T13:33:25Z</dcterms:modified>
</cp:coreProperties>
</file>