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55"/>
  </p:notesMasterIdLst>
  <p:sldIdLst>
    <p:sldId id="256" r:id="rId2"/>
    <p:sldId id="965" r:id="rId3"/>
    <p:sldId id="934" r:id="rId4"/>
    <p:sldId id="278" r:id="rId5"/>
    <p:sldId id="264" r:id="rId6"/>
    <p:sldId id="1250" r:id="rId7"/>
    <p:sldId id="1016" r:id="rId8"/>
    <p:sldId id="1251" r:id="rId9"/>
    <p:sldId id="1017" r:id="rId10"/>
    <p:sldId id="1018" r:id="rId11"/>
    <p:sldId id="1019" r:id="rId12"/>
    <p:sldId id="936" r:id="rId13"/>
    <p:sldId id="1038" r:id="rId14"/>
    <p:sldId id="315" r:id="rId15"/>
    <p:sldId id="1056" r:id="rId16"/>
    <p:sldId id="1171" r:id="rId17"/>
    <p:sldId id="975" r:id="rId18"/>
    <p:sldId id="972" r:id="rId19"/>
    <p:sldId id="267" r:id="rId20"/>
    <p:sldId id="1035" r:id="rId21"/>
    <p:sldId id="1036" r:id="rId22"/>
    <p:sldId id="977" r:id="rId23"/>
    <p:sldId id="978" r:id="rId24"/>
    <p:sldId id="1037" r:id="rId25"/>
    <p:sldId id="981" r:id="rId26"/>
    <p:sldId id="980" r:id="rId27"/>
    <p:sldId id="1034" r:id="rId28"/>
    <p:sldId id="319" r:id="rId29"/>
    <p:sldId id="938" r:id="rId30"/>
    <p:sldId id="987" r:id="rId31"/>
    <p:sldId id="989" r:id="rId32"/>
    <p:sldId id="988" r:id="rId33"/>
    <p:sldId id="990" r:id="rId34"/>
    <p:sldId id="991" r:id="rId35"/>
    <p:sldId id="1179" r:id="rId36"/>
    <p:sldId id="1252" r:id="rId37"/>
    <p:sldId id="983" r:id="rId38"/>
    <p:sldId id="1021" r:id="rId39"/>
    <p:sldId id="1032" r:id="rId40"/>
    <p:sldId id="1029" r:id="rId41"/>
    <p:sldId id="1030" r:id="rId42"/>
    <p:sldId id="1031" r:id="rId43"/>
    <p:sldId id="261" r:id="rId44"/>
    <p:sldId id="1075" r:id="rId45"/>
    <p:sldId id="284" r:id="rId46"/>
    <p:sldId id="266" r:id="rId47"/>
    <p:sldId id="1253" r:id="rId48"/>
    <p:sldId id="1120" r:id="rId49"/>
    <p:sldId id="1023" r:id="rId50"/>
    <p:sldId id="1024" r:id="rId51"/>
    <p:sldId id="1026" r:id="rId52"/>
    <p:sldId id="1025" r:id="rId53"/>
    <p:sldId id="966" r:id="rId54"/>
  </p:sldIdLst>
  <p:sldSz cx="9144000" cy="5143500" type="screen16x9"/>
  <p:notesSz cx="6858000" cy="9144000"/>
  <p:embeddedFontLst>
    <p:embeddedFont>
      <p:font typeface="Aharoni" panose="02010803020104030203" pitchFamily="2" charset="-79"/>
      <p:bold r:id="rId56"/>
    </p:embeddedFont>
    <p:embeddedFont>
      <p:font typeface="Baloo 2" panose="03080502040302020200" pitchFamily="66" charset="77"/>
      <p:regular r:id="rId57"/>
      <p:bold r:id="rId58"/>
    </p:embeddedFont>
    <p:embeddedFont>
      <p:font typeface="Bebas Neue" panose="020B0606020202050201" pitchFamily="34" charset="77"/>
      <p:regular r:id="rId59"/>
    </p:embeddedFont>
    <p:embeddedFont>
      <p:font typeface="Comic Sans MS" panose="030F0702030302020204" pitchFamily="66" charset="0"/>
      <p:regular r:id="rId60"/>
    </p:embeddedFont>
    <p:embeddedFont>
      <p:font typeface="Jumble" panose="02000503000000020004" pitchFamily="2" charset="0"/>
      <p:regular r:id="rId61"/>
    </p:embeddedFont>
    <p:embeddedFont>
      <p:font typeface="Pacifico" pitchFamily="2" charset="77"/>
      <p:regular r:id="rId6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765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DECBE"/>
    <a:srgbClr val="6C83C5"/>
    <a:srgbClr val="F2B1D0"/>
    <a:srgbClr val="E1BA8C"/>
    <a:srgbClr val="FF8175"/>
    <a:srgbClr val="77C0EA"/>
    <a:srgbClr val="000000"/>
    <a:srgbClr val="E62222"/>
    <a:srgbClr val="FFCB51"/>
    <a:srgbClr val="C3E1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2F4E3E1-FB2C-4C1A-A512-35990A0698EA}">
  <a:tblStyle styleId="{62F4E3E1-FB2C-4C1A-A512-35990A0698E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36"/>
    <p:restoredTop sz="96868"/>
  </p:normalViewPr>
  <p:slideViewPr>
    <p:cSldViewPr snapToGrid="0">
      <p:cViewPr varScale="1">
        <p:scale>
          <a:sx n="192" d="100"/>
          <a:sy n="192" d="100"/>
        </p:scale>
        <p:origin x="184" y="272"/>
      </p:cViewPr>
      <p:guideLst>
        <p:guide orient="horz" pos="176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63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font" Target="fonts/font3.fntdata"/><Relationship Id="rId66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font" Target="fonts/font6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1.fntdata"/><Relationship Id="rId64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4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2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font" Target="fonts/font5.fntdata"/><Relationship Id="rId65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" name="Google Shape;2570;g102b732eae8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1" name="Google Shape;2571;g102b732eae8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9" name="Google Shape;7429;g102b732eae8_0_1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0" name="Google Shape;7430;g102b732eae8_0_1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534230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352252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102b732eae8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102b732eae8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62344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4817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25195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3" name="Google Shape;5453;g102b732eae8_0_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4" name="Google Shape;5454;g102b732eae8_0_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89203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" name="Google Shape;4982;g102b732eae8_0_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3" name="Google Shape;4983;g102b732eae8_0_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27422533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" name="Google Shape;2570;g102b732eae8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1" name="Google Shape;2571;g102b732eae8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05494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7" name="Google Shape;6597;g102b732eae8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8" name="Google Shape;6598;g102b732eae8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50894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_2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Google Shape;502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03" name="Google Shape;503;p22"/>
          <p:cNvSpPr txBox="1">
            <a:spLocks noGrp="1"/>
          </p:cNvSpPr>
          <p:nvPr>
            <p:ph type="title"/>
          </p:nvPr>
        </p:nvSpPr>
        <p:spPr>
          <a:xfrm>
            <a:off x="1048738" y="3204915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2"/>
          <p:cNvSpPr txBox="1">
            <a:spLocks noGrp="1"/>
          </p:cNvSpPr>
          <p:nvPr>
            <p:ph type="title" idx="2"/>
          </p:nvPr>
        </p:nvSpPr>
        <p:spPr>
          <a:xfrm>
            <a:off x="5964665" y="32049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22"/>
          <p:cNvSpPr txBox="1">
            <a:spLocks noGrp="1"/>
          </p:cNvSpPr>
          <p:nvPr>
            <p:ph type="subTitle" idx="1"/>
          </p:nvPr>
        </p:nvSpPr>
        <p:spPr>
          <a:xfrm>
            <a:off x="1048738" y="3563551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2"/>
          <p:cNvSpPr txBox="1">
            <a:spLocks noGrp="1"/>
          </p:cNvSpPr>
          <p:nvPr>
            <p:ph type="subTitle" idx="3"/>
          </p:nvPr>
        </p:nvSpPr>
        <p:spPr>
          <a:xfrm>
            <a:off x="5964665" y="3555152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22"/>
          <p:cNvSpPr txBox="1">
            <a:spLocks noGrp="1"/>
          </p:cNvSpPr>
          <p:nvPr>
            <p:ph type="title" idx="4"/>
          </p:nvPr>
        </p:nvSpPr>
        <p:spPr>
          <a:xfrm>
            <a:off x="5964665" y="17137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2"/>
          <p:cNvSpPr txBox="1">
            <a:spLocks noGrp="1"/>
          </p:cNvSpPr>
          <p:nvPr>
            <p:ph type="subTitle" idx="5"/>
          </p:nvPr>
        </p:nvSpPr>
        <p:spPr>
          <a:xfrm>
            <a:off x="5964665" y="2069153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22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10" name="Google Shape;510;p22"/>
          <p:cNvSpPr txBox="1">
            <a:spLocks noGrp="1"/>
          </p:cNvSpPr>
          <p:nvPr>
            <p:ph type="title" idx="7"/>
          </p:nvPr>
        </p:nvSpPr>
        <p:spPr>
          <a:xfrm>
            <a:off x="1048735" y="1713720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22"/>
          <p:cNvSpPr txBox="1">
            <a:spLocks noGrp="1"/>
          </p:cNvSpPr>
          <p:nvPr>
            <p:ph type="subTitle" idx="8"/>
          </p:nvPr>
        </p:nvSpPr>
        <p:spPr>
          <a:xfrm>
            <a:off x="1048735" y="2069153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2" name="Google Shape;512;p22"/>
          <p:cNvSpPr/>
          <p:nvPr/>
        </p:nvSpPr>
        <p:spPr>
          <a:xfrm rot="5400000" flipH="1">
            <a:off x="-539901" y="3056292"/>
            <a:ext cx="2647313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_1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Google Shape;5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99217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23"/>
          <p:cNvSpPr txBox="1">
            <a:spLocks noGrp="1"/>
          </p:cNvSpPr>
          <p:nvPr>
            <p:ph type="title" idx="2"/>
          </p:nvPr>
        </p:nvSpPr>
        <p:spPr>
          <a:xfrm>
            <a:off x="614812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23"/>
          <p:cNvSpPr txBox="1">
            <a:spLocks noGrp="1"/>
          </p:cNvSpPr>
          <p:nvPr>
            <p:ph type="subTitle" idx="1"/>
          </p:nvPr>
        </p:nvSpPr>
        <p:spPr>
          <a:xfrm>
            <a:off x="99217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3"/>
          <p:cNvSpPr txBox="1">
            <a:spLocks noGrp="1"/>
          </p:cNvSpPr>
          <p:nvPr>
            <p:ph type="subTitle" idx="3"/>
          </p:nvPr>
        </p:nvSpPr>
        <p:spPr>
          <a:xfrm>
            <a:off x="614812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3"/>
          <p:cNvSpPr txBox="1">
            <a:spLocks noGrp="1"/>
          </p:cNvSpPr>
          <p:nvPr>
            <p:ph type="title" idx="4"/>
          </p:nvPr>
        </p:nvSpPr>
        <p:spPr>
          <a:xfrm>
            <a:off x="3570150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3"/>
          <p:cNvSpPr txBox="1">
            <a:spLocks noGrp="1"/>
          </p:cNvSpPr>
          <p:nvPr>
            <p:ph type="subTitle" idx="5"/>
          </p:nvPr>
        </p:nvSpPr>
        <p:spPr>
          <a:xfrm>
            <a:off x="3570150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3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22" name="Google Shape;522;p23"/>
          <p:cNvSpPr txBox="1">
            <a:spLocks noGrp="1"/>
          </p:cNvSpPr>
          <p:nvPr>
            <p:ph type="title" idx="7"/>
          </p:nvPr>
        </p:nvSpPr>
        <p:spPr>
          <a:xfrm>
            <a:off x="99217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23"/>
          <p:cNvSpPr txBox="1">
            <a:spLocks noGrp="1"/>
          </p:cNvSpPr>
          <p:nvPr>
            <p:ph type="title" idx="8"/>
          </p:nvPr>
        </p:nvSpPr>
        <p:spPr>
          <a:xfrm>
            <a:off x="614812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3"/>
          <p:cNvSpPr txBox="1">
            <a:spLocks noGrp="1"/>
          </p:cNvSpPr>
          <p:nvPr>
            <p:ph type="subTitle" idx="9"/>
          </p:nvPr>
        </p:nvSpPr>
        <p:spPr>
          <a:xfrm>
            <a:off x="99217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3"/>
          <p:cNvSpPr txBox="1">
            <a:spLocks noGrp="1"/>
          </p:cNvSpPr>
          <p:nvPr>
            <p:ph type="subTitle" idx="13"/>
          </p:nvPr>
        </p:nvSpPr>
        <p:spPr>
          <a:xfrm>
            <a:off x="614812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3"/>
          <p:cNvSpPr txBox="1">
            <a:spLocks noGrp="1"/>
          </p:cNvSpPr>
          <p:nvPr>
            <p:ph type="title" idx="14"/>
          </p:nvPr>
        </p:nvSpPr>
        <p:spPr>
          <a:xfrm>
            <a:off x="3570150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3"/>
          <p:cNvSpPr txBox="1">
            <a:spLocks noGrp="1"/>
          </p:cNvSpPr>
          <p:nvPr>
            <p:ph type="subTitle" idx="15"/>
          </p:nvPr>
        </p:nvSpPr>
        <p:spPr>
          <a:xfrm>
            <a:off x="3570150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3"/>
          <p:cNvSpPr/>
          <p:nvPr/>
        </p:nvSpPr>
        <p:spPr>
          <a:xfrm>
            <a:off x="-59352" y="384334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3"/>
          <p:cNvSpPr/>
          <p:nvPr/>
        </p:nvSpPr>
        <p:spPr>
          <a:xfrm rot="10800000">
            <a:off x="3289295" y="-20808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3"/>
          <p:cNvSpPr/>
          <p:nvPr/>
        </p:nvSpPr>
        <p:spPr>
          <a:xfrm rot="-5400000">
            <a:off x="7950582" y="3955990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23"/>
          <p:cNvSpPr/>
          <p:nvPr/>
        </p:nvSpPr>
        <p:spPr>
          <a:xfrm>
            <a:off x="8021306" y="1088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23"/>
          <p:cNvSpPr/>
          <p:nvPr/>
        </p:nvSpPr>
        <p:spPr>
          <a:xfrm>
            <a:off x="8447057" y="13846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23"/>
          <p:cNvSpPr/>
          <p:nvPr/>
        </p:nvSpPr>
        <p:spPr>
          <a:xfrm>
            <a:off x="8698181" y="14072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23"/>
          <p:cNvSpPr/>
          <p:nvPr/>
        </p:nvSpPr>
        <p:spPr>
          <a:xfrm rot="2516804" flipH="1">
            <a:off x="8796579" y="1750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23"/>
          <p:cNvSpPr/>
          <p:nvPr/>
        </p:nvSpPr>
        <p:spPr>
          <a:xfrm rot="-2417287" flipH="1">
            <a:off x="1426607" y="4964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23"/>
          <p:cNvSpPr/>
          <p:nvPr/>
        </p:nvSpPr>
        <p:spPr>
          <a:xfrm flipH="1">
            <a:off x="152150" y="2099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23"/>
          <p:cNvSpPr/>
          <p:nvPr/>
        </p:nvSpPr>
        <p:spPr>
          <a:xfrm flipH="1">
            <a:off x="2387900" y="2838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_1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" name="Google Shape;5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4" name="Google Shape;564;p25"/>
          <p:cNvSpPr txBox="1">
            <a:spLocks noGrp="1"/>
          </p:cNvSpPr>
          <p:nvPr>
            <p:ph type="subTitle" idx="1"/>
          </p:nvPr>
        </p:nvSpPr>
        <p:spPr>
          <a:xfrm>
            <a:off x="706584" y="2146178"/>
            <a:ext cx="38478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5" name="Google Shape;565;p25"/>
          <p:cNvSpPr txBox="1">
            <a:spLocks noGrp="1"/>
          </p:cNvSpPr>
          <p:nvPr>
            <p:ph type="title"/>
          </p:nvPr>
        </p:nvSpPr>
        <p:spPr>
          <a:xfrm>
            <a:off x="899034" y="1578375"/>
            <a:ext cx="3462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66" name="Google Shape;566;p25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567" name="Google Shape;567;p25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8" name="Google Shape;568;p25"/>
          <p:cNvGrpSpPr/>
          <p:nvPr/>
        </p:nvGrpSpPr>
        <p:grpSpPr>
          <a:xfrm>
            <a:off x="3057525" y="3145063"/>
            <a:ext cx="7143750" cy="2102200"/>
            <a:chOff x="1698275" y="1828750"/>
            <a:chExt cx="7143750" cy="2102200"/>
          </a:xfrm>
        </p:grpSpPr>
        <p:sp>
          <p:nvSpPr>
            <p:cNvPr id="569" name="Google Shape;569;p25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5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" name="Google Shape;611;p25"/>
          <p:cNvSpPr/>
          <p:nvPr/>
        </p:nvSpPr>
        <p:spPr>
          <a:xfrm rot="-5400000" flipH="1">
            <a:off x="132875" y="18662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25"/>
          <p:cNvSpPr/>
          <p:nvPr/>
        </p:nvSpPr>
        <p:spPr>
          <a:xfrm rot="-5400000" flipH="1">
            <a:off x="418106" y="230290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25"/>
          <p:cNvSpPr/>
          <p:nvPr/>
        </p:nvSpPr>
        <p:spPr>
          <a:xfrm rot="-5400000" flipH="1">
            <a:off x="451550" y="25431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25"/>
          <p:cNvSpPr/>
          <p:nvPr/>
        </p:nvSpPr>
        <p:spPr>
          <a:xfrm>
            <a:off x="5275280" y="1986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25"/>
          <p:cNvSpPr/>
          <p:nvPr/>
        </p:nvSpPr>
        <p:spPr>
          <a:xfrm flipH="1">
            <a:off x="4000111" y="1986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5"/>
          <p:cNvSpPr/>
          <p:nvPr/>
        </p:nvSpPr>
        <p:spPr>
          <a:xfrm flipH="1">
            <a:off x="4581500" y="318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25"/>
          <p:cNvSpPr/>
          <p:nvPr/>
        </p:nvSpPr>
        <p:spPr>
          <a:xfrm rot="-2516804">
            <a:off x="2668791" y="289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25"/>
          <p:cNvSpPr/>
          <p:nvPr/>
        </p:nvSpPr>
        <p:spPr>
          <a:xfrm flipH="1">
            <a:off x="3676625" y="492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" name="Google Shape;619;p25"/>
          <p:cNvSpPr/>
          <p:nvPr/>
        </p:nvSpPr>
        <p:spPr>
          <a:xfrm rot="-2417287" flipH="1">
            <a:off x="5271407" y="73541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25"/>
          <p:cNvSpPr/>
          <p:nvPr/>
        </p:nvSpPr>
        <p:spPr>
          <a:xfrm flipH="1">
            <a:off x="3996950" y="895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5"/>
          <p:cNvSpPr/>
          <p:nvPr/>
        </p:nvSpPr>
        <p:spPr>
          <a:xfrm flipH="1">
            <a:off x="6232700" y="9696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28"/>
          <p:cNvSpPr/>
          <p:nvPr/>
        </p:nvSpPr>
        <p:spPr>
          <a:xfrm>
            <a:off x="4050919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891895" y="1129401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6555953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2792506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6" y="3104477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0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5" y="2732116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0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0" y="2849266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7" y="2818391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1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49" y="3265142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3937541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6" y="3721869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1" y="3724844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0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30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3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30"/>
          <p:cNvSpPr/>
          <p:nvPr/>
        </p:nvSpPr>
        <p:spPr>
          <a:xfrm>
            <a:off x="2689851" y="162702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4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30"/>
          <p:cNvSpPr/>
          <p:nvPr/>
        </p:nvSpPr>
        <p:spPr>
          <a:xfrm>
            <a:off x="6684899" y="958297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30"/>
          <p:cNvSpPr/>
          <p:nvPr/>
        </p:nvSpPr>
        <p:spPr>
          <a:xfrm>
            <a:off x="7465386" y="4147175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1" y="3456234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49" y="3187375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7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5_1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7" name="Google Shape;987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88" name="Google Shape;988;p31"/>
          <p:cNvSpPr/>
          <p:nvPr/>
        </p:nvSpPr>
        <p:spPr>
          <a:xfrm>
            <a:off x="150" y="1818350"/>
            <a:ext cx="9143936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57150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" name="Google Shape;989;p31"/>
          <p:cNvSpPr/>
          <p:nvPr/>
        </p:nvSpPr>
        <p:spPr>
          <a:xfrm flipH="1">
            <a:off x="3333693" y="640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" name="Google Shape;990;p31"/>
          <p:cNvSpPr/>
          <p:nvPr/>
        </p:nvSpPr>
        <p:spPr>
          <a:xfrm>
            <a:off x="4620905" y="640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1" name="Google Shape;991;p31"/>
          <p:cNvSpPr/>
          <p:nvPr/>
        </p:nvSpPr>
        <p:spPr>
          <a:xfrm>
            <a:off x="4102705" y="184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31"/>
          <p:cNvSpPr/>
          <p:nvPr/>
        </p:nvSpPr>
        <p:spPr>
          <a:xfrm rot="2516804" flipH="1">
            <a:off x="5858441" y="1546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31"/>
          <p:cNvSpPr/>
          <p:nvPr/>
        </p:nvSpPr>
        <p:spPr>
          <a:xfrm>
            <a:off x="5007580" y="3579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31"/>
          <p:cNvSpPr/>
          <p:nvPr/>
        </p:nvSpPr>
        <p:spPr>
          <a:xfrm rot="2417287">
            <a:off x="3329831" y="60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31"/>
          <p:cNvSpPr/>
          <p:nvPr/>
        </p:nvSpPr>
        <p:spPr>
          <a:xfrm rot="-2516804">
            <a:off x="213653" y="59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31"/>
          <p:cNvSpPr/>
          <p:nvPr/>
        </p:nvSpPr>
        <p:spPr>
          <a:xfrm>
            <a:off x="4623955" y="761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31"/>
          <p:cNvSpPr/>
          <p:nvPr/>
        </p:nvSpPr>
        <p:spPr>
          <a:xfrm>
            <a:off x="2388205" y="8351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31"/>
          <p:cNvSpPr/>
          <p:nvPr/>
        </p:nvSpPr>
        <p:spPr>
          <a:xfrm rot="2517313" flipH="1">
            <a:off x="7261302" y="8317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31"/>
          <p:cNvSpPr/>
          <p:nvPr/>
        </p:nvSpPr>
        <p:spPr>
          <a:xfrm>
            <a:off x="8050205" y="956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31"/>
          <p:cNvSpPr/>
          <p:nvPr/>
        </p:nvSpPr>
        <p:spPr>
          <a:xfrm>
            <a:off x="8475956" y="12526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1" name="Google Shape;1001;p31"/>
          <p:cNvSpPr/>
          <p:nvPr/>
        </p:nvSpPr>
        <p:spPr>
          <a:xfrm>
            <a:off x="8727080" y="12751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31"/>
          <p:cNvSpPr/>
          <p:nvPr/>
        </p:nvSpPr>
        <p:spPr>
          <a:xfrm>
            <a:off x="1494055" y="13384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31"/>
          <p:cNvSpPr/>
          <p:nvPr/>
        </p:nvSpPr>
        <p:spPr>
          <a:xfrm rot="2516804" flipH="1">
            <a:off x="8825478" y="16181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31"/>
          <p:cNvSpPr/>
          <p:nvPr/>
        </p:nvSpPr>
        <p:spPr>
          <a:xfrm>
            <a:off x="479355" y="18545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31"/>
          <p:cNvSpPr/>
          <p:nvPr/>
        </p:nvSpPr>
        <p:spPr>
          <a:xfrm>
            <a:off x="8951980" y="2175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31"/>
          <p:cNvSpPr/>
          <p:nvPr/>
        </p:nvSpPr>
        <p:spPr>
          <a:xfrm rot="-2516804">
            <a:off x="349028" y="2507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31"/>
          <p:cNvSpPr/>
          <p:nvPr/>
        </p:nvSpPr>
        <p:spPr>
          <a:xfrm>
            <a:off x="8872318" y="2767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31"/>
          <p:cNvSpPr/>
          <p:nvPr/>
        </p:nvSpPr>
        <p:spPr>
          <a:xfrm>
            <a:off x="641555" y="2929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31"/>
          <p:cNvSpPr/>
          <p:nvPr/>
        </p:nvSpPr>
        <p:spPr>
          <a:xfrm>
            <a:off x="431013" y="11930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" name="Google Shape;1010;p31"/>
          <p:cNvSpPr/>
          <p:nvPr/>
        </p:nvSpPr>
        <p:spPr>
          <a:xfrm>
            <a:off x="2032600" y="407989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6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-529929" y="1115947"/>
            <a:ext cx="10203857" cy="4027628"/>
            <a:chOff x="-6930" y="1115947"/>
            <a:chExt cx="10203857" cy="4027628"/>
          </a:xfrm>
        </p:grpSpPr>
        <p:sp>
          <p:nvSpPr>
            <p:cNvPr id="127" name="Google Shape;127;p6"/>
            <p:cNvSpPr/>
            <p:nvPr/>
          </p:nvSpPr>
          <p:spPr>
            <a:xfrm>
              <a:off x="522998" y="2470275"/>
              <a:ext cx="8625000" cy="2597100"/>
            </a:xfrm>
            <a:prstGeom prst="rect">
              <a:avLst/>
            </a:pr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6"/>
            <p:cNvSpPr/>
            <p:nvPr/>
          </p:nvSpPr>
          <p:spPr>
            <a:xfrm flipH="1">
              <a:off x="5088069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-6930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522999" y="2546475"/>
              <a:ext cx="9158400" cy="2597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6"/>
            <p:cNvSpPr/>
            <p:nvPr/>
          </p:nvSpPr>
          <p:spPr>
            <a:xfrm flipH="1">
              <a:off x="5088069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-6930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" name="Google Shape;133;p6"/>
          <p:cNvSpPr/>
          <p:nvPr/>
        </p:nvSpPr>
        <p:spPr>
          <a:xfrm flipH="1">
            <a:off x="1642644" y="762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6"/>
          <p:cNvSpPr/>
          <p:nvPr/>
        </p:nvSpPr>
        <p:spPr>
          <a:xfrm>
            <a:off x="2929856" y="762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6"/>
          <p:cNvSpPr/>
          <p:nvPr/>
        </p:nvSpPr>
        <p:spPr>
          <a:xfrm>
            <a:off x="2411656" y="196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6"/>
          <p:cNvSpPr/>
          <p:nvPr/>
        </p:nvSpPr>
        <p:spPr>
          <a:xfrm rot="2516804" flipH="1">
            <a:off x="4167391" y="1668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6"/>
          <p:cNvSpPr/>
          <p:nvPr/>
        </p:nvSpPr>
        <p:spPr>
          <a:xfrm>
            <a:off x="3316531" y="3701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Google Shape;139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7"/>
          <p:cNvSpPr txBox="1">
            <a:spLocks noGrp="1"/>
          </p:cNvSpPr>
          <p:nvPr>
            <p:ph type="body" idx="1"/>
          </p:nvPr>
        </p:nvSpPr>
        <p:spPr>
          <a:xfrm>
            <a:off x="949778" y="1493349"/>
            <a:ext cx="3951600" cy="26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3" name="Google Shape;143;p7"/>
          <p:cNvSpPr/>
          <p:nvPr/>
        </p:nvSpPr>
        <p:spPr>
          <a:xfrm rot="-5400000">
            <a:off x="-718027" y="3018403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4" name="Google Shape;144;p7"/>
          <p:cNvSpPr/>
          <p:nvPr/>
        </p:nvSpPr>
        <p:spPr>
          <a:xfrm flipH="1">
            <a:off x="7985822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7"/>
          <p:cNvSpPr/>
          <p:nvPr/>
        </p:nvSpPr>
        <p:spPr>
          <a:xfrm>
            <a:off x="7674314" y="-284737"/>
            <a:ext cx="2131370" cy="117018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7"/>
          <p:cNvSpPr/>
          <p:nvPr/>
        </p:nvSpPr>
        <p:spPr>
          <a:xfrm flipH="1">
            <a:off x="8846125" y="21758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7"/>
          <p:cNvSpPr/>
          <p:nvPr/>
        </p:nvSpPr>
        <p:spPr>
          <a:xfrm rot="-2516804">
            <a:off x="8654053" y="2518779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7"/>
          <p:cNvSpPr/>
          <p:nvPr/>
        </p:nvSpPr>
        <p:spPr>
          <a:xfrm flipH="1">
            <a:off x="8684525" y="30763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7"/>
          <p:cNvSpPr/>
          <p:nvPr/>
        </p:nvSpPr>
        <p:spPr>
          <a:xfrm flipH="1">
            <a:off x="8700888" y="366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7"/>
          <p:cNvSpPr/>
          <p:nvPr/>
        </p:nvSpPr>
        <p:spPr>
          <a:xfrm rot="-2517313">
            <a:off x="7250675" y="199765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7"/>
          <p:cNvSpPr/>
          <p:nvPr/>
        </p:nvSpPr>
        <p:spPr>
          <a:xfrm flipH="1">
            <a:off x="193800" y="19024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7"/>
          <p:cNvSpPr/>
          <p:nvPr/>
        </p:nvSpPr>
        <p:spPr>
          <a:xfrm flipH="1">
            <a:off x="3227659" y="1993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10"/>
          <p:cNvPicPr preferRelativeResize="0"/>
          <p:nvPr/>
        </p:nvPicPr>
        <p:blipFill>
          <a:blip r:embed="rId2">
            <a:alphaModFix amt="25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" name="Google Shape;213;p10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214" name="Google Shape;214;p10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788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215" name="Google Shape;215;p10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216" name="Google Shape;216;p10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217" name="Google Shape;217;p10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218" name="Google Shape;218;p10"/>
          <p:cNvSpPr/>
          <p:nvPr/>
        </p:nvSpPr>
        <p:spPr>
          <a:xfrm flipH="1">
            <a:off x="361088" y="13975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" name="Google Shape;219;p10"/>
          <p:cNvGrpSpPr/>
          <p:nvPr/>
        </p:nvGrpSpPr>
        <p:grpSpPr>
          <a:xfrm>
            <a:off x="361097" y="1855484"/>
            <a:ext cx="321294" cy="409484"/>
            <a:chOff x="201950" y="103975"/>
            <a:chExt cx="409500" cy="463375"/>
          </a:xfrm>
        </p:grpSpPr>
        <p:sp>
          <p:nvSpPr>
            <p:cNvPr id="220" name="Google Shape;220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10"/>
          <p:cNvGrpSpPr/>
          <p:nvPr/>
        </p:nvGrpSpPr>
        <p:grpSpPr>
          <a:xfrm rot="5400000" flipH="1">
            <a:off x="6994197" y="79034"/>
            <a:ext cx="321294" cy="409484"/>
            <a:chOff x="201950" y="103975"/>
            <a:chExt cx="409500" cy="463375"/>
          </a:xfrm>
        </p:grpSpPr>
        <p:sp>
          <p:nvSpPr>
            <p:cNvPr id="223" name="Google Shape;223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10"/>
          <p:cNvGrpSpPr/>
          <p:nvPr/>
        </p:nvGrpSpPr>
        <p:grpSpPr>
          <a:xfrm flipH="1">
            <a:off x="1450647" y="79034"/>
            <a:ext cx="321294" cy="409484"/>
            <a:chOff x="201950" y="103975"/>
            <a:chExt cx="409500" cy="463375"/>
          </a:xfrm>
        </p:grpSpPr>
        <p:sp>
          <p:nvSpPr>
            <p:cNvPr id="226" name="Google Shape;226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10"/>
          <p:cNvGrpSpPr/>
          <p:nvPr/>
        </p:nvGrpSpPr>
        <p:grpSpPr>
          <a:xfrm rot="10800000" flipH="1">
            <a:off x="8765847" y="236234"/>
            <a:ext cx="321294" cy="409484"/>
            <a:chOff x="201950" y="103975"/>
            <a:chExt cx="409500" cy="463375"/>
          </a:xfrm>
        </p:grpSpPr>
        <p:sp>
          <p:nvSpPr>
            <p:cNvPr id="229" name="Google Shape;229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" name="Google Shape;231;p10"/>
          <p:cNvSpPr txBox="1">
            <a:spLocks noGrp="1"/>
          </p:cNvSpPr>
          <p:nvPr>
            <p:ph type="body" idx="1"/>
          </p:nvPr>
        </p:nvSpPr>
        <p:spPr>
          <a:xfrm>
            <a:off x="1572600" y="3974703"/>
            <a:ext cx="5998800" cy="4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Bebas Neue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0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4"/>
          <p:cNvSpPr/>
          <p:nvPr/>
        </p:nvSpPr>
        <p:spPr>
          <a:xfrm>
            <a:off x="-59350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5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4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9_1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45" name="Google Shape;345;p16"/>
          <p:cNvSpPr txBox="1">
            <a:spLocks noGrp="1"/>
          </p:cNvSpPr>
          <p:nvPr>
            <p:ph type="title"/>
          </p:nvPr>
        </p:nvSpPr>
        <p:spPr>
          <a:xfrm>
            <a:off x="2763000" y="1283031"/>
            <a:ext cx="36180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6" name="Google Shape;346;p16"/>
          <p:cNvSpPr txBox="1">
            <a:spLocks noGrp="1"/>
          </p:cNvSpPr>
          <p:nvPr>
            <p:ph type="subTitle" idx="1"/>
          </p:nvPr>
        </p:nvSpPr>
        <p:spPr>
          <a:xfrm>
            <a:off x="2118300" y="2281244"/>
            <a:ext cx="4907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2887538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8" name="Google Shape;348;p16"/>
          <p:cNvSpPr/>
          <p:nvPr/>
        </p:nvSpPr>
        <p:spPr>
          <a:xfrm>
            <a:off x="-468512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16"/>
          <p:cNvSpPr/>
          <p:nvPr/>
        </p:nvSpPr>
        <p:spPr>
          <a:xfrm flipH="1">
            <a:off x="7880188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16"/>
          <p:cNvSpPr/>
          <p:nvPr/>
        </p:nvSpPr>
        <p:spPr>
          <a:xfrm rot="10800000" flipH="1">
            <a:off x="-51850" y="-2590788"/>
            <a:ext cx="9231391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16"/>
          <p:cNvSpPr/>
          <p:nvPr/>
        </p:nvSpPr>
        <p:spPr>
          <a:xfrm>
            <a:off x="5787180" y="597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16"/>
          <p:cNvSpPr/>
          <p:nvPr/>
        </p:nvSpPr>
        <p:spPr>
          <a:xfrm flipH="1">
            <a:off x="4512011" y="597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6"/>
          <p:cNvSpPr/>
          <p:nvPr/>
        </p:nvSpPr>
        <p:spPr>
          <a:xfrm flipH="1">
            <a:off x="5093400" y="717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6"/>
          <p:cNvSpPr/>
          <p:nvPr/>
        </p:nvSpPr>
        <p:spPr>
          <a:xfrm rot="-2516804">
            <a:off x="3180691" y="688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16"/>
          <p:cNvSpPr/>
          <p:nvPr/>
        </p:nvSpPr>
        <p:spPr>
          <a:xfrm flipH="1">
            <a:off x="4188525" y="891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6"/>
          <p:cNvSpPr/>
          <p:nvPr/>
        </p:nvSpPr>
        <p:spPr>
          <a:xfrm rot="-2417287" flipH="1">
            <a:off x="5783307" y="1134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6"/>
          <p:cNvSpPr/>
          <p:nvPr/>
        </p:nvSpPr>
        <p:spPr>
          <a:xfrm rot="2516804" flipH="1">
            <a:off x="8825478" y="1129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358;p16"/>
          <p:cNvSpPr/>
          <p:nvPr/>
        </p:nvSpPr>
        <p:spPr>
          <a:xfrm flipH="1">
            <a:off x="4508850" y="1294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16"/>
          <p:cNvSpPr/>
          <p:nvPr/>
        </p:nvSpPr>
        <p:spPr>
          <a:xfrm flipH="1">
            <a:off x="6744600" y="1368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" name="Google Shape;360;p16"/>
          <p:cNvSpPr/>
          <p:nvPr/>
        </p:nvSpPr>
        <p:spPr>
          <a:xfrm rot="-2517313">
            <a:off x="1894725" y="1365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16"/>
          <p:cNvSpPr/>
          <p:nvPr/>
        </p:nvSpPr>
        <p:spPr>
          <a:xfrm flipH="1">
            <a:off x="1145900" y="1489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6"/>
          <p:cNvSpPr/>
          <p:nvPr/>
        </p:nvSpPr>
        <p:spPr>
          <a:xfrm flipH="1">
            <a:off x="656959" y="1786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16"/>
          <p:cNvSpPr/>
          <p:nvPr/>
        </p:nvSpPr>
        <p:spPr>
          <a:xfrm flipH="1">
            <a:off x="405725" y="180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16"/>
          <p:cNvSpPr/>
          <p:nvPr/>
        </p:nvSpPr>
        <p:spPr>
          <a:xfrm flipH="1">
            <a:off x="7702050" y="1871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6"/>
          <p:cNvSpPr/>
          <p:nvPr/>
        </p:nvSpPr>
        <p:spPr>
          <a:xfrm rot="-2516804">
            <a:off x="213653" y="2151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"/>
          <p:cNvSpPr/>
          <p:nvPr/>
        </p:nvSpPr>
        <p:spPr>
          <a:xfrm flipH="1">
            <a:off x="8641517" y="2387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6"/>
          <p:cNvSpPr/>
          <p:nvPr/>
        </p:nvSpPr>
        <p:spPr>
          <a:xfrm flipH="1">
            <a:off x="244125" y="2709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16"/>
          <p:cNvSpPr/>
          <p:nvPr/>
        </p:nvSpPr>
        <p:spPr>
          <a:xfrm rot="2516804" flipH="1">
            <a:off x="8690103" y="3041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6"/>
          <p:cNvSpPr/>
          <p:nvPr/>
        </p:nvSpPr>
        <p:spPr>
          <a:xfrm flipH="1">
            <a:off x="260488" y="3301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6"/>
          <p:cNvSpPr/>
          <p:nvPr/>
        </p:nvSpPr>
        <p:spPr>
          <a:xfrm flipH="1">
            <a:off x="8554550" y="3462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_1_1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390" name="Google Shape;390;p18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391" name="Google Shape;391;p18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18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8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1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1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1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1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1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1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" name="Google Shape;469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0" name="Google Shape;470;p21"/>
          <p:cNvSpPr txBox="1">
            <a:spLocks noGrp="1"/>
          </p:cNvSpPr>
          <p:nvPr>
            <p:ph type="title"/>
          </p:nvPr>
        </p:nvSpPr>
        <p:spPr>
          <a:xfrm>
            <a:off x="889309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21"/>
          <p:cNvSpPr txBox="1">
            <a:spLocks noGrp="1"/>
          </p:cNvSpPr>
          <p:nvPr>
            <p:ph type="title" idx="2"/>
          </p:nvPr>
        </p:nvSpPr>
        <p:spPr>
          <a:xfrm>
            <a:off x="6250991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21"/>
          <p:cNvSpPr txBox="1">
            <a:spLocks noGrp="1"/>
          </p:cNvSpPr>
          <p:nvPr>
            <p:ph type="subTitle" idx="1"/>
          </p:nvPr>
        </p:nvSpPr>
        <p:spPr>
          <a:xfrm>
            <a:off x="711409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21"/>
          <p:cNvSpPr txBox="1">
            <a:spLocks noGrp="1"/>
          </p:cNvSpPr>
          <p:nvPr>
            <p:ph type="subTitle" idx="3"/>
          </p:nvPr>
        </p:nvSpPr>
        <p:spPr>
          <a:xfrm>
            <a:off x="6073091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21"/>
          <p:cNvSpPr txBox="1">
            <a:spLocks noGrp="1"/>
          </p:cNvSpPr>
          <p:nvPr>
            <p:ph type="title" idx="4"/>
          </p:nvPr>
        </p:nvSpPr>
        <p:spPr>
          <a:xfrm>
            <a:off x="3570150" y="2794324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21"/>
          <p:cNvSpPr txBox="1">
            <a:spLocks noGrp="1"/>
          </p:cNvSpPr>
          <p:nvPr>
            <p:ph type="subTitle" idx="5"/>
          </p:nvPr>
        </p:nvSpPr>
        <p:spPr>
          <a:xfrm>
            <a:off x="3392250" y="3231154"/>
            <a:ext cx="2359500" cy="7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21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477" name="Google Shape;477;p21"/>
          <p:cNvSpPr/>
          <p:nvPr/>
        </p:nvSpPr>
        <p:spPr>
          <a:xfrm rot="10800000">
            <a:off x="7447" y="-10377"/>
            <a:ext cx="2825705" cy="54815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1"/>
          <p:cNvSpPr/>
          <p:nvPr/>
        </p:nvSpPr>
        <p:spPr>
          <a:xfrm rot="10800000">
            <a:off x="6566944" y="-10407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1"/>
          <p:cNvSpPr/>
          <p:nvPr/>
        </p:nvSpPr>
        <p:spPr>
          <a:xfrm flipH="1">
            <a:off x="7757222" y="383082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21"/>
          <p:cNvSpPr/>
          <p:nvPr/>
        </p:nvSpPr>
        <p:spPr>
          <a:xfrm rot="-5400000">
            <a:off x="-525130" y="3399924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" name="Google Shape;481;p21"/>
          <p:cNvSpPr/>
          <p:nvPr/>
        </p:nvSpPr>
        <p:spPr>
          <a:xfrm flipH="1">
            <a:off x="3333693" y="216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21"/>
          <p:cNvSpPr/>
          <p:nvPr/>
        </p:nvSpPr>
        <p:spPr>
          <a:xfrm>
            <a:off x="4620905" y="216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1"/>
          <p:cNvSpPr/>
          <p:nvPr/>
        </p:nvSpPr>
        <p:spPr>
          <a:xfrm>
            <a:off x="4102705" y="336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21"/>
          <p:cNvSpPr/>
          <p:nvPr/>
        </p:nvSpPr>
        <p:spPr>
          <a:xfrm rot="2516804" flipH="1">
            <a:off x="5858441" y="307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21"/>
          <p:cNvSpPr/>
          <p:nvPr/>
        </p:nvSpPr>
        <p:spPr>
          <a:xfrm>
            <a:off x="5007580" y="510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21"/>
          <p:cNvSpPr/>
          <p:nvPr/>
        </p:nvSpPr>
        <p:spPr>
          <a:xfrm rot="2417287">
            <a:off x="3329831" y="753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21"/>
          <p:cNvSpPr/>
          <p:nvPr/>
        </p:nvSpPr>
        <p:spPr>
          <a:xfrm rot="-2516804">
            <a:off x="213653" y="748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21"/>
          <p:cNvSpPr/>
          <p:nvPr/>
        </p:nvSpPr>
        <p:spPr>
          <a:xfrm>
            <a:off x="4623955" y="913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1"/>
          <p:cNvSpPr/>
          <p:nvPr/>
        </p:nvSpPr>
        <p:spPr>
          <a:xfrm>
            <a:off x="2388205" y="987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21"/>
          <p:cNvSpPr/>
          <p:nvPr/>
        </p:nvSpPr>
        <p:spPr>
          <a:xfrm rot="2517313" flipH="1">
            <a:off x="7261302" y="984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21"/>
          <p:cNvSpPr/>
          <p:nvPr/>
        </p:nvSpPr>
        <p:spPr>
          <a:xfrm>
            <a:off x="8050205" y="1108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21"/>
          <p:cNvSpPr/>
          <p:nvPr/>
        </p:nvSpPr>
        <p:spPr>
          <a:xfrm>
            <a:off x="8475956" y="1405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21"/>
          <p:cNvSpPr/>
          <p:nvPr/>
        </p:nvSpPr>
        <p:spPr>
          <a:xfrm>
            <a:off x="8727080" y="1427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21"/>
          <p:cNvSpPr/>
          <p:nvPr/>
        </p:nvSpPr>
        <p:spPr>
          <a:xfrm>
            <a:off x="1494055" y="1490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21"/>
          <p:cNvSpPr/>
          <p:nvPr/>
        </p:nvSpPr>
        <p:spPr>
          <a:xfrm rot="2516804" flipH="1">
            <a:off x="8825478" y="1770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21"/>
          <p:cNvSpPr/>
          <p:nvPr/>
        </p:nvSpPr>
        <p:spPr>
          <a:xfrm>
            <a:off x="479355" y="2006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21"/>
          <p:cNvSpPr/>
          <p:nvPr/>
        </p:nvSpPr>
        <p:spPr>
          <a:xfrm>
            <a:off x="8951980" y="2328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21"/>
          <p:cNvSpPr/>
          <p:nvPr/>
        </p:nvSpPr>
        <p:spPr>
          <a:xfrm rot="-2516804">
            <a:off x="349028" y="2660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21"/>
          <p:cNvSpPr/>
          <p:nvPr/>
        </p:nvSpPr>
        <p:spPr>
          <a:xfrm>
            <a:off x="8872318" y="2920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21"/>
          <p:cNvSpPr/>
          <p:nvPr/>
        </p:nvSpPr>
        <p:spPr>
          <a:xfrm>
            <a:off x="641555" y="3081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3" r:id="rId3"/>
    <p:sldLayoutId id="2147483656" r:id="rId4"/>
    <p:sldLayoutId id="2147483658" r:id="rId5"/>
    <p:sldLayoutId id="2147483660" r:id="rId6"/>
    <p:sldLayoutId id="2147483662" r:id="rId7"/>
    <p:sldLayoutId id="2147483664" r:id="rId8"/>
    <p:sldLayoutId id="2147483667" r:id="rId9"/>
    <p:sldLayoutId id="2147483668" r:id="rId10"/>
    <p:sldLayoutId id="2147483669" r:id="rId11"/>
    <p:sldLayoutId id="2147483671" r:id="rId12"/>
    <p:sldLayoutId id="2147483674" r:id="rId13"/>
    <p:sldLayoutId id="2147483676" r:id="rId14"/>
    <p:sldLayoutId id="2147483677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slide" Target="slide6.xml"/><Relationship Id="rId5" Type="http://schemas.openxmlformats.org/officeDocument/2006/relationships/image" Target="../media/image21.jpg"/><Relationship Id="rId4" Type="http://schemas.openxmlformats.org/officeDocument/2006/relationships/audio" Target="../media/audio2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slide" Target="slide6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2.jp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26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notesSlide" Target="../notesSlides/notesSlide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1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2.png"/><Relationship Id="rId5" Type="http://schemas.openxmlformats.org/officeDocument/2006/relationships/image" Target="../media/image40.png"/><Relationship Id="rId4" Type="http://schemas.openxmlformats.org/officeDocument/2006/relationships/notesSlide" Target="../notesSlides/notesSlide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46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slide" Target="slide41.xml"/><Relationship Id="rId3" Type="http://schemas.openxmlformats.org/officeDocument/2006/relationships/image" Target="../media/image10.png"/><Relationship Id="rId7" Type="http://schemas.openxmlformats.org/officeDocument/2006/relationships/image" Target="../media/image12.png"/><Relationship Id="rId2" Type="http://schemas.openxmlformats.org/officeDocument/2006/relationships/slide" Target="slide38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0.xml"/><Relationship Id="rId11" Type="http://schemas.openxmlformats.org/officeDocument/2006/relationships/image" Target="../media/image14.png"/><Relationship Id="rId5" Type="http://schemas.openxmlformats.org/officeDocument/2006/relationships/image" Target="../media/image11.png"/><Relationship Id="rId10" Type="http://schemas.openxmlformats.org/officeDocument/2006/relationships/slide" Target="slide42.xml"/><Relationship Id="rId4" Type="http://schemas.openxmlformats.org/officeDocument/2006/relationships/slide" Target="slide39.xml"/><Relationship Id="rId9" Type="http://schemas.openxmlformats.org/officeDocument/2006/relationships/image" Target="../media/image1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slide" Target="slide6.xml"/><Relationship Id="rId5" Type="http://schemas.openxmlformats.org/officeDocument/2006/relationships/image" Target="../media/image36.png"/><Relationship Id="rId4" Type="http://schemas.openxmlformats.org/officeDocument/2006/relationships/audio" Target="../media/audio2.wav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slide" Target="slide6.xml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audio" Target="../media/audio2.wav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slide" Target="slide6.xml"/><Relationship Id="rId5" Type="http://schemas.openxmlformats.org/officeDocument/2006/relationships/image" Target="../media/image37.png"/><Relationship Id="rId4" Type="http://schemas.openxmlformats.org/officeDocument/2006/relationships/audio" Target="../media/audio2.wav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slide" Target="slide6.xml"/><Relationship Id="rId5" Type="http://schemas.openxmlformats.org/officeDocument/2006/relationships/image" Target="../media/image51.png"/><Relationship Id="rId4" Type="http://schemas.openxmlformats.org/officeDocument/2006/relationships/audio" Target="../media/audio2.wav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slide" Target="slide6.xml"/><Relationship Id="rId5" Type="http://schemas.openxmlformats.org/officeDocument/2006/relationships/image" Target="../media/image34.jpg"/><Relationship Id="rId4" Type="http://schemas.openxmlformats.org/officeDocument/2006/relationships/audio" Target="../media/audio2.wav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hyperlink" Target="https://wordwall.net/ar/resource/6273240" TargetMode="External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9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5" Type="http://schemas.openxmlformats.org/officeDocument/2006/relationships/image" Target="../media/image32.png"/><Relationship Id="rId4" Type="http://schemas.openxmlformats.org/officeDocument/2006/relationships/image" Target="../media/image65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5" Type="http://schemas.openxmlformats.org/officeDocument/2006/relationships/image" Target="../media/image32.png"/><Relationship Id="rId4" Type="http://schemas.openxmlformats.org/officeDocument/2006/relationships/image" Target="../media/image66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3" Type="http://schemas.openxmlformats.org/officeDocument/2006/relationships/image" Target="../media/image10.png"/><Relationship Id="rId7" Type="http://schemas.openxmlformats.org/officeDocument/2006/relationships/image" Target="../media/image12.png"/><Relationship Id="rId2" Type="http://schemas.openxmlformats.org/officeDocument/2006/relationships/slide" Target="slide7.xml"/><Relationship Id="rId1" Type="http://schemas.openxmlformats.org/officeDocument/2006/relationships/slideLayout" Target="../slideLayouts/slideLayout1.xml"/><Relationship Id="rId6" Type="http://schemas.openxmlformats.org/officeDocument/2006/relationships/slide" Target="slide9.xml"/><Relationship Id="rId11" Type="http://schemas.openxmlformats.org/officeDocument/2006/relationships/image" Target="../media/image14.png"/><Relationship Id="rId5" Type="http://schemas.openxmlformats.org/officeDocument/2006/relationships/image" Target="../media/image11.png"/><Relationship Id="rId10" Type="http://schemas.openxmlformats.org/officeDocument/2006/relationships/slide" Target="slide11.xml"/><Relationship Id="rId4" Type="http://schemas.openxmlformats.org/officeDocument/2006/relationships/slide" Target="slide38.xml"/><Relationship Id="rId9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audio" Target="../media/audio1.wav"/><Relationship Id="rId7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audio" Target="../media/audio2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slide" Target="slide6.xml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Relationship Id="rId6" Type="http://schemas.openxmlformats.org/officeDocument/2006/relationships/slide" Target="slide6.xml"/><Relationship Id="rId5" Type="http://schemas.openxmlformats.org/officeDocument/2006/relationships/image" Target="../media/image20.png"/><Relationship Id="rId4" Type="http://schemas.openxmlformats.org/officeDocument/2006/relationships/audio" Target="../media/audio2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Oval 974">
            <a:extLst>
              <a:ext uri="{FF2B5EF4-FFF2-40B4-BE49-F238E27FC236}">
                <a16:creationId xmlns:a16="http://schemas.microsoft.com/office/drawing/2014/main" id="{0A44F598-4C32-B8D5-6716-F3B89491E62F}"/>
              </a:ext>
            </a:extLst>
          </p:cNvPr>
          <p:cNvSpPr/>
          <p:nvPr/>
        </p:nvSpPr>
        <p:spPr>
          <a:xfrm>
            <a:off x="889982" y="1067066"/>
            <a:ext cx="7053351" cy="2498429"/>
          </a:xfrm>
          <a:custGeom>
            <a:avLst/>
            <a:gdLst>
              <a:gd name="connsiteX0" fmla="*/ 0 w 7053351"/>
              <a:gd name="connsiteY0" fmla="*/ 1249215 h 2498429"/>
              <a:gd name="connsiteX1" fmla="*/ 3526676 w 7053351"/>
              <a:gd name="connsiteY1" fmla="*/ 0 h 2498429"/>
              <a:gd name="connsiteX2" fmla="*/ 7053352 w 7053351"/>
              <a:gd name="connsiteY2" fmla="*/ 1249215 h 2498429"/>
              <a:gd name="connsiteX3" fmla="*/ 3526676 w 7053351"/>
              <a:gd name="connsiteY3" fmla="*/ 2498430 h 2498429"/>
              <a:gd name="connsiteX4" fmla="*/ 0 w 7053351"/>
              <a:gd name="connsiteY4" fmla="*/ 1249215 h 249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53351" h="2498429" fill="none" extrusionOk="0">
                <a:moveTo>
                  <a:pt x="0" y="1249215"/>
                </a:moveTo>
                <a:cubicBezTo>
                  <a:pt x="222622" y="585703"/>
                  <a:pt x="1646608" y="-139246"/>
                  <a:pt x="3526676" y="0"/>
                </a:cubicBezTo>
                <a:cubicBezTo>
                  <a:pt x="5434409" y="-6125"/>
                  <a:pt x="6962665" y="644674"/>
                  <a:pt x="7053352" y="1249215"/>
                </a:cubicBezTo>
                <a:cubicBezTo>
                  <a:pt x="7036951" y="1782732"/>
                  <a:pt x="5323529" y="2708104"/>
                  <a:pt x="3526676" y="2498430"/>
                </a:cubicBezTo>
                <a:cubicBezTo>
                  <a:pt x="1649414" y="2537880"/>
                  <a:pt x="99947" y="1963168"/>
                  <a:pt x="0" y="1249215"/>
                </a:cubicBezTo>
                <a:close/>
              </a:path>
              <a:path w="7053351" h="2498429" stroke="0" extrusionOk="0">
                <a:moveTo>
                  <a:pt x="0" y="1249215"/>
                </a:moveTo>
                <a:cubicBezTo>
                  <a:pt x="-258926" y="399581"/>
                  <a:pt x="1535253" y="16399"/>
                  <a:pt x="3526676" y="0"/>
                </a:cubicBezTo>
                <a:cubicBezTo>
                  <a:pt x="5592566" y="24876"/>
                  <a:pt x="6943358" y="562790"/>
                  <a:pt x="7053352" y="1249215"/>
                </a:cubicBezTo>
                <a:cubicBezTo>
                  <a:pt x="6977092" y="2013609"/>
                  <a:pt x="5440091" y="2688092"/>
                  <a:pt x="3526676" y="2498430"/>
                </a:cubicBezTo>
                <a:cubicBezTo>
                  <a:pt x="1489274" y="2449368"/>
                  <a:pt x="85201" y="1979847"/>
                  <a:pt x="0" y="1249215"/>
                </a:cubicBezTo>
                <a:close/>
              </a:path>
            </a:pathLst>
          </a:custGeom>
          <a:solidFill>
            <a:srgbClr val="BDECBE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22" name="Google Shape;1022;p35"/>
          <p:cNvSpPr txBox="1">
            <a:spLocks noGrp="1"/>
          </p:cNvSpPr>
          <p:nvPr>
            <p:ph type="ctrTitle"/>
          </p:nvPr>
        </p:nvSpPr>
        <p:spPr>
          <a:xfrm>
            <a:off x="1193955" y="457176"/>
            <a:ext cx="7003800" cy="211457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</a:br>
            <a:r>
              <a:rPr lang="en-GB" sz="9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We can 2</a:t>
            </a:r>
            <a:endParaRPr sz="9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8175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grpSp>
        <p:nvGrpSpPr>
          <p:cNvPr id="1024" name="Google Shape;1024;p35"/>
          <p:cNvGrpSpPr/>
          <p:nvPr/>
        </p:nvGrpSpPr>
        <p:grpSpPr>
          <a:xfrm rot="-571589">
            <a:off x="562235" y="329154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783800" y="339148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1035808" y="4001183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022;p35">
            <a:extLst>
              <a:ext uri="{FF2B5EF4-FFF2-40B4-BE49-F238E27FC236}">
                <a16:creationId xmlns:a16="http://schemas.microsoft.com/office/drawing/2014/main" id="{AF3BC777-31FF-2AA1-B58D-33F3ADEE2AAA}"/>
              </a:ext>
            </a:extLst>
          </p:cNvPr>
          <p:cNvSpPr txBox="1">
            <a:spLocks/>
          </p:cNvSpPr>
          <p:nvPr/>
        </p:nvSpPr>
        <p:spPr>
          <a:xfrm>
            <a:off x="1239345" y="503206"/>
            <a:ext cx="7003800" cy="2114573"/>
          </a:xfrm>
          <a:prstGeom prst="rect">
            <a:avLst/>
          </a:prstGeom>
          <a:noFill/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500"/>
              <a:buFont typeface="Pacifico"/>
              <a:buNone/>
              <a:defRPr sz="85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br>
              <a:rPr lang="en-GB" sz="9600" b="1" dirty="0">
                <a:ln w="9525">
                  <a:noFill/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rgbClr val="77C0EA"/>
                </a:solidFill>
                <a:latin typeface="Cooper Black" panose="0208090404030B020404" pitchFamily="18" charset="77"/>
              </a:rPr>
              <a:t>We</a:t>
            </a: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oper Black" panose="0208090404030B020404" pitchFamily="18" charset="77"/>
              </a:rPr>
              <a:t> can 2</a:t>
            </a:r>
          </a:p>
        </p:txBody>
      </p:sp>
      <p:grpSp>
        <p:nvGrpSpPr>
          <p:cNvPr id="3" name="Google Shape;7469;p71">
            <a:extLst>
              <a:ext uri="{FF2B5EF4-FFF2-40B4-BE49-F238E27FC236}">
                <a16:creationId xmlns:a16="http://schemas.microsoft.com/office/drawing/2014/main" id="{F8A94E93-8B09-1EC0-C082-2731C8451A37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4" name="Google Shape;7470;p71">
              <a:extLst>
                <a:ext uri="{FF2B5EF4-FFF2-40B4-BE49-F238E27FC236}">
                  <a16:creationId xmlns:a16="http://schemas.microsoft.com/office/drawing/2014/main" id="{25FCAE96-0CD4-55EC-F8D8-20911C43916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7471;p71">
              <a:extLst>
                <a:ext uri="{FF2B5EF4-FFF2-40B4-BE49-F238E27FC236}">
                  <a16:creationId xmlns:a16="http://schemas.microsoft.com/office/drawing/2014/main" id="{DD22431F-2A6C-4313-5B84-21BB09C71C2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472;p71">
              <a:extLst>
                <a:ext uri="{FF2B5EF4-FFF2-40B4-BE49-F238E27FC236}">
                  <a16:creationId xmlns:a16="http://schemas.microsoft.com/office/drawing/2014/main" id="{67F15B8B-F58C-F20E-78D1-7F96679CDCE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473;p71">
              <a:extLst>
                <a:ext uri="{FF2B5EF4-FFF2-40B4-BE49-F238E27FC236}">
                  <a16:creationId xmlns:a16="http://schemas.microsoft.com/office/drawing/2014/main" id="{7528A954-207D-D43E-007B-E80366890E9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474;p71">
              <a:extLst>
                <a:ext uri="{FF2B5EF4-FFF2-40B4-BE49-F238E27FC236}">
                  <a16:creationId xmlns:a16="http://schemas.microsoft.com/office/drawing/2014/main" id="{9A971451-ADB3-DF7D-6EC3-CFF691B1ED1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475;p71">
              <a:extLst>
                <a:ext uri="{FF2B5EF4-FFF2-40B4-BE49-F238E27FC236}">
                  <a16:creationId xmlns:a16="http://schemas.microsoft.com/office/drawing/2014/main" id="{B6F2870B-5B34-CD45-72C7-C0BF90515E15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476;p71">
              <a:extLst>
                <a:ext uri="{FF2B5EF4-FFF2-40B4-BE49-F238E27FC236}">
                  <a16:creationId xmlns:a16="http://schemas.microsoft.com/office/drawing/2014/main" id="{C8362CE3-2825-958E-CE32-3B13DBCF896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477;p71">
              <a:extLst>
                <a:ext uri="{FF2B5EF4-FFF2-40B4-BE49-F238E27FC236}">
                  <a16:creationId xmlns:a16="http://schemas.microsoft.com/office/drawing/2014/main" id="{5EC0DBE7-2B1A-C486-4DAD-84DE012D60B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478;p71">
              <a:extLst>
                <a:ext uri="{FF2B5EF4-FFF2-40B4-BE49-F238E27FC236}">
                  <a16:creationId xmlns:a16="http://schemas.microsoft.com/office/drawing/2014/main" id="{EE44E7A8-68FA-C447-8181-55638B4A5A4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479;p71">
              <a:extLst>
                <a:ext uri="{FF2B5EF4-FFF2-40B4-BE49-F238E27FC236}">
                  <a16:creationId xmlns:a16="http://schemas.microsoft.com/office/drawing/2014/main" id="{CB2088E8-24C3-6634-FBD8-DB1C9879D17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480;p71">
              <a:extLst>
                <a:ext uri="{FF2B5EF4-FFF2-40B4-BE49-F238E27FC236}">
                  <a16:creationId xmlns:a16="http://schemas.microsoft.com/office/drawing/2014/main" id="{AC95FD96-120E-A4C8-F71A-A37A7AC4827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481;p71">
              <a:extLst>
                <a:ext uri="{FF2B5EF4-FFF2-40B4-BE49-F238E27FC236}">
                  <a16:creationId xmlns:a16="http://schemas.microsoft.com/office/drawing/2014/main" id="{561F5674-4D28-7D08-BA36-F5BBBD43C84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482;p71">
              <a:extLst>
                <a:ext uri="{FF2B5EF4-FFF2-40B4-BE49-F238E27FC236}">
                  <a16:creationId xmlns:a16="http://schemas.microsoft.com/office/drawing/2014/main" id="{1291DAF5-44F2-C2D6-11E3-7BC757B74B6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483;p71">
              <a:extLst>
                <a:ext uri="{FF2B5EF4-FFF2-40B4-BE49-F238E27FC236}">
                  <a16:creationId xmlns:a16="http://schemas.microsoft.com/office/drawing/2014/main" id="{EC6526EB-68E3-B6FE-07AD-E5BE228A332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484;p71">
              <a:extLst>
                <a:ext uri="{FF2B5EF4-FFF2-40B4-BE49-F238E27FC236}">
                  <a16:creationId xmlns:a16="http://schemas.microsoft.com/office/drawing/2014/main" id="{5FB9CE61-4CE8-5781-3358-8D7C8D7561E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485;p71">
              <a:extLst>
                <a:ext uri="{FF2B5EF4-FFF2-40B4-BE49-F238E27FC236}">
                  <a16:creationId xmlns:a16="http://schemas.microsoft.com/office/drawing/2014/main" id="{0786B366-4699-C5D3-3D97-78EAA8214E05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486;p71">
              <a:extLst>
                <a:ext uri="{FF2B5EF4-FFF2-40B4-BE49-F238E27FC236}">
                  <a16:creationId xmlns:a16="http://schemas.microsoft.com/office/drawing/2014/main" id="{70B7131C-3A97-BEFC-51B6-DBC563E1310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487;p71">
              <a:extLst>
                <a:ext uri="{FF2B5EF4-FFF2-40B4-BE49-F238E27FC236}">
                  <a16:creationId xmlns:a16="http://schemas.microsoft.com/office/drawing/2014/main" id="{F978E0CB-C821-8BFC-3FAB-237EFC917DE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488;p71">
              <a:extLst>
                <a:ext uri="{FF2B5EF4-FFF2-40B4-BE49-F238E27FC236}">
                  <a16:creationId xmlns:a16="http://schemas.microsoft.com/office/drawing/2014/main" id="{1C5D434F-80D6-5059-74F4-B5E18EB98B7A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489;p71">
              <a:extLst>
                <a:ext uri="{FF2B5EF4-FFF2-40B4-BE49-F238E27FC236}">
                  <a16:creationId xmlns:a16="http://schemas.microsoft.com/office/drawing/2014/main" id="{60A6A1D2-6326-AF79-6AA0-F7D9377A2CAA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490;p71">
              <a:extLst>
                <a:ext uri="{FF2B5EF4-FFF2-40B4-BE49-F238E27FC236}">
                  <a16:creationId xmlns:a16="http://schemas.microsoft.com/office/drawing/2014/main" id="{87754986-2ACD-A887-AD00-8819F2232ED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491;p71">
              <a:extLst>
                <a:ext uri="{FF2B5EF4-FFF2-40B4-BE49-F238E27FC236}">
                  <a16:creationId xmlns:a16="http://schemas.microsoft.com/office/drawing/2014/main" id="{3CBD65C9-C242-7E5A-0741-CD002EC9D96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492;p71">
              <a:extLst>
                <a:ext uri="{FF2B5EF4-FFF2-40B4-BE49-F238E27FC236}">
                  <a16:creationId xmlns:a16="http://schemas.microsoft.com/office/drawing/2014/main" id="{6FEFE4BC-644A-E1F3-6158-415D9CE7D73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493;p71">
              <a:extLst>
                <a:ext uri="{FF2B5EF4-FFF2-40B4-BE49-F238E27FC236}">
                  <a16:creationId xmlns:a16="http://schemas.microsoft.com/office/drawing/2014/main" id="{77758951-33DA-9F8A-FE54-99ADD8BEC50B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494;p71">
              <a:extLst>
                <a:ext uri="{FF2B5EF4-FFF2-40B4-BE49-F238E27FC236}">
                  <a16:creationId xmlns:a16="http://schemas.microsoft.com/office/drawing/2014/main" id="{2AFD5490-1ECC-E5B3-874E-607F368194C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495;p71">
              <a:extLst>
                <a:ext uri="{FF2B5EF4-FFF2-40B4-BE49-F238E27FC236}">
                  <a16:creationId xmlns:a16="http://schemas.microsoft.com/office/drawing/2014/main" id="{7F8EDAFC-9151-C53D-D7F3-83CA418D069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496;p71">
              <a:extLst>
                <a:ext uri="{FF2B5EF4-FFF2-40B4-BE49-F238E27FC236}">
                  <a16:creationId xmlns:a16="http://schemas.microsoft.com/office/drawing/2014/main" id="{07CCE158-1DE3-C6D2-7029-5CFCE238CD8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497;p71">
              <a:extLst>
                <a:ext uri="{FF2B5EF4-FFF2-40B4-BE49-F238E27FC236}">
                  <a16:creationId xmlns:a16="http://schemas.microsoft.com/office/drawing/2014/main" id="{0C173A08-D754-44E2-C9BC-1336A385C214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498;p71">
              <a:extLst>
                <a:ext uri="{FF2B5EF4-FFF2-40B4-BE49-F238E27FC236}">
                  <a16:creationId xmlns:a16="http://schemas.microsoft.com/office/drawing/2014/main" id="{5E0A1D79-8260-9054-9559-1E8BCBF297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499;p71">
              <a:extLst>
                <a:ext uri="{FF2B5EF4-FFF2-40B4-BE49-F238E27FC236}">
                  <a16:creationId xmlns:a16="http://schemas.microsoft.com/office/drawing/2014/main" id="{9DBF5E0B-F223-2006-DA28-D18FCBFFD0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500;p71">
              <a:extLst>
                <a:ext uri="{FF2B5EF4-FFF2-40B4-BE49-F238E27FC236}">
                  <a16:creationId xmlns:a16="http://schemas.microsoft.com/office/drawing/2014/main" id="{0F5FBD1D-5921-2915-0614-833ECC2F6661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501;p71">
              <a:extLst>
                <a:ext uri="{FF2B5EF4-FFF2-40B4-BE49-F238E27FC236}">
                  <a16:creationId xmlns:a16="http://schemas.microsoft.com/office/drawing/2014/main" id="{66135DBE-3337-E030-5AFD-5E1A2BABF8B5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502;p71">
              <a:extLst>
                <a:ext uri="{FF2B5EF4-FFF2-40B4-BE49-F238E27FC236}">
                  <a16:creationId xmlns:a16="http://schemas.microsoft.com/office/drawing/2014/main" id="{32A3EA7E-2E35-B93B-0D4E-9A05459A2FC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503;p71">
              <a:extLst>
                <a:ext uri="{FF2B5EF4-FFF2-40B4-BE49-F238E27FC236}">
                  <a16:creationId xmlns:a16="http://schemas.microsoft.com/office/drawing/2014/main" id="{16D986CB-7B0B-AC53-9FC6-51AEB7E5906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504;p71">
              <a:extLst>
                <a:ext uri="{FF2B5EF4-FFF2-40B4-BE49-F238E27FC236}">
                  <a16:creationId xmlns:a16="http://schemas.microsoft.com/office/drawing/2014/main" id="{16FFB755-6E32-1097-F9E5-65136A7D5C0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505;p71">
              <a:extLst>
                <a:ext uri="{FF2B5EF4-FFF2-40B4-BE49-F238E27FC236}">
                  <a16:creationId xmlns:a16="http://schemas.microsoft.com/office/drawing/2014/main" id="{6DD59C67-36A4-7C6E-B451-652699BF98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506;p71">
              <a:extLst>
                <a:ext uri="{FF2B5EF4-FFF2-40B4-BE49-F238E27FC236}">
                  <a16:creationId xmlns:a16="http://schemas.microsoft.com/office/drawing/2014/main" id="{31D1DCF4-12E9-933F-420E-4142061FE809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7469;p71">
            <a:extLst>
              <a:ext uri="{FF2B5EF4-FFF2-40B4-BE49-F238E27FC236}">
                <a16:creationId xmlns:a16="http://schemas.microsoft.com/office/drawing/2014/main" id="{8BAB4344-7BA4-53CA-0963-A903531B82B1}"/>
              </a:ext>
            </a:extLst>
          </p:cNvPr>
          <p:cNvGrpSpPr/>
          <p:nvPr/>
        </p:nvGrpSpPr>
        <p:grpSpPr>
          <a:xfrm rot="359027">
            <a:off x="2092592" y="1159585"/>
            <a:ext cx="590039" cy="563317"/>
            <a:chOff x="9501450" y="282563"/>
            <a:chExt cx="827125" cy="935750"/>
          </a:xfrm>
        </p:grpSpPr>
        <p:sp>
          <p:nvSpPr>
            <p:cNvPr id="42" name="Google Shape;7470;p71">
              <a:extLst>
                <a:ext uri="{FF2B5EF4-FFF2-40B4-BE49-F238E27FC236}">
                  <a16:creationId xmlns:a16="http://schemas.microsoft.com/office/drawing/2014/main" id="{3F38AF2D-EDA7-1CF4-893C-5A1B4D6548DB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471;p71">
              <a:extLst>
                <a:ext uri="{FF2B5EF4-FFF2-40B4-BE49-F238E27FC236}">
                  <a16:creationId xmlns:a16="http://schemas.microsoft.com/office/drawing/2014/main" id="{0EBB300B-A430-0E4E-0754-EF06AEBC7709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2;p71">
              <a:extLst>
                <a:ext uri="{FF2B5EF4-FFF2-40B4-BE49-F238E27FC236}">
                  <a16:creationId xmlns:a16="http://schemas.microsoft.com/office/drawing/2014/main" id="{7A65ACF5-4192-F30A-9692-DA1DE694080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73;p71">
              <a:extLst>
                <a:ext uri="{FF2B5EF4-FFF2-40B4-BE49-F238E27FC236}">
                  <a16:creationId xmlns:a16="http://schemas.microsoft.com/office/drawing/2014/main" id="{7077649D-77FB-B61A-1CAC-59E70680BE1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74;p71">
              <a:extLst>
                <a:ext uri="{FF2B5EF4-FFF2-40B4-BE49-F238E27FC236}">
                  <a16:creationId xmlns:a16="http://schemas.microsoft.com/office/drawing/2014/main" id="{DB1A70E4-5789-A1B8-3E0D-DB8E7C39F01F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75;p71">
              <a:extLst>
                <a:ext uri="{FF2B5EF4-FFF2-40B4-BE49-F238E27FC236}">
                  <a16:creationId xmlns:a16="http://schemas.microsoft.com/office/drawing/2014/main" id="{7C18C0E9-1693-9441-5702-5DB04A95B65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76;p71">
              <a:extLst>
                <a:ext uri="{FF2B5EF4-FFF2-40B4-BE49-F238E27FC236}">
                  <a16:creationId xmlns:a16="http://schemas.microsoft.com/office/drawing/2014/main" id="{0FC8D026-44FC-DAE3-9CAD-3BCF672C897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77;p71">
              <a:extLst>
                <a:ext uri="{FF2B5EF4-FFF2-40B4-BE49-F238E27FC236}">
                  <a16:creationId xmlns:a16="http://schemas.microsoft.com/office/drawing/2014/main" id="{ECD4A259-6B70-F376-5FCA-9B3D3A35454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78;p71">
              <a:extLst>
                <a:ext uri="{FF2B5EF4-FFF2-40B4-BE49-F238E27FC236}">
                  <a16:creationId xmlns:a16="http://schemas.microsoft.com/office/drawing/2014/main" id="{E1CA0BD7-C7B3-3A48-D827-5772D9CB923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79;p71">
              <a:extLst>
                <a:ext uri="{FF2B5EF4-FFF2-40B4-BE49-F238E27FC236}">
                  <a16:creationId xmlns:a16="http://schemas.microsoft.com/office/drawing/2014/main" id="{1C5539B7-FA6F-29CA-62D7-23CEBF0AFE5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80;p71">
              <a:extLst>
                <a:ext uri="{FF2B5EF4-FFF2-40B4-BE49-F238E27FC236}">
                  <a16:creationId xmlns:a16="http://schemas.microsoft.com/office/drawing/2014/main" id="{1E41EFD7-BE37-AD36-F3E2-445C0718C49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1;p71">
              <a:extLst>
                <a:ext uri="{FF2B5EF4-FFF2-40B4-BE49-F238E27FC236}">
                  <a16:creationId xmlns:a16="http://schemas.microsoft.com/office/drawing/2014/main" id="{104BFDC3-8295-1793-F86C-9FE1D979AAF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82;p71">
              <a:extLst>
                <a:ext uri="{FF2B5EF4-FFF2-40B4-BE49-F238E27FC236}">
                  <a16:creationId xmlns:a16="http://schemas.microsoft.com/office/drawing/2014/main" id="{3C8F0D89-A7C7-998A-49F3-3449A480897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483;p71">
              <a:extLst>
                <a:ext uri="{FF2B5EF4-FFF2-40B4-BE49-F238E27FC236}">
                  <a16:creationId xmlns:a16="http://schemas.microsoft.com/office/drawing/2014/main" id="{24D0C1D7-BF27-A524-F174-32C83DD1B8D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484;p71">
              <a:extLst>
                <a:ext uri="{FF2B5EF4-FFF2-40B4-BE49-F238E27FC236}">
                  <a16:creationId xmlns:a16="http://schemas.microsoft.com/office/drawing/2014/main" id="{7883DACA-C6E0-52CD-04B5-75DE29C695C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485;p71">
              <a:extLst>
                <a:ext uri="{FF2B5EF4-FFF2-40B4-BE49-F238E27FC236}">
                  <a16:creationId xmlns:a16="http://schemas.microsoft.com/office/drawing/2014/main" id="{6B416C3F-2364-0596-FE30-3B8F4BDFE7A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486;p71">
              <a:extLst>
                <a:ext uri="{FF2B5EF4-FFF2-40B4-BE49-F238E27FC236}">
                  <a16:creationId xmlns:a16="http://schemas.microsoft.com/office/drawing/2014/main" id="{D4D2924F-F5D5-3F39-2AE8-E9840D3F9D2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87;p71">
              <a:extLst>
                <a:ext uri="{FF2B5EF4-FFF2-40B4-BE49-F238E27FC236}">
                  <a16:creationId xmlns:a16="http://schemas.microsoft.com/office/drawing/2014/main" id="{2DFAA513-9C8B-C194-20E6-1DB031D241E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488;p71">
              <a:extLst>
                <a:ext uri="{FF2B5EF4-FFF2-40B4-BE49-F238E27FC236}">
                  <a16:creationId xmlns:a16="http://schemas.microsoft.com/office/drawing/2014/main" id="{E843BD65-B08F-8F92-BB52-880DC295998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489;p71">
              <a:extLst>
                <a:ext uri="{FF2B5EF4-FFF2-40B4-BE49-F238E27FC236}">
                  <a16:creationId xmlns:a16="http://schemas.microsoft.com/office/drawing/2014/main" id="{F2F07D52-E915-BE9A-4318-7601B98CFCA8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490;p71">
              <a:extLst>
                <a:ext uri="{FF2B5EF4-FFF2-40B4-BE49-F238E27FC236}">
                  <a16:creationId xmlns:a16="http://schemas.microsoft.com/office/drawing/2014/main" id="{6EFED6BC-102D-714D-7E52-70589B7F9B7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491;p71">
              <a:extLst>
                <a:ext uri="{FF2B5EF4-FFF2-40B4-BE49-F238E27FC236}">
                  <a16:creationId xmlns:a16="http://schemas.microsoft.com/office/drawing/2014/main" id="{7C0A3F6F-30D9-C91E-5B4C-4BC8B295622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492;p71">
              <a:extLst>
                <a:ext uri="{FF2B5EF4-FFF2-40B4-BE49-F238E27FC236}">
                  <a16:creationId xmlns:a16="http://schemas.microsoft.com/office/drawing/2014/main" id="{66925BA1-D716-EB86-BCBE-7EBA809BF0C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493;p71">
              <a:extLst>
                <a:ext uri="{FF2B5EF4-FFF2-40B4-BE49-F238E27FC236}">
                  <a16:creationId xmlns:a16="http://schemas.microsoft.com/office/drawing/2014/main" id="{51C73A5B-0EF8-FEF0-5E4E-8CB20B60232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494;p71">
              <a:extLst>
                <a:ext uri="{FF2B5EF4-FFF2-40B4-BE49-F238E27FC236}">
                  <a16:creationId xmlns:a16="http://schemas.microsoft.com/office/drawing/2014/main" id="{B16D5646-D8CB-29E1-1C4C-FC834EFD804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495;p71">
              <a:extLst>
                <a:ext uri="{FF2B5EF4-FFF2-40B4-BE49-F238E27FC236}">
                  <a16:creationId xmlns:a16="http://schemas.microsoft.com/office/drawing/2014/main" id="{364FB8B1-8CC5-5DAB-1239-FD98DB7BDBE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496;p71">
              <a:extLst>
                <a:ext uri="{FF2B5EF4-FFF2-40B4-BE49-F238E27FC236}">
                  <a16:creationId xmlns:a16="http://schemas.microsoft.com/office/drawing/2014/main" id="{0826915B-26DC-C787-B1DB-60A7875DDB2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497;p71">
              <a:extLst>
                <a:ext uri="{FF2B5EF4-FFF2-40B4-BE49-F238E27FC236}">
                  <a16:creationId xmlns:a16="http://schemas.microsoft.com/office/drawing/2014/main" id="{342C86C3-0578-499E-FF89-FFE69143C9A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498;p71">
              <a:extLst>
                <a:ext uri="{FF2B5EF4-FFF2-40B4-BE49-F238E27FC236}">
                  <a16:creationId xmlns:a16="http://schemas.microsoft.com/office/drawing/2014/main" id="{AEE1F767-1DE4-37C8-D2F9-F44E2A3C402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499;p71">
              <a:extLst>
                <a:ext uri="{FF2B5EF4-FFF2-40B4-BE49-F238E27FC236}">
                  <a16:creationId xmlns:a16="http://schemas.microsoft.com/office/drawing/2014/main" id="{EF54E8CC-FC15-DBCA-8862-A3276B37CF0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500;p71">
              <a:extLst>
                <a:ext uri="{FF2B5EF4-FFF2-40B4-BE49-F238E27FC236}">
                  <a16:creationId xmlns:a16="http://schemas.microsoft.com/office/drawing/2014/main" id="{02B848F4-BC6D-3BA6-4E8A-BE96970C3F2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501;p71">
              <a:extLst>
                <a:ext uri="{FF2B5EF4-FFF2-40B4-BE49-F238E27FC236}">
                  <a16:creationId xmlns:a16="http://schemas.microsoft.com/office/drawing/2014/main" id="{82A1C903-7383-644A-4301-3390C089AFD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7502;p71">
              <a:extLst>
                <a:ext uri="{FF2B5EF4-FFF2-40B4-BE49-F238E27FC236}">
                  <a16:creationId xmlns:a16="http://schemas.microsoft.com/office/drawing/2014/main" id="{F1600CAE-495B-2C04-861D-5A743EAB8E3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7503;p71">
              <a:extLst>
                <a:ext uri="{FF2B5EF4-FFF2-40B4-BE49-F238E27FC236}">
                  <a16:creationId xmlns:a16="http://schemas.microsoft.com/office/drawing/2014/main" id="{8B41A015-BE3A-F69C-F4DD-E9D7503B0A90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504;p71">
              <a:extLst>
                <a:ext uri="{FF2B5EF4-FFF2-40B4-BE49-F238E27FC236}">
                  <a16:creationId xmlns:a16="http://schemas.microsoft.com/office/drawing/2014/main" id="{ADBEA189-CA24-53B7-8365-F69ADDD4990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505;p71">
              <a:extLst>
                <a:ext uri="{FF2B5EF4-FFF2-40B4-BE49-F238E27FC236}">
                  <a16:creationId xmlns:a16="http://schemas.microsoft.com/office/drawing/2014/main" id="{7F3C07B5-DB82-6867-233A-44AE957D05B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506;p71">
              <a:extLst>
                <a:ext uri="{FF2B5EF4-FFF2-40B4-BE49-F238E27FC236}">
                  <a16:creationId xmlns:a16="http://schemas.microsoft.com/office/drawing/2014/main" id="{69B8E28B-1CDB-FBE2-C4C4-CF3B58E3268D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76" name="Picture 975" descr="A birthday cake&#10;&#10;Description generated with high confidence">
            <a:extLst>
              <a:ext uri="{FF2B5EF4-FFF2-40B4-BE49-F238E27FC236}">
                <a16:creationId xmlns:a16="http://schemas.microsoft.com/office/drawing/2014/main" id="{2F98643D-F0CB-4DE5-DA81-3D6ABB50A5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9522" y="3101546"/>
            <a:ext cx="2434478" cy="2087262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2665" y="3177615"/>
            <a:ext cx="2614538" cy="14172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0" y="3159996"/>
            <a:ext cx="3078891" cy="1394379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3143423"/>
            <a:ext cx="2614538" cy="1451437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69211D9-39E4-4525-4DAC-069C603109BF}"/>
              </a:ext>
            </a:extLst>
          </p:cNvPr>
          <p:cNvSpPr txBox="1"/>
          <p:nvPr/>
        </p:nvSpPr>
        <p:spPr>
          <a:xfrm>
            <a:off x="2261382" y="2462703"/>
            <a:ext cx="4607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b="0" dirty="0">
                <a:effectLst/>
              </a:rPr>
              <a:t>  </a:t>
            </a:r>
            <a:endParaRPr lang="en-SA" dirty="0"/>
          </a:p>
        </p:txBody>
      </p:sp>
      <p:grpSp>
        <p:nvGrpSpPr>
          <p:cNvPr id="12" name="Google Shape;5924;p42">
            <a:extLst>
              <a:ext uri="{FF2B5EF4-FFF2-40B4-BE49-F238E27FC236}">
                <a16:creationId xmlns:a16="http://schemas.microsoft.com/office/drawing/2014/main" id="{0E5F034F-1DFD-DEE1-9F2D-2D8006FE1CA2}"/>
              </a:ext>
            </a:extLst>
          </p:cNvPr>
          <p:cNvGrpSpPr/>
          <p:nvPr/>
        </p:nvGrpSpPr>
        <p:grpSpPr>
          <a:xfrm>
            <a:off x="6547130" y="314596"/>
            <a:ext cx="820256" cy="954227"/>
            <a:chOff x="3463598" y="224200"/>
            <a:chExt cx="820256" cy="954227"/>
          </a:xfrm>
        </p:grpSpPr>
        <p:sp>
          <p:nvSpPr>
            <p:cNvPr id="13" name="Google Shape;5925;p42">
              <a:extLst>
                <a:ext uri="{FF2B5EF4-FFF2-40B4-BE49-F238E27FC236}">
                  <a16:creationId xmlns:a16="http://schemas.microsoft.com/office/drawing/2014/main" id="{C67A0865-22F2-4318-280E-DF4CDC0823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" name="Google Shape;5926;p42">
              <a:extLst>
                <a:ext uri="{FF2B5EF4-FFF2-40B4-BE49-F238E27FC236}">
                  <a16:creationId xmlns:a16="http://schemas.microsoft.com/office/drawing/2014/main" id="{3CC32D3C-923F-2E22-3C9D-6E76BBEEE407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" name="Google Shape;5927;p42">
                <a:extLst>
                  <a:ext uri="{FF2B5EF4-FFF2-40B4-BE49-F238E27FC236}">
                    <a16:creationId xmlns:a16="http://schemas.microsoft.com/office/drawing/2014/main" id="{1E63CD3D-D627-8B13-7448-B1086598F0B4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28;p42">
                <a:extLst>
                  <a:ext uri="{FF2B5EF4-FFF2-40B4-BE49-F238E27FC236}">
                    <a16:creationId xmlns:a16="http://schemas.microsoft.com/office/drawing/2014/main" id="{729376EA-902B-97DA-DC26-BD77938AF49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29;p42">
                <a:extLst>
                  <a:ext uri="{FF2B5EF4-FFF2-40B4-BE49-F238E27FC236}">
                    <a16:creationId xmlns:a16="http://schemas.microsoft.com/office/drawing/2014/main" id="{C23BEF10-77F2-E775-FF13-8FA449A3A4CB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0;p42">
                <a:extLst>
                  <a:ext uri="{FF2B5EF4-FFF2-40B4-BE49-F238E27FC236}">
                    <a16:creationId xmlns:a16="http://schemas.microsoft.com/office/drawing/2014/main" id="{38683A1B-850F-F779-4C63-75EC5B3A43F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1;p42">
                <a:extLst>
                  <a:ext uri="{FF2B5EF4-FFF2-40B4-BE49-F238E27FC236}">
                    <a16:creationId xmlns:a16="http://schemas.microsoft.com/office/drawing/2014/main" id="{59036347-A980-4ABE-DC1D-577F4AA69C4E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32;p42">
                <a:extLst>
                  <a:ext uri="{FF2B5EF4-FFF2-40B4-BE49-F238E27FC236}">
                    <a16:creationId xmlns:a16="http://schemas.microsoft.com/office/drawing/2014/main" id="{51137C99-4F45-0DE7-11F0-8ABB613A461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33;p42">
                <a:extLst>
                  <a:ext uri="{FF2B5EF4-FFF2-40B4-BE49-F238E27FC236}">
                    <a16:creationId xmlns:a16="http://schemas.microsoft.com/office/drawing/2014/main" id="{8ED8B243-AA7A-894C-F201-AFDA24B58FB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34;p42">
                <a:extLst>
                  <a:ext uri="{FF2B5EF4-FFF2-40B4-BE49-F238E27FC236}">
                    <a16:creationId xmlns:a16="http://schemas.microsoft.com/office/drawing/2014/main" id="{EA4FB53F-39EC-642E-36DC-8FA38BC2C40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35;p42">
                <a:extLst>
                  <a:ext uri="{FF2B5EF4-FFF2-40B4-BE49-F238E27FC236}">
                    <a16:creationId xmlns:a16="http://schemas.microsoft.com/office/drawing/2014/main" id="{577CA699-DCAF-4104-4ED9-091AADC26FB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36;p42">
                <a:extLst>
                  <a:ext uri="{FF2B5EF4-FFF2-40B4-BE49-F238E27FC236}">
                    <a16:creationId xmlns:a16="http://schemas.microsoft.com/office/drawing/2014/main" id="{E99D5CA2-1F1E-6D26-E81D-887EBE837DD1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37;p42">
                <a:extLst>
                  <a:ext uri="{FF2B5EF4-FFF2-40B4-BE49-F238E27FC236}">
                    <a16:creationId xmlns:a16="http://schemas.microsoft.com/office/drawing/2014/main" id="{48CEAD22-9678-FAEB-BB8B-80FF53D240F8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38;p42">
                <a:extLst>
                  <a:ext uri="{FF2B5EF4-FFF2-40B4-BE49-F238E27FC236}">
                    <a16:creationId xmlns:a16="http://schemas.microsoft.com/office/drawing/2014/main" id="{CA6407CA-BD11-D55B-9105-4250BEC8A33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39;p42">
                <a:extLst>
                  <a:ext uri="{FF2B5EF4-FFF2-40B4-BE49-F238E27FC236}">
                    <a16:creationId xmlns:a16="http://schemas.microsoft.com/office/drawing/2014/main" id="{EC64546B-D4BF-179F-7F3B-73DAA1BECC5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0;p42">
                <a:extLst>
                  <a:ext uri="{FF2B5EF4-FFF2-40B4-BE49-F238E27FC236}">
                    <a16:creationId xmlns:a16="http://schemas.microsoft.com/office/drawing/2014/main" id="{26F408DA-F9EF-C7B3-879C-65BE4DAB8575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1;p42">
                <a:extLst>
                  <a:ext uri="{FF2B5EF4-FFF2-40B4-BE49-F238E27FC236}">
                    <a16:creationId xmlns:a16="http://schemas.microsoft.com/office/drawing/2014/main" id="{F73F1BD9-1EBB-ADB3-C7D3-AE3AC6F75CC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42;p42">
                <a:extLst>
                  <a:ext uri="{FF2B5EF4-FFF2-40B4-BE49-F238E27FC236}">
                    <a16:creationId xmlns:a16="http://schemas.microsoft.com/office/drawing/2014/main" id="{828E6BEB-5435-9813-2A39-1774C0C9A6C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43;p42">
                <a:extLst>
                  <a:ext uri="{FF2B5EF4-FFF2-40B4-BE49-F238E27FC236}">
                    <a16:creationId xmlns:a16="http://schemas.microsoft.com/office/drawing/2014/main" id="{9AC8BAD3-958B-17DC-6576-4BDF6051BF53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44;p42">
                <a:extLst>
                  <a:ext uri="{FF2B5EF4-FFF2-40B4-BE49-F238E27FC236}">
                    <a16:creationId xmlns:a16="http://schemas.microsoft.com/office/drawing/2014/main" id="{31CE83E0-CE0A-0D54-DD4A-EF324A044FBA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45;p42">
                <a:extLst>
                  <a:ext uri="{FF2B5EF4-FFF2-40B4-BE49-F238E27FC236}">
                    <a16:creationId xmlns:a16="http://schemas.microsoft.com/office/drawing/2014/main" id="{A0E39705-0B7E-F09F-2259-045AF99C8B77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46;p42">
                <a:extLst>
                  <a:ext uri="{FF2B5EF4-FFF2-40B4-BE49-F238E27FC236}">
                    <a16:creationId xmlns:a16="http://schemas.microsoft.com/office/drawing/2014/main" id="{367060FB-41BA-3718-9FF5-09AC84045644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947;p42">
                <a:extLst>
                  <a:ext uri="{FF2B5EF4-FFF2-40B4-BE49-F238E27FC236}">
                    <a16:creationId xmlns:a16="http://schemas.microsoft.com/office/drawing/2014/main" id="{89B9D7C8-9E37-BF9E-A20E-D27BD8C157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948;p42">
                <a:extLst>
                  <a:ext uri="{FF2B5EF4-FFF2-40B4-BE49-F238E27FC236}">
                    <a16:creationId xmlns:a16="http://schemas.microsoft.com/office/drawing/2014/main" id="{96001DFB-DE06-C9AF-BFDE-9BCE42FDD9D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949;p42">
                <a:extLst>
                  <a:ext uri="{FF2B5EF4-FFF2-40B4-BE49-F238E27FC236}">
                    <a16:creationId xmlns:a16="http://schemas.microsoft.com/office/drawing/2014/main" id="{8E73B281-A77E-3504-C9FC-1AF814E8DE6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950;p42">
                <a:extLst>
                  <a:ext uri="{FF2B5EF4-FFF2-40B4-BE49-F238E27FC236}">
                    <a16:creationId xmlns:a16="http://schemas.microsoft.com/office/drawing/2014/main" id="{E47377AC-038A-4FFB-0C46-6A975FC4CBF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951;p42">
                <a:extLst>
                  <a:ext uri="{FF2B5EF4-FFF2-40B4-BE49-F238E27FC236}">
                    <a16:creationId xmlns:a16="http://schemas.microsoft.com/office/drawing/2014/main" id="{706F9D4B-2E38-B31A-5C18-0E266242F1D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952;p42">
                <a:extLst>
                  <a:ext uri="{FF2B5EF4-FFF2-40B4-BE49-F238E27FC236}">
                    <a16:creationId xmlns:a16="http://schemas.microsoft.com/office/drawing/2014/main" id="{30FA6252-CE3F-95F5-13FF-33E9308B84ED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953;p42">
                <a:extLst>
                  <a:ext uri="{FF2B5EF4-FFF2-40B4-BE49-F238E27FC236}">
                    <a16:creationId xmlns:a16="http://schemas.microsoft.com/office/drawing/2014/main" id="{416F5DAB-CFE3-D741-88DC-F945DBCAB176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954;p42">
                <a:extLst>
                  <a:ext uri="{FF2B5EF4-FFF2-40B4-BE49-F238E27FC236}">
                    <a16:creationId xmlns:a16="http://schemas.microsoft.com/office/drawing/2014/main" id="{91AACBB9-6ACF-5519-702D-9135DFA4878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092392" y="1210718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691467" y="968326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374370" y="20222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746201" y="4582908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828;p42">
            <a:extLst>
              <a:ext uri="{FF2B5EF4-FFF2-40B4-BE49-F238E27FC236}">
                <a16:creationId xmlns:a16="http://schemas.microsoft.com/office/drawing/2014/main" id="{6379D6E1-0259-AF55-19D8-E5FD9A0551BD}"/>
              </a:ext>
            </a:extLst>
          </p:cNvPr>
          <p:cNvGrpSpPr/>
          <p:nvPr/>
        </p:nvGrpSpPr>
        <p:grpSpPr>
          <a:xfrm>
            <a:off x="7445978" y="367592"/>
            <a:ext cx="1574777" cy="2418767"/>
            <a:chOff x="6083455" y="2854984"/>
            <a:chExt cx="1330723" cy="2043913"/>
          </a:xfrm>
        </p:grpSpPr>
        <p:sp>
          <p:nvSpPr>
            <p:cNvPr id="3" name="Google Shape;5829;p42">
              <a:extLst>
                <a:ext uri="{FF2B5EF4-FFF2-40B4-BE49-F238E27FC236}">
                  <a16:creationId xmlns:a16="http://schemas.microsoft.com/office/drawing/2014/main" id="{7797DBA5-D33E-CC40-3B97-5E19F0AA5AA2}"/>
                </a:ext>
              </a:extLst>
            </p:cNvPr>
            <p:cNvSpPr/>
            <p:nvPr/>
          </p:nvSpPr>
          <p:spPr>
            <a:xfrm>
              <a:off x="6083455" y="2854984"/>
              <a:ext cx="1330723" cy="2043913"/>
            </a:xfrm>
            <a:custGeom>
              <a:avLst/>
              <a:gdLst/>
              <a:ahLst/>
              <a:cxnLst/>
              <a:rect l="l" t="t" r="r" b="b"/>
              <a:pathLst>
                <a:path w="42930" h="65938" extrusionOk="0">
                  <a:moveTo>
                    <a:pt x="21460" y="1"/>
                  </a:moveTo>
                  <a:cubicBezTo>
                    <a:pt x="9910" y="40"/>
                    <a:pt x="483" y="9268"/>
                    <a:pt x="0" y="21013"/>
                  </a:cubicBezTo>
                  <a:lnTo>
                    <a:pt x="0" y="21047"/>
                  </a:lnTo>
                  <a:lnTo>
                    <a:pt x="0" y="21083"/>
                  </a:lnTo>
                  <a:cubicBezTo>
                    <a:pt x="0" y="21142"/>
                    <a:pt x="28" y="27062"/>
                    <a:pt x="1024" y="30786"/>
                  </a:cubicBezTo>
                  <a:cubicBezTo>
                    <a:pt x="1791" y="33646"/>
                    <a:pt x="871" y="37077"/>
                    <a:pt x="860" y="37116"/>
                  </a:cubicBezTo>
                  <a:lnTo>
                    <a:pt x="857" y="37127"/>
                  </a:lnTo>
                  <a:cubicBezTo>
                    <a:pt x="726" y="37627"/>
                    <a:pt x="790" y="38148"/>
                    <a:pt x="1049" y="38597"/>
                  </a:cubicBezTo>
                  <a:cubicBezTo>
                    <a:pt x="1306" y="39052"/>
                    <a:pt x="1730" y="39376"/>
                    <a:pt x="2241" y="39512"/>
                  </a:cubicBezTo>
                  <a:lnTo>
                    <a:pt x="2266" y="39518"/>
                  </a:lnTo>
                  <a:cubicBezTo>
                    <a:pt x="2283" y="39524"/>
                    <a:pt x="3839" y="39886"/>
                    <a:pt x="5519" y="39886"/>
                  </a:cubicBezTo>
                  <a:cubicBezTo>
                    <a:pt x="5943" y="39886"/>
                    <a:pt x="6342" y="39861"/>
                    <a:pt x="6710" y="39817"/>
                  </a:cubicBezTo>
                  <a:cubicBezTo>
                    <a:pt x="6838" y="39800"/>
                    <a:pt x="6961" y="39775"/>
                    <a:pt x="7081" y="39736"/>
                  </a:cubicBezTo>
                  <a:cubicBezTo>
                    <a:pt x="7179" y="39775"/>
                    <a:pt x="7285" y="39808"/>
                    <a:pt x="7388" y="39833"/>
                  </a:cubicBezTo>
                  <a:cubicBezTo>
                    <a:pt x="7413" y="39836"/>
                    <a:pt x="7444" y="39844"/>
                    <a:pt x="7491" y="39853"/>
                  </a:cubicBezTo>
                  <a:cubicBezTo>
                    <a:pt x="6194" y="41133"/>
                    <a:pt x="5028" y="42654"/>
                    <a:pt x="4277" y="44130"/>
                  </a:cubicBezTo>
                  <a:cubicBezTo>
                    <a:pt x="3055" y="46546"/>
                    <a:pt x="2693" y="47564"/>
                    <a:pt x="2631" y="47748"/>
                  </a:cubicBezTo>
                  <a:cubicBezTo>
                    <a:pt x="2553" y="47991"/>
                    <a:pt x="2389" y="48632"/>
                    <a:pt x="2528" y="49388"/>
                  </a:cubicBezTo>
                  <a:cubicBezTo>
                    <a:pt x="2617" y="49874"/>
                    <a:pt x="2880" y="50644"/>
                    <a:pt x="3641" y="51260"/>
                  </a:cubicBezTo>
                  <a:lnTo>
                    <a:pt x="2684" y="54354"/>
                  </a:lnTo>
                  <a:cubicBezTo>
                    <a:pt x="2483" y="54954"/>
                    <a:pt x="1939" y="56965"/>
                    <a:pt x="2882" y="58999"/>
                  </a:cubicBezTo>
                  <a:cubicBezTo>
                    <a:pt x="3557" y="60439"/>
                    <a:pt x="4779" y="61488"/>
                    <a:pt x="6520" y="62115"/>
                  </a:cubicBezTo>
                  <a:cubicBezTo>
                    <a:pt x="7407" y="62433"/>
                    <a:pt x="8331" y="62749"/>
                    <a:pt x="9282" y="63050"/>
                  </a:cubicBezTo>
                  <a:lnTo>
                    <a:pt x="9282" y="63993"/>
                  </a:lnTo>
                  <a:cubicBezTo>
                    <a:pt x="9282" y="65067"/>
                    <a:pt x="10155" y="65937"/>
                    <a:pt x="11229" y="65937"/>
                  </a:cubicBezTo>
                  <a:lnTo>
                    <a:pt x="32320" y="65937"/>
                  </a:lnTo>
                  <a:cubicBezTo>
                    <a:pt x="32839" y="65937"/>
                    <a:pt x="33330" y="65736"/>
                    <a:pt x="33696" y="65371"/>
                  </a:cubicBezTo>
                  <a:cubicBezTo>
                    <a:pt x="34064" y="65000"/>
                    <a:pt x="34265" y="64512"/>
                    <a:pt x="34265" y="63993"/>
                  </a:cubicBezTo>
                  <a:lnTo>
                    <a:pt x="34265" y="63047"/>
                  </a:lnTo>
                  <a:cubicBezTo>
                    <a:pt x="35208" y="62746"/>
                    <a:pt x="36120" y="62436"/>
                    <a:pt x="36999" y="62118"/>
                  </a:cubicBezTo>
                  <a:cubicBezTo>
                    <a:pt x="38717" y="61499"/>
                    <a:pt x="39978" y="60416"/>
                    <a:pt x="40637" y="58999"/>
                  </a:cubicBezTo>
                  <a:cubicBezTo>
                    <a:pt x="41585" y="56957"/>
                    <a:pt x="41027" y="54934"/>
                    <a:pt x="40843" y="54388"/>
                  </a:cubicBezTo>
                  <a:lnTo>
                    <a:pt x="39903" y="51347"/>
                  </a:lnTo>
                  <a:cubicBezTo>
                    <a:pt x="40570" y="50847"/>
                    <a:pt x="41010" y="50150"/>
                    <a:pt x="41150" y="49341"/>
                  </a:cubicBezTo>
                  <a:cubicBezTo>
                    <a:pt x="41278" y="48579"/>
                    <a:pt x="41108" y="47952"/>
                    <a:pt x="41027" y="47717"/>
                  </a:cubicBezTo>
                  <a:cubicBezTo>
                    <a:pt x="40888" y="47296"/>
                    <a:pt x="40416" y="46147"/>
                    <a:pt x="39392" y="44130"/>
                  </a:cubicBezTo>
                  <a:cubicBezTo>
                    <a:pt x="38633" y="42637"/>
                    <a:pt x="37448" y="41091"/>
                    <a:pt x="36128" y="39800"/>
                  </a:cubicBezTo>
                  <a:lnTo>
                    <a:pt x="36128" y="39800"/>
                  </a:lnTo>
                  <a:cubicBezTo>
                    <a:pt x="36142" y="39805"/>
                    <a:pt x="36159" y="39805"/>
                    <a:pt x="36173" y="39808"/>
                  </a:cubicBezTo>
                  <a:lnTo>
                    <a:pt x="36192" y="39811"/>
                  </a:lnTo>
                  <a:lnTo>
                    <a:pt x="36215" y="39817"/>
                  </a:lnTo>
                  <a:cubicBezTo>
                    <a:pt x="36580" y="39861"/>
                    <a:pt x="36982" y="39886"/>
                    <a:pt x="37403" y="39886"/>
                  </a:cubicBezTo>
                  <a:cubicBezTo>
                    <a:pt x="38876" y="39886"/>
                    <a:pt x="40274" y="39602"/>
                    <a:pt x="40584" y="39538"/>
                  </a:cubicBezTo>
                  <a:cubicBezTo>
                    <a:pt x="41122" y="39429"/>
                    <a:pt x="41585" y="39097"/>
                    <a:pt x="41867" y="38623"/>
                  </a:cubicBezTo>
                  <a:cubicBezTo>
                    <a:pt x="42143" y="38159"/>
                    <a:pt x="42213" y="37613"/>
                    <a:pt x="42065" y="37099"/>
                  </a:cubicBezTo>
                  <a:cubicBezTo>
                    <a:pt x="42004" y="36854"/>
                    <a:pt x="41164" y="33554"/>
                    <a:pt x="41906" y="30786"/>
                  </a:cubicBezTo>
                  <a:cubicBezTo>
                    <a:pt x="42902" y="27081"/>
                    <a:pt x="42930" y="21133"/>
                    <a:pt x="42930" y="21075"/>
                  </a:cubicBezTo>
                  <a:lnTo>
                    <a:pt x="42930" y="21041"/>
                  </a:lnTo>
                  <a:lnTo>
                    <a:pt x="42930" y="21005"/>
                  </a:lnTo>
                  <a:cubicBezTo>
                    <a:pt x="42447" y="9268"/>
                    <a:pt x="33020" y="40"/>
                    <a:pt x="21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5830;p42">
              <a:extLst>
                <a:ext uri="{FF2B5EF4-FFF2-40B4-BE49-F238E27FC236}">
                  <a16:creationId xmlns:a16="http://schemas.microsoft.com/office/drawing/2014/main" id="{89CE9FF3-4CCC-EC07-AFC2-D60D6F0EE412}"/>
                </a:ext>
              </a:extLst>
            </p:cNvPr>
            <p:cNvGrpSpPr/>
            <p:nvPr/>
          </p:nvGrpSpPr>
          <p:grpSpPr>
            <a:xfrm>
              <a:off x="6141677" y="2916012"/>
              <a:ext cx="1213951" cy="1921711"/>
              <a:chOff x="6141840" y="2914464"/>
              <a:chExt cx="1225841" cy="1940535"/>
            </a:xfrm>
          </p:grpSpPr>
          <p:sp>
            <p:nvSpPr>
              <p:cNvPr id="8" name="Google Shape;5831;p42">
                <a:extLst>
                  <a:ext uri="{FF2B5EF4-FFF2-40B4-BE49-F238E27FC236}">
                    <a16:creationId xmlns:a16="http://schemas.microsoft.com/office/drawing/2014/main" id="{B9C6ED91-4AEB-1E2D-2B26-02CB19796A13}"/>
                  </a:ext>
                </a:extLst>
              </p:cNvPr>
              <p:cNvSpPr/>
              <p:nvPr/>
            </p:nvSpPr>
            <p:spPr>
              <a:xfrm>
                <a:off x="6184471" y="4359588"/>
                <a:ext cx="362057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4360" extrusionOk="0">
                    <a:moveTo>
                      <a:pt x="3499" y="0"/>
                    </a:moveTo>
                    <a:lnTo>
                      <a:pt x="1424" y="6718"/>
                    </a:lnTo>
                    <a:cubicBezTo>
                      <a:pt x="1424" y="6718"/>
                      <a:pt x="1" y="10573"/>
                      <a:pt x="4066" y="12038"/>
                    </a:cubicBezTo>
                    <a:cubicBezTo>
                      <a:pt x="8133" y="13503"/>
                      <a:pt x="11651" y="14359"/>
                      <a:pt x="11651" y="14359"/>
                    </a:cubicBezTo>
                    <a:lnTo>
                      <a:pt x="11651" y="268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832;p42">
                <a:extLst>
                  <a:ext uri="{FF2B5EF4-FFF2-40B4-BE49-F238E27FC236}">
                    <a16:creationId xmlns:a16="http://schemas.microsoft.com/office/drawing/2014/main" id="{DBD016B9-6597-4B34-45EF-1F772E107D03}"/>
                  </a:ext>
                </a:extLst>
              </p:cNvPr>
              <p:cNvSpPr/>
              <p:nvPr/>
            </p:nvSpPr>
            <p:spPr>
              <a:xfrm>
                <a:off x="6203114" y="4353125"/>
                <a:ext cx="349814" cy="458630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60" extrusionOk="0">
                    <a:moveTo>
                      <a:pt x="3028" y="462"/>
                    </a:moveTo>
                    <a:lnTo>
                      <a:pt x="10850" y="3037"/>
                    </a:lnTo>
                    <a:lnTo>
                      <a:pt x="10850" y="14299"/>
                    </a:lnTo>
                    <a:cubicBezTo>
                      <a:pt x="9974" y="14076"/>
                      <a:pt x="6931" y="13273"/>
                      <a:pt x="3533" y="12051"/>
                    </a:cubicBezTo>
                    <a:cubicBezTo>
                      <a:pt x="2355" y="11627"/>
                      <a:pt x="1541" y="10952"/>
                      <a:pt x="1119" y="10050"/>
                    </a:cubicBezTo>
                    <a:cubicBezTo>
                      <a:pt x="436" y="8591"/>
                      <a:pt x="1005" y="7010"/>
                      <a:pt x="1016" y="6982"/>
                    </a:cubicBezTo>
                    <a:lnTo>
                      <a:pt x="3028" y="462"/>
                    </a:lnTo>
                    <a:close/>
                    <a:moveTo>
                      <a:pt x="2899" y="0"/>
                    </a:moveTo>
                    <a:cubicBezTo>
                      <a:pt x="2866" y="0"/>
                      <a:pt x="2834" y="8"/>
                      <a:pt x="2804" y="24"/>
                    </a:cubicBezTo>
                    <a:cubicBezTo>
                      <a:pt x="2754" y="49"/>
                      <a:pt x="2721" y="91"/>
                      <a:pt x="2704" y="141"/>
                    </a:cubicBezTo>
                    <a:lnTo>
                      <a:pt x="631" y="6848"/>
                    </a:lnTo>
                    <a:cubicBezTo>
                      <a:pt x="606" y="6920"/>
                      <a:pt x="1" y="8605"/>
                      <a:pt x="751" y="10218"/>
                    </a:cubicBezTo>
                    <a:cubicBezTo>
                      <a:pt x="1220" y="11225"/>
                      <a:pt x="2110" y="11967"/>
                      <a:pt x="3396" y="12430"/>
                    </a:cubicBezTo>
                    <a:cubicBezTo>
                      <a:pt x="7427" y="13884"/>
                      <a:pt x="10970" y="14743"/>
                      <a:pt x="11006" y="14754"/>
                    </a:cubicBezTo>
                    <a:cubicBezTo>
                      <a:pt x="11023" y="14757"/>
                      <a:pt x="11037" y="14760"/>
                      <a:pt x="11054" y="14760"/>
                    </a:cubicBezTo>
                    <a:cubicBezTo>
                      <a:pt x="11096" y="14760"/>
                      <a:pt x="11143" y="14748"/>
                      <a:pt x="11179" y="14709"/>
                    </a:cubicBezTo>
                    <a:cubicBezTo>
                      <a:pt x="11230" y="14673"/>
                      <a:pt x="11257" y="14614"/>
                      <a:pt x="11257" y="14550"/>
                    </a:cubicBezTo>
                    <a:lnTo>
                      <a:pt x="11257" y="2883"/>
                    </a:lnTo>
                    <a:cubicBezTo>
                      <a:pt x="11257" y="2797"/>
                      <a:pt x="11202" y="2719"/>
                      <a:pt x="11118" y="2691"/>
                    </a:cubicBezTo>
                    <a:lnTo>
                      <a:pt x="2961" y="10"/>
                    </a:lnTo>
                    <a:cubicBezTo>
                      <a:pt x="2940" y="4"/>
                      <a:pt x="2919" y="0"/>
                      <a:pt x="289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833;p42">
                <a:extLst>
                  <a:ext uri="{FF2B5EF4-FFF2-40B4-BE49-F238E27FC236}">
                    <a16:creationId xmlns:a16="http://schemas.microsoft.com/office/drawing/2014/main" id="{555D50C4-785F-1CD4-E088-A74FCBB24FF8}"/>
                  </a:ext>
                </a:extLst>
              </p:cNvPr>
              <p:cNvSpPr/>
              <p:nvPr/>
            </p:nvSpPr>
            <p:spPr>
              <a:xfrm>
                <a:off x="6307360" y="4530203"/>
                <a:ext cx="203773" cy="89582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883" extrusionOk="0">
                    <a:moveTo>
                      <a:pt x="187" y="1"/>
                    </a:moveTo>
                    <a:cubicBezTo>
                      <a:pt x="49" y="1"/>
                      <a:pt x="0" y="225"/>
                      <a:pt x="152" y="273"/>
                    </a:cubicBezTo>
                    <a:cubicBezTo>
                      <a:pt x="2273" y="948"/>
                      <a:pt x="4329" y="1813"/>
                      <a:pt x="6287" y="2864"/>
                    </a:cubicBezTo>
                    <a:cubicBezTo>
                      <a:pt x="6310" y="2877"/>
                      <a:pt x="6332" y="2882"/>
                      <a:pt x="6353" y="2882"/>
                    </a:cubicBezTo>
                    <a:cubicBezTo>
                      <a:pt x="6475" y="2882"/>
                      <a:pt x="6558" y="2699"/>
                      <a:pt x="6427" y="2627"/>
                    </a:cubicBezTo>
                    <a:cubicBezTo>
                      <a:pt x="4446" y="1567"/>
                      <a:pt x="2370" y="688"/>
                      <a:pt x="231" y="8"/>
                    </a:cubicBezTo>
                    <a:cubicBezTo>
                      <a:pt x="215" y="3"/>
                      <a:pt x="201" y="1"/>
                      <a:pt x="1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4;p42">
                <a:extLst>
                  <a:ext uri="{FF2B5EF4-FFF2-40B4-BE49-F238E27FC236}">
                    <a16:creationId xmlns:a16="http://schemas.microsoft.com/office/drawing/2014/main" id="{303762CC-B787-E887-7038-0393EB4ADE85}"/>
                  </a:ext>
                </a:extLst>
              </p:cNvPr>
              <p:cNvSpPr/>
              <p:nvPr/>
            </p:nvSpPr>
            <p:spPr>
              <a:xfrm>
                <a:off x="6981186" y="4359588"/>
                <a:ext cx="36202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1" h="14360" extrusionOk="0">
                    <a:moveTo>
                      <a:pt x="8155" y="0"/>
                    </a:moveTo>
                    <a:lnTo>
                      <a:pt x="1" y="2684"/>
                    </a:lnTo>
                    <a:lnTo>
                      <a:pt x="1" y="14359"/>
                    </a:lnTo>
                    <a:cubicBezTo>
                      <a:pt x="1" y="14359"/>
                      <a:pt x="3519" y="13503"/>
                      <a:pt x="7586" y="12038"/>
                    </a:cubicBezTo>
                    <a:cubicBezTo>
                      <a:pt x="11651" y="10573"/>
                      <a:pt x="10228" y="6718"/>
                      <a:pt x="10228" y="6718"/>
                    </a:cubicBezTo>
                    <a:lnTo>
                      <a:pt x="8155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5;p42">
                <a:extLst>
                  <a:ext uri="{FF2B5EF4-FFF2-40B4-BE49-F238E27FC236}">
                    <a16:creationId xmlns:a16="http://schemas.microsoft.com/office/drawing/2014/main" id="{954908B4-05DF-9C79-48FC-E309417547C1}"/>
                  </a:ext>
                </a:extLst>
              </p:cNvPr>
              <p:cNvSpPr/>
              <p:nvPr/>
            </p:nvSpPr>
            <p:spPr>
              <a:xfrm>
                <a:off x="6974785" y="4353311"/>
                <a:ext cx="349814" cy="458537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57" extrusionOk="0">
                    <a:moveTo>
                      <a:pt x="8227" y="456"/>
                    </a:moveTo>
                    <a:lnTo>
                      <a:pt x="10245" y="6984"/>
                    </a:lnTo>
                    <a:cubicBezTo>
                      <a:pt x="10250" y="7001"/>
                      <a:pt x="10819" y="8580"/>
                      <a:pt x="10138" y="10042"/>
                    </a:cubicBezTo>
                    <a:cubicBezTo>
                      <a:pt x="9717" y="10948"/>
                      <a:pt x="8905" y="11621"/>
                      <a:pt x="7723" y="12045"/>
                    </a:cubicBezTo>
                    <a:cubicBezTo>
                      <a:pt x="4325" y="13269"/>
                      <a:pt x="1278" y="14073"/>
                      <a:pt x="405" y="14296"/>
                    </a:cubicBezTo>
                    <a:lnTo>
                      <a:pt x="405" y="3031"/>
                    </a:lnTo>
                    <a:lnTo>
                      <a:pt x="8227" y="456"/>
                    </a:lnTo>
                    <a:close/>
                    <a:moveTo>
                      <a:pt x="8361" y="1"/>
                    </a:moveTo>
                    <a:cubicBezTo>
                      <a:pt x="8340" y="1"/>
                      <a:pt x="8318" y="5"/>
                      <a:pt x="8297" y="12"/>
                    </a:cubicBezTo>
                    <a:lnTo>
                      <a:pt x="140" y="2693"/>
                    </a:lnTo>
                    <a:cubicBezTo>
                      <a:pt x="56" y="2718"/>
                      <a:pt x="0" y="2797"/>
                      <a:pt x="0" y="2886"/>
                    </a:cubicBezTo>
                    <a:lnTo>
                      <a:pt x="0" y="14555"/>
                    </a:lnTo>
                    <a:cubicBezTo>
                      <a:pt x="0" y="14614"/>
                      <a:pt x="28" y="14675"/>
                      <a:pt x="79" y="14715"/>
                    </a:cubicBezTo>
                    <a:cubicBezTo>
                      <a:pt x="112" y="14742"/>
                      <a:pt x="159" y="14754"/>
                      <a:pt x="204" y="14754"/>
                    </a:cubicBezTo>
                    <a:lnTo>
                      <a:pt x="251" y="14756"/>
                    </a:lnTo>
                    <a:cubicBezTo>
                      <a:pt x="291" y="14748"/>
                      <a:pt x="3831" y="13883"/>
                      <a:pt x="7862" y="12432"/>
                    </a:cubicBezTo>
                    <a:cubicBezTo>
                      <a:pt x="9148" y="11969"/>
                      <a:pt x="10041" y="11227"/>
                      <a:pt x="10507" y="10217"/>
                    </a:cubicBezTo>
                    <a:cubicBezTo>
                      <a:pt x="11257" y="8605"/>
                      <a:pt x="10655" y="6920"/>
                      <a:pt x="10629" y="6861"/>
                    </a:cubicBezTo>
                    <a:lnTo>
                      <a:pt x="8554" y="143"/>
                    </a:lnTo>
                    <a:cubicBezTo>
                      <a:pt x="8537" y="90"/>
                      <a:pt x="8504" y="51"/>
                      <a:pt x="8453" y="26"/>
                    </a:cubicBezTo>
                    <a:cubicBezTo>
                      <a:pt x="8425" y="10"/>
                      <a:pt x="8393" y="1"/>
                      <a:pt x="83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6;p42">
                <a:extLst>
                  <a:ext uri="{FF2B5EF4-FFF2-40B4-BE49-F238E27FC236}">
                    <a16:creationId xmlns:a16="http://schemas.microsoft.com/office/drawing/2014/main" id="{E045088A-978B-E5FA-DFE0-B3E76204B55C}"/>
                  </a:ext>
                </a:extLst>
              </p:cNvPr>
              <p:cNvSpPr/>
              <p:nvPr/>
            </p:nvSpPr>
            <p:spPr>
              <a:xfrm>
                <a:off x="7016484" y="4530141"/>
                <a:ext cx="203805" cy="89551"/>
              </a:xfrm>
              <a:custGeom>
                <a:avLst/>
                <a:gdLst/>
                <a:ahLst/>
                <a:cxnLst/>
                <a:rect l="l" t="t" r="r" b="b"/>
                <a:pathLst>
                  <a:path w="6559" h="2882" extrusionOk="0">
                    <a:moveTo>
                      <a:pt x="6372" y="1"/>
                    </a:moveTo>
                    <a:cubicBezTo>
                      <a:pt x="6359" y="1"/>
                      <a:pt x="6345" y="3"/>
                      <a:pt x="6330" y="7"/>
                    </a:cubicBezTo>
                    <a:cubicBezTo>
                      <a:pt x="4191" y="688"/>
                      <a:pt x="2112" y="1564"/>
                      <a:pt x="134" y="2627"/>
                    </a:cubicBezTo>
                    <a:cubicBezTo>
                      <a:pt x="1" y="2698"/>
                      <a:pt x="83" y="2881"/>
                      <a:pt x="207" y="2881"/>
                    </a:cubicBezTo>
                    <a:cubicBezTo>
                      <a:pt x="228" y="2881"/>
                      <a:pt x="251" y="2876"/>
                      <a:pt x="274" y="2864"/>
                    </a:cubicBezTo>
                    <a:cubicBezTo>
                      <a:pt x="2235" y="1815"/>
                      <a:pt x="4288" y="947"/>
                      <a:pt x="6408" y="272"/>
                    </a:cubicBezTo>
                    <a:cubicBezTo>
                      <a:pt x="6559" y="226"/>
                      <a:pt x="6514" y="1"/>
                      <a:pt x="63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7;p42">
                <a:extLst>
                  <a:ext uri="{FF2B5EF4-FFF2-40B4-BE49-F238E27FC236}">
                    <a16:creationId xmlns:a16="http://schemas.microsoft.com/office/drawing/2014/main" id="{5A847ACA-F6B4-BC35-1CAF-488D0C17D0AF}"/>
                  </a:ext>
                </a:extLst>
              </p:cNvPr>
              <p:cNvSpPr/>
              <p:nvPr/>
            </p:nvSpPr>
            <p:spPr>
              <a:xfrm>
                <a:off x="6148085" y="2920617"/>
                <a:ext cx="1213195" cy="1128522"/>
              </a:xfrm>
              <a:custGeom>
                <a:avLst/>
                <a:gdLst/>
                <a:ahLst/>
                <a:cxnLst/>
                <a:rect l="l" t="t" r="r" b="b"/>
                <a:pathLst>
                  <a:path w="39044" h="36319" extrusionOk="0">
                    <a:moveTo>
                      <a:pt x="19520" y="1"/>
                    </a:moveTo>
                    <a:cubicBezTo>
                      <a:pt x="8983" y="37"/>
                      <a:pt x="441" y="8459"/>
                      <a:pt x="0" y="19139"/>
                    </a:cubicBezTo>
                    <a:cubicBezTo>
                      <a:pt x="0" y="19139"/>
                      <a:pt x="31" y="24880"/>
                      <a:pt x="957" y="28339"/>
                    </a:cubicBezTo>
                    <a:cubicBezTo>
                      <a:pt x="1886" y="31799"/>
                      <a:pt x="787" y="35682"/>
                      <a:pt x="787" y="35682"/>
                    </a:cubicBezTo>
                    <a:cubicBezTo>
                      <a:pt x="787" y="35682"/>
                      <a:pt x="2175" y="35993"/>
                      <a:pt x="3589" y="35993"/>
                    </a:cubicBezTo>
                    <a:cubicBezTo>
                      <a:pt x="3907" y="35993"/>
                      <a:pt x="4226" y="35977"/>
                      <a:pt x="4531" y="35939"/>
                    </a:cubicBezTo>
                    <a:cubicBezTo>
                      <a:pt x="4531" y="35939"/>
                      <a:pt x="5429" y="33869"/>
                      <a:pt x="5429" y="32306"/>
                    </a:cubicBezTo>
                    <a:cubicBezTo>
                      <a:pt x="5429" y="32306"/>
                      <a:pt x="6149" y="34572"/>
                      <a:pt x="5892" y="35994"/>
                    </a:cubicBezTo>
                    <a:cubicBezTo>
                      <a:pt x="5892" y="35994"/>
                      <a:pt x="6682" y="36188"/>
                      <a:pt x="7671" y="36188"/>
                    </a:cubicBezTo>
                    <a:cubicBezTo>
                      <a:pt x="8166" y="36188"/>
                      <a:pt x="8711" y="36140"/>
                      <a:pt x="9232" y="35994"/>
                    </a:cubicBezTo>
                    <a:cubicBezTo>
                      <a:pt x="9232" y="35994"/>
                      <a:pt x="9976" y="34505"/>
                      <a:pt x="9985" y="33322"/>
                    </a:cubicBezTo>
                    <a:cubicBezTo>
                      <a:pt x="9985" y="33322"/>
                      <a:pt x="10914" y="35300"/>
                      <a:pt x="10746" y="36190"/>
                    </a:cubicBezTo>
                    <a:cubicBezTo>
                      <a:pt x="10746" y="36190"/>
                      <a:pt x="11955" y="36317"/>
                      <a:pt x="13223" y="36317"/>
                    </a:cubicBezTo>
                    <a:cubicBezTo>
                      <a:pt x="13856" y="36317"/>
                      <a:pt x="14504" y="36286"/>
                      <a:pt x="15023" y="36190"/>
                    </a:cubicBezTo>
                    <a:lnTo>
                      <a:pt x="15944" y="36318"/>
                    </a:lnTo>
                    <a:lnTo>
                      <a:pt x="23100" y="36318"/>
                    </a:lnTo>
                    <a:lnTo>
                      <a:pt x="24020" y="36190"/>
                    </a:lnTo>
                    <a:cubicBezTo>
                      <a:pt x="24538" y="36286"/>
                      <a:pt x="25186" y="36317"/>
                      <a:pt x="25819" y="36317"/>
                    </a:cubicBezTo>
                    <a:cubicBezTo>
                      <a:pt x="27085" y="36317"/>
                      <a:pt x="28294" y="36190"/>
                      <a:pt x="28294" y="36190"/>
                    </a:cubicBezTo>
                    <a:cubicBezTo>
                      <a:pt x="28127" y="35297"/>
                      <a:pt x="29059" y="33322"/>
                      <a:pt x="29059" y="33322"/>
                    </a:cubicBezTo>
                    <a:cubicBezTo>
                      <a:pt x="29064" y="34502"/>
                      <a:pt x="29812" y="35994"/>
                      <a:pt x="29812" y="35994"/>
                    </a:cubicBezTo>
                    <a:cubicBezTo>
                      <a:pt x="30333" y="36140"/>
                      <a:pt x="30877" y="36188"/>
                      <a:pt x="31371" y="36188"/>
                    </a:cubicBezTo>
                    <a:cubicBezTo>
                      <a:pt x="32360" y="36188"/>
                      <a:pt x="33148" y="35994"/>
                      <a:pt x="33148" y="35994"/>
                    </a:cubicBezTo>
                    <a:cubicBezTo>
                      <a:pt x="32897" y="34572"/>
                      <a:pt x="33612" y="32306"/>
                      <a:pt x="33612" y="32306"/>
                    </a:cubicBezTo>
                    <a:cubicBezTo>
                      <a:pt x="33612" y="33869"/>
                      <a:pt x="34513" y="35939"/>
                      <a:pt x="34513" y="35939"/>
                    </a:cubicBezTo>
                    <a:cubicBezTo>
                      <a:pt x="34817" y="35977"/>
                      <a:pt x="35136" y="35993"/>
                      <a:pt x="35453" y="35993"/>
                    </a:cubicBezTo>
                    <a:cubicBezTo>
                      <a:pt x="36866" y="35993"/>
                      <a:pt x="38254" y="35682"/>
                      <a:pt x="38254" y="35682"/>
                    </a:cubicBezTo>
                    <a:cubicBezTo>
                      <a:pt x="38254" y="35682"/>
                      <a:pt x="37155" y="31801"/>
                      <a:pt x="38084" y="28339"/>
                    </a:cubicBezTo>
                    <a:cubicBezTo>
                      <a:pt x="39015" y="24877"/>
                      <a:pt x="39043" y="19139"/>
                      <a:pt x="39043" y="19139"/>
                    </a:cubicBezTo>
                    <a:cubicBezTo>
                      <a:pt x="38600" y="8459"/>
                      <a:pt x="30060" y="37"/>
                      <a:pt x="195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8;p42">
                <a:extLst>
                  <a:ext uri="{FF2B5EF4-FFF2-40B4-BE49-F238E27FC236}">
                    <a16:creationId xmlns:a16="http://schemas.microsoft.com/office/drawing/2014/main" id="{E24E6C47-39BB-8A86-31AE-2117ED49295B}"/>
                  </a:ext>
                </a:extLst>
              </p:cNvPr>
              <p:cNvSpPr/>
              <p:nvPr/>
            </p:nvSpPr>
            <p:spPr>
              <a:xfrm>
                <a:off x="6141840" y="2914464"/>
                <a:ext cx="1225841" cy="1140982"/>
              </a:xfrm>
              <a:custGeom>
                <a:avLst/>
                <a:gdLst/>
                <a:ahLst/>
                <a:cxnLst/>
                <a:rect l="l" t="t" r="r" b="b"/>
                <a:pathLst>
                  <a:path w="39451" h="36720" extrusionOk="0">
                    <a:moveTo>
                      <a:pt x="19730" y="402"/>
                    </a:moveTo>
                    <a:cubicBezTo>
                      <a:pt x="30124" y="436"/>
                      <a:pt x="38608" y="8761"/>
                      <a:pt x="39049" y="19337"/>
                    </a:cubicBezTo>
                    <a:cubicBezTo>
                      <a:pt x="39049" y="19392"/>
                      <a:pt x="39010" y="25089"/>
                      <a:pt x="38098" y="28484"/>
                    </a:cubicBezTo>
                    <a:cubicBezTo>
                      <a:pt x="37277" y="31539"/>
                      <a:pt x="37994" y="34862"/>
                      <a:pt x="38212" y="35727"/>
                    </a:cubicBezTo>
                    <a:cubicBezTo>
                      <a:pt x="37777" y="35811"/>
                      <a:pt x="36720" y="35989"/>
                      <a:pt x="35660" y="35989"/>
                    </a:cubicBezTo>
                    <a:cubicBezTo>
                      <a:pt x="35388" y="35989"/>
                      <a:pt x="35117" y="35978"/>
                      <a:pt x="34856" y="35950"/>
                    </a:cubicBezTo>
                    <a:cubicBezTo>
                      <a:pt x="34675" y="35512"/>
                      <a:pt x="34016" y="33810"/>
                      <a:pt x="34016" y="32504"/>
                    </a:cubicBezTo>
                    <a:cubicBezTo>
                      <a:pt x="34016" y="32407"/>
                      <a:pt x="33944" y="32323"/>
                      <a:pt x="33846" y="32306"/>
                    </a:cubicBezTo>
                    <a:cubicBezTo>
                      <a:pt x="33836" y="32305"/>
                      <a:pt x="33827" y="32304"/>
                      <a:pt x="33817" y="32304"/>
                    </a:cubicBezTo>
                    <a:cubicBezTo>
                      <a:pt x="33730" y="32304"/>
                      <a:pt x="33651" y="32360"/>
                      <a:pt x="33623" y="32446"/>
                    </a:cubicBezTo>
                    <a:cubicBezTo>
                      <a:pt x="33595" y="32538"/>
                      <a:pt x="32953" y="34583"/>
                      <a:pt x="33123" y="36033"/>
                    </a:cubicBezTo>
                    <a:cubicBezTo>
                      <a:pt x="32840" y="36089"/>
                      <a:pt x="32254" y="36182"/>
                      <a:pt x="31574" y="36182"/>
                    </a:cubicBezTo>
                    <a:cubicBezTo>
                      <a:pt x="31122" y="36182"/>
                      <a:pt x="30629" y="36141"/>
                      <a:pt x="30155" y="36019"/>
                    </a:cubicBezTo>
                    <a:cubicBezTo>
                      <a:pt x="30007" y="35699"/>
                      <a:pt x="29469" y="34485"/>
                      <a:pt x="29463" y="33520"/>
                    </a:cubicBezTo>
                    <a:cubicBezTo>
                      <a:pt x="29463" y="33425"/>
                      <a:pt x="29399" y="33347"/>
                      <a:pt x="29304" y="33325"/>
                    </a:cubicBezTo>
                    <a:cubicBezTo>
                      <a:pt x="29290" y="33322"/>
                      <a:pt x="29275" y="33320"/>
                      <a:pt x="29261" y="33320"/>
                    </a:cubicBezTo>
                    <a:cubicBezTo>
                      <a:pt x="29185" y="33320"/>
                      <a:pt x="29114" y="33363"/>
                      <a:pt x="29078" y="33436"/>
                    </a:cubicBezTo>
                    <a:cubicBezTo>
                      <a:pt x="29045" y="33514"/>
                      <a:pt x="28250" y="35205"/>
                      <a:pt x="28278" y="36206"/>
                    </a:cubicBezTo>
                    <a:cubicBezTo>
                      <a:pt x="27881" y="36241"/>
                      <a:pt x="26962" y="36314"/>
                      <a:pt x="26017" y="36314"/>
                    </a:cubicBezTo>
                    <a:cubicBezTo>
                      <a:pt x="25452" y="36314"/>
                      <a:pt x="24877" y="36288"/>
                      <a:pt x="24400" y="36212"/>
                    </a:cubicBezTo>
                    <a:lnTo>
                      <a:pt x="23153" y="36312"/>
                    </a:lnTo>
                    <a:lnTo>
                      <a:pt x="19657" y="36312"/>
                    </a:lnTo>
                    <a:lnTo>
                      <a:pt x="19657" y="36310"/>
                    </a:lnTo>
                    <a:lnTo>
                      <a:pt x="16304" y="36310"/>
                    </a:lnTo>
                    <a:lnTo>
                      <a:pt x="15060" y="36209"/>
                    </a:lnTo>
                    <a:cubicBezTo>
                      <a:pt x="14584" y="36284"/>
                      <a:pt x="14013" y="36310"/>
                      <a:pt x="13451" y="36310"/>
                    </a:cubicBezTo>
                    <a:cubicBezTo>
                      <a:pt x="12501" y="36310"/>
                      <a:pt x="11576" y="36236"/>
                      <a:pt x="11182" y="36201"/>
                    </a:cubicBezTo>
                    <a:cubicBezTo>
                      <a:pt x="11210" y="35205"/>
                      <a:pt x="10415" y="33509"/>
                      <a:pt x="10381" y="33433"/>
                    </a:cubicBezTo>
                    <a:cubicBezTo>
                      <a:pt x="10348" y="33359"/>
                      <a:pt x="10272" y="33318"/>
                      <a:pt x="10193" y="33318"/>
                    </a:cubicBezTo>
                    <a:cubicBezTo>
                      <a:pt x="10179" y="33318"/>
                      <a:pt x="10166" y="33319"/>
                      <a:pt x="10152" y="33322"/>
                    </a:cubicBezTo>
                    <a:cubicBezTo>
                      <a:pt x="10063" y="33339"/>
                      <a:pt x="9996" y="33422"/>
                      <a:pt x="9996" y="33517"/>
                    </a:cubicBezTo>
                    <a:cubicBezTo>
                      <a:pt x="9991" y="34482"/>
                      <a:pt x="9452" y="35696"/>
                      <a:pt x="9301" y="36017"/>
                    </a:cubicBezTo>
                    <a:cubicBezTo>
                      <a:pt x="8827" y="36138"/>
                      <a:pt x="8333" y="36179"/>
                      <a:pt x="7881" y="36179"/>
                    </a:cubicBezTo>
                    <a:cubicBezTo>
                      <a:pt x="7202" y="36179"/>
                      <a:pt x="6617" y="36086"/>
                      <a:pt x="6336" y="36031"/>
                    </a:cubicBezTo>
                    <a:cubicBezTo>
                      <a:pt x="6506" y="34580"/>
                      <a:pt x="5864" y="32532"/>
                      <a:pt x="5837" y="32443"/>
                    </a:cubicBezTo>
                    <a:cubicBezTo>
                      <a:pt x="5811" y="32357"/>
                      <a:pt x="5732" y="32301"/>
                      <a:pt x="5643" y="32301"/>
                    </a:cubicBezTo>
                    <a:cubicBezTo>
                      <a:pt x="5633" y="32301"/>
                      <a:pt x="5623" y="32302"/>
                      <a:pt x="5613" y="32304"/>
                    </a:cubicBezTo>
                    <a:cubicBezTo>
                      <a:pt x="5516" y="32317"/>
                      <a:pt x="5443" y="32401"/>
                      <a:pt x="5443" y="32502"/>
                    </a:cubicBezTo>
                    <a:cubicBezTo>
                      <a:pt x="5443" y="33807"/>
                      <a:pt x="4782" y="35509"/>
                      <a:pt x="4601" y="35947"/>
                    </a:cubicBezTo>
                    <a:cubicBezTo>
                      <a:pt x="4339" y="35975"/>
                      <a:pt x="4067" y="35986"/>
                      <a:pt x="3796" y="35986"/>
                    </a:cubicBezTo>
                    <a:cubicBezTo>
                      <a:pt x="2735" y="35986"/>
                      <a:pt x="1681" y="35808"/>
                      <a:pt x="1247" y="35724"/>
                    </a:cubicBezTo>
                    <a:cubicBezTo>
                      <a:pt x="1462" y="34859"/>
                      <a:pt x="2182" y="31539"/>
                      <a:pt x="1362" y="28482"/>
                    </a:cubicBezTo>
                    <a:cubicBezTo>
                      <a:pt x="452" y="25084"/>
                      <a:pt x="410" y="19392"/>
                      <a:pt x="410" y="19345"/>
                    </a:cubicBezTo>
                    <a:cubicBezTo>
                      <a:pt x="848" y="8758"/>
                      <a:pt x="9335" y="436"/>
                      <a:pt x="19730" y="402"/>
                    </a:cubicBezTo>
                    <a:close/>
                    <a:moveTo>
                      <a:pt x="19727" y="1"/>
                    </a:moveTo>
                    <a:cubicBezTo>
                      <a:pt x="9115" y="37"/>
                      <a:pt x="447" y="8526"/>
                      <a:pt x="0" y="19342"/>
                    </a:cubicBezTo>
                    <a:cubicBezTo>
                      <a:pt x="0" y="19401"/>
                      <a:pt x="42" y="25145"/>
                      <a:pt x="968" y="28593"/>
                    </a:cubicBezTo>
                    <a:cubicBezTo>
                      <a:pt x="1869" y="31958"/>
                      <a:pt x="809" y="35794"/>
                      <a:pt x="801" y="35833"/>
                    </a:cubicBezTo>
                    <a:cubicBezTo>
                      <a:pt x="787" y="35886"/>
                      <a:pt x="793" y="35941"/>
                      <a:pt x="820" y="35989"/>
                    </a:cubicBezTo>
                    <a:cubicBezTo>
                      <a:pt x="848" y="36039"/>
                      <a:pt x="899" y="36070"/>
                      <a:pt x="949" y="36084"/>
                    </a:cubicBezTo>
                    <a:cubicBezTo>
                      <a:pt x="1019" y="36099"/>
                      <a:pt x="2372" y="36398"/>
                      <a:pt x="3775" y="36398"/>
                    </a:cubicBezTo>
                    <a:cubicBezTo>
                      <a:pt x="4107" y="36398"/>
                      <a:pt x="4441" y="36381"/>
                      <a:pt x="4762" y="36340"/>
                    </a:cubicBezTo>
                    <a:cubicBezTo>
                      <a:pt x="4832" y="36335"/>
                      <a:pt x="4894" y="36290"/>
                      <a:pt x="4921" y="36223"/>
                    </a:cubicBezTo>
                    <a:cubicBezTo>
                      <a:pt x="4949" y="36156"/>
                      <a:pt x="5479" y="34931"/>
                      <a:pt x="5719" y="33648"/>
                    </a:cubicBezTo>
                    <a:cubicBezTo>
                      <a:pt x="5884" y="34407"/>
                      <a:pt x="6035" y="35414"/>
                      <a:pt x="5901" y="36165"/>
                    </a:cubicBezTo>
                    <a:cubicBezTo>
                      <a:pt x="5881" y="36268"/>
                      <a:pt x="5948" y="36368"/>
                      <a:pt x="6051" y="36393"/>
                    </a:cubicBezTo>
                    <a:cubicBezTo>
                      <a:pt x="6101" y="36404"/>
                      <a:pt x="6887" y="36592"/>
                      <a:pt x="7873" y="36592"/>
                    </a:cubicBezTo>
                    <a:cubicBezTo>
                      <a:pt x="8384" y="36592"/>
                      <a:pt x="8948" y="36542"/>
                      <a:pt x="9491" y="36391"/>
                    </a:cubicBezTo>
                    <a:cubicBezTo>
                      <a:pt x="9547" y="36377"/>
                      <a:pt x="9592" y="36338"/>
                      <a:pt x="9617" y="36285"/>
                    </a:cubicBezTo>
                    <a:cubicBezTo>
                      <a:pt x="9642" y="36237"/>
                      <a:pt x="10105" y="35303"/>
                      <a:pt x="10303" y="34312"/>
                    </a:cubicBezTo>
                    <a:cubicBezTo>
                      <a:pt x="10565" y="34987"/>
                      <a:pt x="10844" y="35877"/>
                      <a:pt x="10752" y="36351"/>
                    </a:cubicBezTo>
                    <a:cubicBezTo>
                      <a:pt x="10747" y="36404"/>
                      <a:pt x="10758" y="36463"/>
                      <a:pt x="10791" y="36508"/>
                    </a:cubicBezTo>
                    <a:cubicBezTo>
                      <a:pt x="10822" y="36555"/>
                      <a:pt x="10875" y="36583"/>
                      <a:pt x="10931" y="36589"/>
                    </a:cubicBezTo>
                    <a:cubicBezTo>
                      <a:pt x="11006" y="36596"/>
                      <a:pt x="12182" y="36719"/>
                      <a:pt x="13423" y="36719"/>
                    </a:cubicBezTo>
                    <a:cubicBezTo>
                      <a:pt x="14068" y="36719"/>
                      <a:pt x="14731" y="36686"/>
                      <a:pt x="15266" y="36586"/>
                    </a:cubicBezTo>
                    <a:cubicBezTo>
                      <a:pt x="15350" y="36569"/>
                      <a:pt x="15411" y="36502"/>
                      <a:pt x="15425" y="36418"/>
                    </a:cubicBezTo>
                    <a:lnTo>
                      <a:pt x="15955" y="36577"/>
                    </a:lnTo>
                    <a:cubicBezTo>
                      <a:pt x="15983" y="36658"/>
                      <a:pt x="16061" y="36714"/>
                      <a:pt x="16148" y="36714"/>
                    </a:cubicBezTo>
                    <a:lnTo>
                      <a:pt x="23301" y="36714"/>
                    </a:lnTo>
                    <a:cubicBezTo>
                      <a:pt x="23387" y="36714"/>
                      <a:pt x="23465" y="36661"/>
                      <a:pt x="23493" y="36577"/>
                    </a:cubicBezTo>
                    <a:lnTo>
                      <a:pt x="24023" y="36418"/>
                    </a:lnTo>
                    <a:cubicBezTo>
                      <a:pt x="24037" y="36502"/>
                      <a:pt x="24099" y="36569"/>
                      <a:pt x="24182" y="36586"/>
                    </a:cubicBezTo>
                    <a:cubicBezTo>
                      <a:pt x="24721" y="36683"/>
                      <a:pt x="25382" y="36717"/>
                      <a:pt x="26026" y="36717"/>
                    </a:cubicBezTo>
                    <a:cubicBezTo>
                      <a:pt x="27265" y="36717"/>
                      <a:pt x="28439" y="36597"/>
                      <a:pt x="28520" y="36586"/>
                    </a:cubicBezTo>
                    <a:cubicBezTo>
                      <a:pt x="28573" y="36577"/>
                      <a:pt x="28624" y="36550"/>
                      <a:pt x="28660" y="36505"/>
                    </a:cubicBezTo>
                    <a:cubicBezTo>
                      <a:pt x="28693" y="36460"/>
                      <a:pt x="28710" y="36404"/>
                      <a:pt x="28699" y="36349"/>
                    </a:cubicBezTo>
                    <a:cubicBezTo>
                      <a:pt x="28607" y="35874"/>
                      <a:pt x="28886" y="34984"/>
                      <a:pt x="29148" y="34309"/>
                    </a:cubicBezTo>
                    <a:cubicBezTo>
                      <a:pt x="29346" y="35294"/>
                      <a:pt x="29809" y="36234"/>
                      <a:pt x="29834" y="36282"/>
                    </a:cubicBezTo>
                    <a:cubicBezTo>
                      <a:pt x="29859" y="36335"/>
                      <a:pt x="29904" y="36368"/>
                      <a:pt x="29960" y="36388"/>
                    </a:cubicBezTo>
                    <a:cubicBezTo>
                      <a:pt x="30504" y="36540"/>
                      <a:pt x="31069" y="36591"/>
                      <a:pt x="31580" y="36591"/>
                    </a:cubicBezTo>
                    <a:cubicBezTo>
                      <a:pt x="32566" y="36591"/>
                      <a:pt x="33352" y="36402"/>
                      <a:pt x="33400" y="36391"/>
                    </a:cubicBezTo>
                    <a:cubicBezTo>
                      <a:pt x="33500" y="36365"/>
                      <a:pt x="33567" y="36265"/>
                      <a:pt x="33550" y="36159"/>
                    </a:cubicBezTo>
                    <a:cubicBezTo>
                      <a:pt x="33416" y="35414"/>
                      <a:pt x="33570" y="34407"/>
                      <a:pt x="33732" y="33648"/>
                    </a:cubicBezTo>
                    <a:cubicBezTo>
                      <a:pt x="33972" y="34931"/>
                      <a:pt x="34502" y="36156"/>
                      <a:pt x="34530" y="36223"/>
                    </a:cubicBezTo>
                    <a:cubicBezTo>
                      <a:pt x="34557" y="36285"/>
                      <a:pt x="34619" y="36332"/>
                      <a:pt x="34689" y="36340"/>
                    </a:cubicBezTo>
                    <a:cubicBezTo>
                      <a:pt x="35005" y="36380"/>
                      <a:pt x="35335" y="36396"/>
                      <a:pt x="35663" y="36396"/>
                    </a:cubicBezTo>
                    <a:cubicBezTo>
                      <a:pt x="37068" y="36396"/>
                      <a:pt x="38430" y="36099"/>
                      <a:pt x="38502" y="36084"/>
                    </a:cubicBezTo>
                    <a:cubicBezTo>
                      <a:pt x="38558" y="36072"/>
                      <a:pt x="38603" y="36039"/>
                      <a:pt x="38631" y="35989"/>
                    </a:cubicBezTo>
                    <a:cubicBezTo>
                      <a:pt x="38658" y="35944"/>
                      <a:pt x="38670" y="35886"/>
                      <a:pt x="38650" y="35833"/>
                    </a:cubicBezTo>
                    <a:cubicBezTo>
                      <a:pt x="38642" y="35794"/>
                      <a:pt x="37582" y="31960"/>
                      <a:pt x="38483" y="28593"/>
                    </a:cubicBezTo>
                    <a:cubicBezTo>
                      <a:pt x="39412" y="25148"/>
                      <a:pt x="39451" y="19401"/>
                      <a:pt x="39451" y="19334"/>
                    </a:cubicBezTo>
                    <a:cubicBezTo>
                      <a:pt x="39004" y="8532"/>
                      <a:pt x="30339" y="37"/>
                      <a:pt x="197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9;p42">
                <a:extLst>
                  <a:ext uri="{FF2B5EF4-FFF2-40B4-BE49-F238E27FC236}">
                    <a16:creationId xmlns:a16="http://schemas.microsoft.com/office/drawing/2014/main" id="{CCD47D1D-0505-7D59-0E08-3A8D1EE15EFE}"/>
                  </a:ext>
                </a:extLst>
              </p:cNvPr>
              <p:cNvSpPr/>
              <p:nvPr/>
            </p:nvSpPr>
            <p:spPr>
              <a:xfrm>
                <a:off x="6213709" y="3851344"/>
                <a:ext cx="1105187" cy="899207"/>
              </a:xfrm>
              <a:custGeom>
                <a:avLst/>
                <a:gdLst/>
                <a:ahLst/>
                <a:cxnLst/>
                <a:rect l="l" t="t" r="r" b="b"/>
                <a:pathLst>
                  <a:path w="35568" h="28939" extrusionOk="0">
                    <a:moveTo>
                      <a:pt x="15076" y="1"/>
                    </a:moveTo>
                    <a:lnTo>
                      <a:pt x="15076" y="4475"/>
                    </a:lnTo>
                    <a:cubicBezTo>
                      <a:pt x="15076" y="4475"/>
                      <a:pt x="9655" y="6163"/>
                      <a:pt x="7655" y="7187"/>
                    </a:cubicBezTo>
                    <a:cubicBezTo>
                      <a:pt x="5658" y="8205"/>
                      <a:pt x="3180" y="10719"/>
                      <a:pt x="1964" y="13115"/>
                    </a:cubicBezTo>
                    <a:cubicBezTo>
                      <a:pt x="748" y="15509"/>
                      <a:pt x="432" y="16452"/>
                      <a:pt x="432" y="16452"/>
                    </a:cubicBezTo>
                    <a:cubicBezTo>
                      <a:pt x="432" y="16452"/>
                      <a:pt x="0" y="17629"/>
                      <a:pt x="1336" y="18140"/>
                    </a:cubicBezTo>
                    <a:cubicBezTo>
                      <a:pt x="2673" y="18647"/>
                      <a:pt x="7519" y="20260"/>
                      <a:pt x="7519" y="20260"/>
                    </a:cubicBezTo>
                    <a:lnTo>
                      <a:pt x="8325" y="28939"/>
                    </a:lnTo>
                    <a:lnTo>
                      <a:pt x="27242" y="28939"/>
                    </a:lnTo>
                    <a:lnTo>
                      <a:pt x="28049" y="20260"/>
                    </a:lnTo>
                    <a:cubicBezTo>
                      <a:pt x="28049" y="20260"/>
                      <a:pt x="32897" y="18653"/>
                      <a:pt x="34231" y="18140"/>
                    </a:cubicBezTo>
                    <a:cubicBezTo>
                      <a:pt x="35567" y="17629"/>
                      <a:pt x="35135" y="16452"/>
                      <a:pt x="35135" y="16452"/>
                    </a:cubicBezTo>
                    <a:cubicBezTo>
                      <a:pt x="35135" y="16452"/>
                      <a:pt x="34822" y="15509"/>
                      <a:pt x="33603" y="13115"/>
                    </a:cubicBezTo>
                    <a:cubicBezTo>
                      <a:pt x="32387" y="10722"/>
                      <a:pt x="29915" y="8208"/>
                      <a:pt x="27912" y="7187"/>
                    </a:cubicBezTo>
                    <a:cubicBezTo>
                      <a:pt x="25912" y="6163"/>
                      <a:pt x="20491" y="4475"/>
                      <a:pt x="20491" y="4475"/>
                    </a:cubicBezTo>
                    <a:lnTo>
                      <a:pt x="2049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40;p42">
                <a:extLst>
                  <a:ext uri="{FF2B5EF4-FFF2-40B4-BE49-F238E27FC236}">
                    <a16:creationId xmlns:a16="http://schemas.microsoft.com/office/drawing/2014/main" id="{3170BA09-BEBC-ED7C-9FC8-41D593D40EB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41;p42">
                <a:extLst>
                  <a:ext uri="{FF2B5EF4-FFF2-40B4-BE49-F238E27FC236}">
                    <a16:creationId xmlns:a16="http://schemas.microsoft.com/office/drawing/2014/main" id="{C84131A0-262B-963E-D77A-394273C5C240}"/>
                  </a:ext>
                </a:extLst>
              </p:cNvPr>
              <p:cNvSpPr/>
              <p:nvPr/>
            </p:nvSpPr>
            <p:spPr>
              <a:xfrm>
                <a:off x="6604812" y="3851344"/>
                <a:ext cx="332631" cy="270921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19" extrusionOk="0">
                    <a:moveTo>
                      <a:pt x="2489" y="1"/>
                    </a:moveTo>
                    <a:lnTo>
                      <a:pt x="2489" y="4481"/>
                    </a:lnTo>
                    <a:cubicBezTo>
                      <a:pt x="2489" y="4481"/>
                      <a:pt x="1847" y="4679"/>
                      <a:pt x="927" y="4983"/>
                    </a:cubicBezTo>
                    <a:cubicBezTo>
                      <a:pt x="874" y="4911"/>
                      <a:pt x="824" y="4844"/>
                      <a:pt x="776" y="4777"/>
                    </a:cubicBezTo>
                    <a:lnTo>
                      <a:pt x="586" y="4872"/>
                    </a:lnTo>
                    <a:lnTo>
                      <a:pt x="408" y="4958"/>
                    </a:lnTo>
                    <a:lnTo>
                      <a:pt x="118" y="5098"/>
                    </a:lnTo>
                    <a:cubicBezTo>
                      <a:pt x="140" y="5134"/>
                      <a:pt x="168" y="5176"/>
                      <a:pt x="199" y="5223"/>
                    </a:cubicBezTo>
                    <a:cubicBezTo>
                      <a:pt x="132" y="5243"/>
                      <a:pt x="65" y="5268"/>
                      <a:pt x="1" y="5290"/>
                    </a:cubicBezTo>
                    <a:cubicBezTo>
                      <a:pt x="553" y="6154"/>
                      <a:pt x="2454" y="8719"/>
                      <a:pt x="5556" y="8719"/>
                    </a:cubicBezTo>
                    <a:cubicBezTo>
                      <a:pt x="5557" y="8719"/>
                      <a:pt x="5559" y="8719"/>
                      <a:pt x="5561" y="8719"/>
                    </a:cubicBezTo>
                    <a:cubicBezTo>
                      <a:pt x="8554" y="8719"/>
                      <a:pt x="10175" y="6347"/>
                      <a:pt x="10705" y="5393"/>
                    </a:cubicBezTo>
                    <a:cubicBezTo>
                      <a:pt x="10644" y="5374"/>
                      <a:pt x="10577" y="5351"/>
                      <a:pt x="10512" y="5326"/>
                    </a:cubicBezTo>
                    <a:cubicBezTo>
                      <a:pt x="10300" y="5257"/>
                      <a:pt x="10094" y="5187"/>
                      <a:pt x="9899" y="5123"/>
                    </a:cubicBezTo>
                    <a:cubicBezTo>
                      <a:pt x="9835" y="5098"/>
                      <a:pt x="9768" y="5078"/>
                      <a:pt x="9701" y="5056"/>
                    </a:cubicBezTo>
                    <a:cubicBezTo>
                      <a:pt x="9631" y="5031"/>
                      <a:pt x="9561" y="5008"/>
                      <a:pt x="9491" y="4986"/>
                    </a:cubicBezTo>
                    <a:cubicBezTo>
                      <a:pt x="8557" y="4679"/>
                      <a:pt x="7904" y="4475"/>
                      <a:pt x="7904" y="4475"/>
                    </a:cubicBezTo>
                    <a:lnTo>
                      <a:pt x="7904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42;p42">
                <a:extLst>
                  <a:ext uri="{FF2B5EF4-FFF2-40B4-BE49-F238E27FC236}">
                    <a16:creationId xmlns:a16="http://schemas.microsoft.com/office/drawing/2014/main" id="{E34D441F-8F69-145F-1919-0D29A114F250}"/>
                  </a:ext>
                </a:extLst>
              </p:cNvPr>
              <p:cNvSpPr/>
              <p:nvPr/>
            </p:nvSpPr>
            <p:spPr>
              <a:xfrm>
                <a:off x="6598566" y="4013633"/>
                <a:ext cx="344874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3700" extrusionOk="0">
                    <a:moveTo>
                      <a:pt x="400" y="0"/>
                    </a:moveTo>
                    <a:cubicBezTo>
                      <a:pt x="333" y="22"/>
                      <a:pt x="266" y="45"/>
                      <a:pt x="202" y="67"/>
                    </a:cubicBezTo>
                    <a:cubicBezTo>
                      <a:pt x="135" y="87"/>
                      <a:pt x="68" y="112"/>
                      <a:pt x="1" y="131"/>
                    </a:cubicBezTo>
                    <a:cubicBezTo>
                      <a:pt x="542" y="982"/>
                      <a:pt x="2525" y="3699"/>
                      <a:pt x="5762" y="3699"/>
                    </a:cubicBezTo>
                    <a:cubicBezTo>
                      <a:pt x="8872" y="3699"/>
                      <a:pt x="10566" y="1202"/>
                      <a:pt x="11098" y="237"/>
                    </a:cubicBezTo>
                    <a:cubicBezTo>
                      <a:pt x="11040" y="218"/>
                      <a:pt x="10973" y="193"/>
                      <a:pt x="10906" y="170"/>
                    </a:cubicBezTo>
                    <a:cubicBezTo>
                      <a:pt x="10839" y="151"/>
                      <a:pt x="10778" y="126"/>
                      <a:pt x="10713" y="106"/>
                    </a:cubicBezTo>
                    <a:cubicBezTo>
                      <a:pt x="10181" y="1041"/>
                      <a:pt x="8602" y="3295"/>
                      <a:pt x="5767" y="3295"/>
                    </a:cubicBezTo>
                    <a:cubicBezTo>
                      <a:pt x="2824" y="3295"/>
                      <a:pt x="972" y="873"/>
                      <a:pt x="4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43;p42">
                <a:extLst>
                  <a:ext uri="{FF2B5EF4-FFF2-40B4-BE49-F238E27FC236}">
                    <a16:creationId xmlns:a16="http://schemas.microsoft.com/office/drawing/2014/main" id="{B786BD43-B94A-9748-2B56-ADE795EB4D37}"/>
                  </a:ext>
                </a:extLst>
              </p:cNvPr>
              <p:cNvSpPr/>
              <p:nvPr/>
            </p:nvSpPr>
            <p:spPr>
              <a:xfrm>
                <a:off x="6560441" y="4002696"/>
                <a:ext cx="412643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4939" extrusionOk="0">
                    <a:moveTo>
                      <a:pt x="2017" y="1"/>
                    </a:moveTo>
                    <a:lnTo>
                      <a:pt x="1839" y="87"/>
                    </a:lnTo>
                    <a:lnTo>
                      <a:pt x="1549" y="227"/>
                    </a:lnTo>
                    <a:cubicBezTo>
                      <a:pt x="1571" y="263"/>
                      <a:pt x="1599" y="305"/>
                      <a:pt x="1629" y="352"/>
                    </a:cubicBezTo>
                    <a:cubicBezTo>
                      <a:pt x="1562" y="374"/>
                      <a:pt x="1498" y="397"/>
                      <a:pt x="1431" y="419"/>
                    </a:cubicBezTo>
                    <a:cubicBezTo>
                      <a:pt x="1364" y="439"/>
                      <a:pt x="1297" y="461"/>
                      <a:pt x="1233" y="486"/>
                    </a:cubicBezTo>
                    <a:cubicBezTo>
                      <a:pt x="899" y="598"/>
                      <a:pt x="553" y="718"/>
                      <a:pt x="201" y="840"/>
                    </a:cubicBezTo>
                    <a:cubicBezTo>
                      <a:pt x="134" y="863"/>
                      <a:pt x="67" y="885"/>
                      <a:pt x="0" y="910"/>
                    </a:cubicBezTo>
                    <a:cubicBezTo>
                      <a:pt x="767" y="2112"/>
                      <a:pt x="2963" y="4938"/>
                      <a:pt x="6623" y="4938"/>
                    </a:cubicBezTo>
                    <a:cubicBezTo>
                      <a:pt x="10278" y="4938"/>
                      <a:pt x="12496" y="2126"/>
                      <a:pt x="13280" y="921"/>
                    </a:cubicBezTo>
                    <a:cubicBezTo>
                      <a:pt x="13210" y="896"/>
                      <a:pt x="13146" y="877"/>
                      <a:pt x="13082" y="854"/>
                    </a:cubicBezTo>
                    <a:cubicBezTo>
                      <a:pt x="12828" y="762"/>
                      <a:pt x="12577" y="676"/>
                      <a:pt x="12331" y="592"/>
                    </a:cubicBezTo>
                    <a:cubicBezTo>
                      <a:pt x="12267" y="572"/>
                      <a:pt x="12200" y="547"/>
                      <a:pt x="12136" y="525"/>
                    </a:cubicBezTo>
                    <a:cubicBezTo>
                      <a:pt x="12074" y="503"/>
                      <a:pt x="12007" y="480"/>
                      <a:pt x="11946" y="461"/>
                    </a:cubicBezTo>
                    <a:cubicBezTo>
                      <a:pt x="11731" y="391"/>
                      <a:pt x="11528" y="321"/>
                      <a:pt x="11332" y="254"/>
                    </a:cubicBezTo>
                    <a:cubicBezTo>
                      <a:pt x="11265" y="229"/>
                      <a:pt x="11198" y="210"/>
                      <a:pt x="11131" y="187"/>
                    </a:cubicBezTo>
                    <a:cubicBezTo>
                      <a:pt x="10403" y="1161"/>
                      <a:pt x="8900" y="2670"/>
                      <a:pt x="6632" y="2670"/>
                    </a:cubicBezTo>
                    <a:cubicBezTo>
                      <a:pt x="4352" y="2670"/>
                      <a:pt x="2865" y="1150"/>
                      <a:pt x="2146" y="182"/>
                    </a:cubicBezTo>
                    <a:cubicBezTo>
                      <a:pt x="2101" y="118"/>
                      <a:pt x="2056" y="56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4;p42">
                <a:extLst>
                  <a:ext uri="{FF2B5EF4-FFF2-40B4-BE49-F238E27FC236}">
                    <a16:creationId xmlns:a16="http://schemas.microsoft.com/office/drawing/2014/main" id="{8D71AD5F-B8A0-6251-0052-E1DA891BBA25}"/>
                  </a:ext>
                </a:extLst>
              </p:cNvPr>
              <p:cNvSpPr/>
              <p:nvPr/>
            </p:nvSpPr>
            <p:spPr>
              <a:xfrm>
                <a:off x="6554537" y="3999651"/>
                <a:ext cx="424450" cy="162571"/>
              </a:xfrm>
              <a:custGeom>
                <a:avLst/>
                <a:gdLst/>
                <a:ahLst/>
                <a:cxnLst/>
                <a:rect l="l" t="t" r="r" b="b"/>
                <a:pathLst>
                  <a:path w="13660" h="5232" extrusionOk="0">
                    <a:moveTo>
                      <a:pt x="2394" y="1"/>
                    </a:moveTo>
                    <a:lnTo>
                      <a:pt x="2202" y="96"/>
                    </a:lnTo>
                    <a:lnTo>
                      <a:pt x="2026" y="182"/>
                    </a:lnTo>
                    <a:cubicBezTo>
                      <a:pt x="2059" y="235"/>
                      <a:pt x="2098" y="285"/>
                      <a:pt x="2140" y="341"/>
                    </a:cubicBezTo>
                    <a:cubicBezTo>
                      <a:pt x="2877" y="1343"/>
                      <a:pt x="4433" y="2964"/>
                      <a:pt x="6824" y="2964"/>
                    </a:cubicBezTo>
                    <a:cubicBezTo>
                      <a:pt x="9201" y="2964"/>
                      <a:pt x="10775" y="1351"/>
                      <a:pt x="11520" y="350"/>
                    </a:cubicBezTo>
                    <a:cubicBezTo>
                      <a:pt x="11453" y="327"/>
                      <a:pt x="11386" y="305"/>
                      <a:pt x="11319" y="283"/>
                    </a:cubicBezTo>
                    <a:cubicBezTo>
                      <a:pt x="11246" y="258"/>
                      <a:pt x="11176" y="238"/>
                      <a:pt x="11109" y="213"/>
                    </a:cubicBezTo>
                    <a:cubicBezTo>
                      <a:pt x="10384" y="1150"/>
                      <a:pt x="8947" y="2554"/>
                      <a:pt x="6816" y="2554"/>
                    </a:cubicBezTo>
                    <a:cubicBezTo>
                      <a:pt x="4682" y="2554"/>
                      <a:pt x="3256" y="1145"/>
                      <a:pt x="2545" y="207"/>
                    </a:cubicBezTo>
                    <a:cubicBezTo>
                      <a:pt x="2489" y="138"/>
                      <a:pt x="2439" y="68"/>
                      <a:pt x="2394" y="1"/>
                    </a:cubicBezTo>
                    <a:close/>
                    <a:moveTo>
                      <a:pt x="391" y="938"/>
                    </a:moveTo>
                    <a:cubicBezTo>
                      <a:pt x="324" y="963"/>
                      <a:pt x="257" y="983"/>
                      <a:pt x="190" y="1008"/>
                    </a:cubicBezTo>
                    <a:cubicBezTo>
                      <a:pt x="129" y="1030"/>
                      <a:pt x="62" y="1053"/>
                      <a:pt x="0" y="1075"/>
                    </a:cubicBezTo>
                    <a:cubicBezTo>
                      <a:pt x="773" y="2289"/>
                      <a:pt x="3044" y="5232"/>
                      <a:pt x="6813" y="5232"/>
                    </a:cubicBezTo>
                    <a:cubicBezTo>
                      <a:pt x="10577" y="5232"/>
                      <a:pt x="12867" y="2305"/>
                      <a:pt x="13659" y="1086"/>
                    </a:cubicBezTo>
                    <a:cubicBezTo>
                      <a:pt x="13595" y="1064"/>
                      <a:pt x="13534" y="1044"/>
                      <a:pt x="13470" y="1019"/>
                    </a:cubicBezTo>
                    <a:cubicBezTo>
                      <a:pt x="13405" y="994"/>
                      <a:pt x="13338" y="969"/>
                      <a:pt x="13269" y="949"/>
                    </a:cubicBezTo>
                    <a:cubicBezTo>
                      <a:pt x="12474" y="2149"/>
                      <a:pt x="10309" y="4830"/>
                      <a:pt x="6813" y="4830"/>
                    </a:cubicBezTo>
                    <a:cubicBezTo>
                      <a:pt x="3309" y="4830"/>
                      <a:pt x="1164" y="2127"/>
                      <a:pt x="391" y="938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5;p42">
                <a:extLst>
                  <a:ext uri="{FF2B5EF4-FFF2-40B4-BE49-F238E27FC236}">
                    <a16:creationId xmlns:a16="http://schemas.microsoft.com/office/drawing/2014/main" id="{EC1D9949-58C2-17D2-16D8-7FCC9CC2B5AD}"/>
                  </a:ext>
                </a:extLst>
              </p:cNvPr>
              <p:cNvSpPr/>
              <p:nvPr/>
            </p:nvSpPr>
            <p:spPr>
              <a:xfrm>
                <a:off x="6224709" y="4321338"/>
                <a:ext cx="236058" cy="160148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5154" extrusionOk="0">
                    <a:moveTo>
                      <a:pt x="631" y="1"/>
                    </a:moveTo>
                    <a:cubicBezTo>
                      <a:pt x="603" y="68"/>
                      <a:pt x="575" y="129"/>
                      <a:pt x="547" y="188"/>
                    </a:cubicBezTo>
                    <a:cubicBezTo>
                      <a:pt x="477" y="347"/>
                      <a:pt x="413" y="486"/>
                      <a:pt x="363" y="606"/>
                    </a:cubicBezTo>
                    <a:cubicBezTo>
                      <a:pt x="296" y="757"/>
                      <a:pt x="246" y="882"/>
                      <a:pt x="204" y="983"/>
                    </a:cubicBezTo>
                    <a:cubicBezTo>
                      <a:pt x="112" y="1217"/>
                      <a:pt x="76" y="1326"/>
                      <a:pt x="76" y="1326"/>
                    </a:cubicBezTo>
                    <a:cubicBezTo>
                      <a:pt x="76" y="1326"/>
                      <a:pt x="56" y="1379"/>
                      <a:pt x="37" y="1468"/>
                    </a:cubicBezTo>
                    <a:cubicBezTo>
                      <a:pt x="20" y="1574"/>
                      <a:pt x="0" y="1719"/>
                      <a:pt x="17" y="1889"/>
                    </a:cubicBezTo>
                    <a:cubicBezTo>
                      <a:pt x="51" y="2266"/>
                      <a:pt x="257" y="2738"/>
                      <a:pt x="980" y="3014"/>
                    </a:cubicBezTo>
                    <a:cubicBezTo>
                      <a:pt x="2157" y="3463"/>
                      <a:pt x="6057" y="4769"/>
                      <a:pt x="6969" y="5070"/>
                    </a:cubicBezTo>
                    <a:cubicBezTo>
                      <a:pt x="7092" y="5109"/>
                      <a:pt x="7162" y="5134"/>
                      <a:pt x="7162" y="5134"/>
                    </a:cubicBezTo>
                    <a:lnTo>
                      <a:pt x="7165" y="5154"/>
                    </a:lnTo>
                    <a:lnTo>
                      <a:pt x="7282" y="4397"/>
                    </a:lnTo>
                    <a:lnTo>
                      <a:pt x="7343" y="3993"/>
                    </a:lnTo>
                    <a:lnTo>
                      <a:pt x="7421" y="3477"/>
                    </a:lnTo>
                    <a:lnTo>
                      <a:pt x="7483" y="3070"/>
                    </a:lnTo>
                    <a:lnTo>
                      <a:pt x="7566" y="2514"/>
                    </a:lnTo>
                    <a:lnTo>
                      <a:pt x="7597" y="2316"/>
                    </a:lnTo>
                    <a:lnTo>
                      <a:pt x="7399" y="2249"/>
                    </a:lnTo>
                    <a:lnTo>
                      <a:pt x="6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6;p42">
                <a:extLst>
                  <a:ext uri="{FF2B5EF4-FFF2-40B4-BE49-F238E27FC236}">
                    <a16:creationId xmlns:a16="http://schemas.microsoft.com/office/drawing/2014/main" id="{A62CBDC2-8624-3034-98AA-2086CB0EEC80}"/>
                  </a:ext>
                </a:extLst>
              </p:cNvPr>
              <p:cNvSpPr/>
              <p:nvPr/>
            </p:nvSpPr>
            <p:spPr>
              <a:xfrm>
                <a:off x="6241705" y="4315963"/>
                <a:ext cx="225493" cy="191779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6172" extrusionOk="0">
                    <a:moveTo>
                      <a:pt x="168" y="1"/>
                    </a:moveTo>
                    <a:cubicBezTo>
                      <a:pt x="140" y="62"/>
                      <a:pt x="112" y="121"/>
                      <a:pt x="84" y="182"/>
                    </a:cubicBezTo>
                    <a:cubicBezTo>
                      <a:pt x="53" y="246"/>
                      <a:pt x="25" y="308"/>
                      <a:pt x="0" y="369"/>
                    </a:cubicBezTo>
                    <a:lnTo>
                      <a:pt x="6821" y="2632"/>
                    </a:lnTo>
                    <a:lnTo>
                      <a:pt x="6737" y="3178"/>
                    </a:lnTo>
                    <a:lnTo>
                      <a:pt x="6673" y="3588"/>
                    </a:lnTo>
                    <a:lnTo>
                      <a:pt x="6598" y="4105"/>
                    </a:lnTo>
                    <a:lnTo>
                      <a:pt x="6534" y="4512"/>
                    </a:lnTo>
                    <a:lnTo>
                      <a:pt x="6422" y="5251"/>
                    </a:lnTo>
                    <a:cubicBezTo>
                      <a:pt x="6545" y="5293"/>
                      <a:pt x="6615" y="5313"/>
                      <a:pt x="6615" y="5313"/>
                    </a:cubicBezTo>
                    <a:lnTo>
                      <a:pt x="6618" y="5335"/>
                    </a:lnTo>
                    <a:lnTo>
                      <a:pt x="6696" y="6172"/>
                    </a:lnTo>
                    <a:lnTo>
                      <a:pt x="6958" y="4462"/>
                    </a:lnTo>
                    <a:lnTo>
                      <a:pt x="6975" y="4350"/>
                    </a:lnTo>
                    <a:lnTo>
                      <a:pt x="7083" y="3644"/>
                    </a:lnTo>
                    <a:lnTo>
                      <a:pt x="7128" y="3343"/>
                    </a:lnTo>
                    <a:lnTo>
                      <a:pt x="7254" y="2534"/>
                    </a:lnTo>
                    <a:cubicBezTo>
                      <a:pt x="7254" y="2517"/>
                      <a:pt x="7256" y="2503"/>
                      <a:pt x="7254" y="2492"/>
                    </a:cubicBezTo>
                    <a:cubicBezTo>
                      <a:pt x="7254" y="2408"/>
                      <a:pt x="7198" y="2333"/>
                      <a:pt x="7117" y="2305"/>
                    </a:cubicBezTo>
                    <a:lnTo>
                      <a:pt x="6891" y="2233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7;p42">
                <a:extLst>
                  <a:ext uri="{FF2B5EF4-FFF2-40B4-BE49-F238E27FC236}">
                    <a16:creationId xmlns:a16="http://schemas.microsoft.com/office/drawing/2014/main" id="{CF8F9C3D-E072-3971-0379-CD112DFFB8C6}"/>
                  </a:ext>
                </a:extLst>
              </p:cNvPr>
              <p:cNvSpPr/>
              <p:nvPr/>
            </p:nvSpPr>
            <p:spPr>
              <a:xfrm>
                <a:off x="6224802" y="4366858"/>
                <a:ext cx="233821" cy="91136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2933" extrusionOk="0">
                    <a:moveTo>
                      <a:pt x="39" y="0"/>
                    </a:moveTo>
                    <a:cubicBezTo>
                      <a:pt x="20" y="106"/>
                      <a:pt x="0" y="251"/>
                      <a:pt x="17" y="422"/>
                    </a:cubicBezTo>
                    <a:lnTo>
                      <a:pt x="7083" y="2863"/>
                    </a:lnTo>
                    <a:lnTo>
                      <a:pt x="7254" y="2924"/>
                    </a:lnTo>
                    <a:cubicBezTo>
                      <a:pt x="7262" y="2927"/>
                      <a:pt x="7270" y="2930"/>
                      <a:pt x="7281" y="2930"/>
                    </a:cubicBezTo>
                    <a:cubicBezTo>
                      <a:pt x="7293" y="2932"/>
                      <a:pt x="7307" y="2932"/>
                      <a:pt x="7321" y="2932"/>
                    </a:cubicBezTo>
                    <a:cubicBezTo>
                      <a:pt x="7396" y="2932"/>
                      <a:pt x="7468" y="2891"/>
                      <a:pt x="7505" y="2818"/>
                    </a:cubicBezTo>
                    <a:cubicBezTo>
                      <a:pt x="7507" y="2815"/>
                      <a:pt x="7507" y="2807"/>
                      <a:pt x="7510" y="2801"/>
                    </a:cubicBezTo>
                    <a:cubicBezTo>
                      <a:pt x="7521" y="2771"/>
                      <a:pt x="7524" y="2737"/>
                      <a:pt x="7521" y="2704"/>
                    </a:cubicBezTo>
                    <a:cubicBezTo>
                      <a:pt x="7510" y="2626"/>
                      <a:pt x="7460" y="2559"/>
                      <a:pt x="7385" y="2536"/>
                    </a:cubicBezTo>
                    <a:lnTo>
                      <a:pt x="7340" y="2522"/>
                    </a:lnTo>
                    <a:lnTo>
                      <a:pt x="7145" y="245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8;p42">
                <a:extLst>
                  <a:ext uri="{FF2B5EF4-FFF2-40B4-BE49-F238E27FC236}">
                    <a16:creationId xmlns:a16="http://schemas.microsoft.com/office/drawing/2014/main" id="{8B859A13-078D-9E88-6AC8-AE8F6781B0B8}"/>
                  </a:ext>
                </a:extLst>
              </p:cNvPr>
              <p:cNvSpPr/>
              <p:nvPr/>
            </p:nvSpPr>
            <p:spPr>
              <a:xfrm>
                <a:off x="6231296" y="4340230"/>
                <a:ext cx="231925" cy="89768"/>
              </a:xfrm>
              <a:custGeom>
                <a:avLst/>
                <a:gdLst/>
                <a:ahLst/>
                <a:cxnLst/>
                <a:rect l="l" t="t" r="r" b="b"/>
                <a:pathLst>
                  <a:path w="7464" h="2889" extrusionOk="0">
                    <a:moveTo>
                      <a:pt x="157" y="1"/>
                    </a:moveTo>
                    <a:cubicBezTo>
                      <a:pt x="90" y="149"/>
                      <a:pt x="42" y="274"/>
                      <a:pt x="0" y="378"/>
                    </a:cubicBezTo>
                    <a:lnTo>
                      <a:pt x="7017" y="2799"/>
                    </a:lnTo>
                    <a:lnTo>
                      <a:pt x="7212" y="2866"/>
                    </a:lnTo>
                    <a:lnTo>
                      <a:pt x="7243" y="2877"/>
                    </a:lnTo>
                    <a:cubicBezTo>
                      <a:pt x="7262" y="2883"/>
                      <a:pt x="7287" y="2888"/>
                      <a:pt x="7310" y="2888"/>
                    </a:cubicBezTo>
                    <a:cubicBezTo>
                      <a:pt x="7349" y="2888"/>
                      <a:pt x="7385" y="2877"/>
                      <a:pt x="7418" y="2855"/>
                    </a:cubicBezTo>
                    <a:lnTo>
                      <a:pt x="7463" y="2556"/>
                    </a:lnTo>
                    <a:cubicBezTo>
                      <a:pt x="7441" y="2531"/>
                      <a:pt x="7410" y="2506"/>
                      <a:pt x="7379" y="2492"/>
                    </a:cubicBezTo>
                    <a:lnTo>
                      <a:pt x="7273" y="2459"/>
                    </a:lnTo>
                    <a:lnTo>
                      <a:pt x="7078" y="2392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9;p42">
                <a:extLst>
                  <a:ext uri="{FF2B5EF4-FFF2-40B4-BE49-F238E27FC236}">
                    <a16:creationId xmlns:a16="http://schemas.microsoft.com/office/drawing/2014/main" id="{5D5AF557-505C-08C9-82F1-C9668C1EF797}"/>
                  </a:ext>
                </a:extLst>
              </p:cNvPr>
              <p:cNvSpPr/>
              <p:nvPr/>
            </p:nvSpPr>
            <p:spPr>
              <a:xfrm>
                <a:off x="7072040" y="4321618"/>
                <a:ext cx="235809" cy="159247"/>
              </a:xfrm>
              <a:custGeom>
                <a:avLst/>
                <a:gdLst/>
                <a:ahLst/>
                <a:cxnLst/>
                <a:rect l="l" t="t" r="r" b="b"/>
                <a:pathLst>
                  <a:path w="7589" h="5125" extrusionOk="0">
                    <a:moveTo>
                      <a:pt x="6953" y="0"/>
                    </a:moveTo>
                    <a:lnTo>
                      <a:pt x="190" y="2243"/>
                    </a:lnTo>
                    <a:lnTo>
                      <a:pt x="1" y="2310"/>
                    </a:lnTo>
                    <a:lnTo>
                      <a:pt x="31" y="2508"/>
                    </a:lnTo>
                    <a:lnTo>
                      <a:pt x="115" y="3061"/>
                    </a:lnTo>
                    <a:lnTo>
                      <a:pt x="176" y="3468"/>
                    </a:lnTo>
                    <a:lnTo>
                      <a:pt x="254" y="3984"/>
                    </a:lnTo>
                    <a:lnTo>
                      <a:pt x="316" y="4388"/>
                    </a:lnTo>
                    <a:lnTo>
                      <a:pt x="427" y="5125"/>
                    </a:lnTo>
                    <a:cubicBezTo>
                      <a:pt x="444" y="5119"/>
                      <a:pt x="514" y="5094"/>
                      <a:pt x="623" y="5058"/>
                    </a:cubicBezTo>
                    <a:cubicBezTo>
                      <a:pt x="1552" y="4751"/>
                      <a:pt x="5435" y="3454"/>
                      <a:pt x="6607" y="3005"/>
                    </a:cubicBezTo>
                    <a:cubicBezTo>
                      <a:pt x="7327" y="2729"/>
                      <a:pt x="7533" y="2260"/>
                      <a:pt x="7569" y="1886"/>
                    </a:cubicBezTo>
                    <a:cubicBezTo>
                      <a:pt x="7589" y="1716"/>
                      <a:pt x="7569" y="1568"/>
                      <a:pt x="7550" y="1465"/>
                    </a:cubicBezTo>
                    <a:cubicBezTo>
                      <a:pt x="7533" y="1373"/>
                      <a:pt x="7508" y="1320"/>
                      <a:pt x="7508" y="1320"/>
                    </a:cubicBezTo>
                    <a:cubicBezTo>
                      <a:pt x="7508" y="1320"/>
                      <a:pt x="7472" y="1214"/>
                      <a:pt x="7377" y="982"/>
                    </a:cubicBezTo>
                    <a:cubicBezTo>
                      <a:pt x="7335" y="882"/>
                      <a:pt x="7285" y="756"/>
                      <a:pt x="7221" y="606"/>
                    </a:cubicBezTo>
                    <a:cubicBezTo>
                      <a:pt x="7168" y="483"/>
                      <a:pt x="7106" y="343"/>
                      <a:pt x="7036" y="187"/>
                    </a:cubicBezTo>
                    <a:cubicBezTo>
                      <a:pt x="7011" y="128"/>
                      <a:pt x="6983" y="64"/>
                      <a:pt x="6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50;p42">
                <a:extLst>
                  <a:ext uri="{FF2B5EF4-FFF2-40B4-BE49-F238E27FC236}">
                    <a16:creationId xmlns:a16="http://schemas.microsoft.com/office/drawing/2014/main" id="{3204F73E-40F7-0248-7478-4A00A1E5396A}"/>
                  </a:ext>
                </a:extLst>
              </p:cNvPr>
              <p:cNvSpPr/>
              <p:nvPr/>
            </p:nvSpPr>
            <p:spPr>
              <a:xfrm>
                <a:off x="7065795" y="4315621"/>
                <a:ext cx="225151" cy="190381"/>
              </a:xfrm>
              <a:custGeom>
                <a:avLst/>
                <a:gdLst/>
                <a:ahLst/>
                <a:cxnLst/>
                <a:rect l="l" t="t" r="r" b="b"/>
                <a:pathLst>
                  <a:path w="7246" h="6127" extrusionOk="0">
                    <a:moveTo>
                      <a:pt x="7078" y="1"/>
                    </a:moveTo>
                    <a:lnTo>
                      <a:pt x="363" y="2232"/>
                    </a:lnTo>
                    <a:lnTo>
                      <a:pt x="140" y="2305"/>
                    </a:lnTo>
                    <a:cubicBezTo>
                      <a:pt x="56" y="2333"/>
                      <a:pt x="1" y="2414"/>
                      <a:pt x="1" y="2498"/>
                    </a:cubicBezTo>
                    <a:cubicBezTo>
                      <a:pt x="1" y="2509"/>
                      <a:pt x="1" y="2514"/>
                      <a:pt x="6" y="2525"/>
                    </a:cubicBezTo>
                    <a:lnTo>
                      <a:pt x="132" y="3346"/>
                    </a:lnTo>
                    <a:lnTo>
                      <a:pt x="176" y="3644"/>
                    </a:lnTo>
                    <a:lnTo>
                      <a:pt x="285" y="4350"/>
                    </a:lnTo>
                    <a:lnTo>
                      <a:pt x="302" y="4467"/>
                    </a:lnTo>
                    <a:lnTo>
                      <a:pt x="556" y="6127"/>
                    </a:lnTo>
                    <a:lnTo>
                      <a:pt x="634" y="5315"/>
                    </a:lnTo>
                    <a:lnTo>
                      <a:pt x="637" y="5315"/>
                    </a:lnTo>
                    <a:cubicBezTo>
                      <a:pt x="653" y="5307"/>
                      <a:pt x="723" y="5287"/>
                      <a:pt x="832" y="5248"/>
                    </a:cubicBezTo>
                    <a:lnTo>
                      <a:pt x="720" y="4512"/>
                    </a:lnTo>
                    <a:lnTo>
                      <a:pt x="651" y="4107"/>
                    </a:lnTo>
                    <a:lnTo>
                      <a:pt x="573" y="3591"/>
                    </a:lnTo>
                    <a:lnTo>
                      <a:pt x="511" y="3184"/>
                    </a:lnTo>
                    <a:lnTo>
                      <a:pt x="428" y="2637"/>
                    </a:lnTo>
                    <a:lnTo>
                      <a:pt x="7246" y="374"/>
                    </a:lnTo>
                    <a:cubicBezTo>
                      <a:pt x="7218" y="313"/>
                      <a:pt x="7190" y="252"/>
                      <a:pt x="7162" y="185"/>
                    </a:cubicBezTo>
                    <a:cubicBezTo>
                      <a:pt x="7134" y="126"/>
                      <a:pt x="7106" y="62"/>
                      <a:pt x="70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51;p42">
                <a:extLst>
                  <a:ext uri="{FF2B5EF4-FFF2-40B4-BE49-F238E27FC236}">
                    <a16:creationId xmlns:a16="http://schemas.microsoft.com/office/drawing/2014/main" id="{84F3CF86-D394-A1E7-749D-03B083F83769}"/>
                  </a:ext>
                </a:extLst>
              </p:cNvPr>
              <p:cNvSpPr/>
              <p:nvPr/>
            </p:nvSpPr>
            <p:spPr>
              <a:xfrm>
                <a:off x="7074309" y="4367107"/>
                <a:ext cx="233541" cy="91073"/>
              </a:xfrm>
              <a:custGeom>
                <a:avLst/>
                <a:gdLst/>
                <a:ahLst/>
                <a:cxnLst/>
                <a:rect l="l" t="t" r="r" b="b"/>
                <a:pathLst>
                  <a:path w="7516" h="2931" extrusionOk="0">
                    <a:moveTo>
                      <a:pt x="7477" y="1"/>
                    </a:moveTo>
                    <a:lnTo>
                      <a:pt x="377" y="2456"/>
                    </a:lnTo>
                    <a:lnTo>
                      <a:pt x="184" y="2520"/>
                    </a:lnTo>
                    <a:lnTo>
                      <a:pt x="140" y="2534"/>
                    </a:lnTo>
                    <a:cubicBezTo>
                      <a:pt x="67" y="2562"/>
                      <a:pt x="17" y="2626"/>
                      <a:pt x="6" y="2698"/>
                    </a:cubicBezTo>
                    <a:cubicBezTo>
                      <a:pt x="0" y="2729"/>
                      <a:pt x="3" y="2763"/>
                      <a:pt x="14" y="2793"/>
                    </a:cubicBezTo>
                    <a:lnTo>
                      <a:pt x="25" y="2813"/>
                    </a:lnTo>
                    <a:cubicBezTo>
                      <a:pt x="59" y="2888"/>
                      <a:pt x="128" y="2930"/>
                      <a:pt x="207" y="2930"/>
                    </a:cubicBezTo>
                    <a:cubicBezTo>
                      <a:pt x="215" y="2930"/>
                      <a:pt x="229" y="2930"/>
                      <a:pt x="243" y="2924"/>
                    </a:cubicBezTo>
                    <a:cubicBezTo>
                      <a:pt x="254" y="2922"/>
                      <a:pt x="265" y="2922"/>
                      <a:pt x="271" y="2919"/>
                    </a:cubicBezTo>
                    <a:lnTo>
                      <a:pt x="438" y="2860"/>
                    </a:lnTo>
                    <a:lnTo>
                      <a:pt x="7496" y="422"/>
                    </a:lnTo>
                    <a:cubicBezTo>
                      <a:pt x="7516" y="252"/>
                      <a:pt x="7496" y="104"/>
                      <a:pt x="74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52;p42">
                <a:extLst>
                  <a:ext uri="{FF2B5EF4-FFF2-40B4-BE49-F238E27FC236}">
                    <a16:creationId xmlns:a16="http://schemas.microsoft.com/office/drawing/2014/main" id="{C4D20E83-8B8C-F1B1-F0E8-778E63171EC5}"/>
                  </a:ext>
                </a:extLst>
              </p:cNvPr>
              <p:cNvSpPr/>
              <p:nvPr/>
            </p:nvSpPr>
            <p:spPr>
              <a:xfrm>
                <a:off x="7069710" y="4340323"/>
                <a:ext cx="231739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7458" h="2886" extrusionOk="0">
                    <a:moveTo>
                      <a:pt x="7304" y="1"/>
                    </a:moveTo>
                    <a:lnTo>
                      <a:pt x="385" y="2389"/>
                    </a:lnTo>
                    <a:lnTo>
                      <a:pt x="193" y="2456"/>
                    </a:lnTo>
                    <a:lnTo>
                      <a:pt x="89" y="2489"/>
                    </a:lnTo>
                    <a:cubicBezTo>
                      <a:pt x="53" y="2503"/>
                      <a:pt x="23" y="2525"/>
                      <a:pt x="0" y="2553"/>
                    </a:cubicBezTo>
                    <a:lnTo>
                      <a:pt x="48" y="2852"/>
                    </a:lnTo>
                    <a:cubicBezTo>
                      <a:pt x="78" y="2874"/>
                      <a:pt x="117" y="2885"/>
                      <a:pt x="154" y="2885"/>
                    </a:cubicBezTo>
                    <a:cubicBezTo>
                      <a:pt x="176" y="2885"/>
                      <a:pt x="195" y="2880"/>
                      <a:pt x="221" y="2874"/>
                    </a:cubicBezTo>
                    <a:lnTo>
                      <a:pt x="251" y="2863"/>
                    </a:lnTo>
                    <a:lnTo>
                      <a:pt x="444" y="2796"/>
                    </a:lnTo>
                    <a:lnTo>
                      <a:pt x="7457" y="377"/>
                    </a:lnTo>
                    <a:cubicBezTo>
                      <a:pt x="7418" y="277"/>
                      <a:pt x="7365" y="151"/>
                      <a:pt x="73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53;p42">
                <a:extLst>
                  <a:ext uri="{FF2B5EF4-FFF2-40B4-BE49-F238E27FC236}">
                    <a16:creationId xmlns:a16="http://schemas.microsoft.com/office/drawing/2014/main" id="{B7E2C6DD-4E42-6775-D31A-61440196106D}"/>
                  </a:ext>
                </a:extLst>
              </p:cNvPr>
              <p:cNvSpPr/>
              <p:nvPr/>
            </p:nvSpPr>
            <p:spPr>
              <a:xfrm>
                <a:off x="6453989" y="4176450"/>
                <a:ext cx="50400" cy="22319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7183" extrusionOk="0">
                    <a:moveTo>
                      <a:pt x="1399" y="1"/>
                    </a:moveTo>
                    <a:cubicBezTo>
                      <a:pt x="1304" y="1"/>
                      <a:pt x="1220" y="71"/>
                      <a:pt x="1203" y="169"/>
                    </a:cubicBezTo>
                    <a:lnTo>
                      <a:pt x="20" y="6946"/>
                    </a:lnTo>
                    <a:cubicBezTo>
                      <a:pt x="0" y="7052"/>
                      <a:pt x="73" y="7158"/>
                      <a:pt x="184" y="7177"/>
                    </a:cubicBezTo>
                    <a:cubicBezTo>
                      <a:pt x="196" y="7177"/>
                      <a:pt x="204" y="7183"/>
                      <a:pt x="218" y="7183"/>
                    </a:cubicBezTo>
                    <a:cubicBezTo>
                      <a:pt x="316" y="7183"/>
                      <a:pt x="399" y="7113"/>
                      <a:pt x="419" y="7016"/>
                    </a:cubicBezTo>
                    <a:lnTo>
                      <a:pt x="1599" y="239"/>
                    </a:lnTo>
                    <a:cubicBezTo>
                      <a:pt x="1621" y="130"/>
                      <a:pt x="1549" y="27"/>
                      <a:pt x="1437" y="5"/>
                    </a:cubicBezTo>
                    <a:cubicBezTo>
                      <a:pt x="1424" y="2"/>
                      <a:pt x="1411" y="1"/>
                      <a:pt x="13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4;p42">
                <a:extLst>
                  <a:ext uri="{FF2B5EF4-FFF2-40B4-BE49-F238E27FC236}">
                    <a16:creationId xmlns:a16="http://schemas.microsoft.com/office/drawing/2014/main" id="{068EADC1-AB43-C0E2-0AD1-13BC5966DA02}"/>
                  </a:ext>
                </a:extLst>
              </p:cNvPr>
              <p:cNvSpPr/>
              <p:nvPr/>
            </p:nvSpPr>
            <p:spPr>
              <a:xfrm>
                <a:off x="7028540" y="4176481"/>
                <a:ext cx="50462" cy="223163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7182" extrusionOk="0">
                    <a:moveTo>
                      <a:pt x="224" y="0"/>
                    </a:moveTo>
                    <a:cubicBezTo>
                      <a:pt x="212" y="0"/>
                      <a:pt x="199" y="1"/>
                      <a:pt x="187" y="4"/>
                    </a:cubicBezTo>
                    <a:cubicBezTo>
                      <a:pt x="78" y="21"/>
                      <a:pt x="0" y="127"/>
                      <a:pt x="22" y="238"/>
                    </a:cubicBezTo>
                    <a:lnTo>
                      <a:pt x="1205" y="7015"/>
                    </a:lnTo>
                    <a:cubicBezTo>
                      <a:pt x="1222" y="7112"/>
                      <a:pt x="1306" y="7182"/>
                      <a:pt x="1403" y="7182"/>
                    </a:cubicBezTo>
                    <a:cubicBezTo>
                      <a:pt x="1414" y="7182"/>
                      <a:pt x="1423" y="7182"/>
                      <a:pt x="1437" y="7176"/>
                    </a:cubicBezTo>
                    <a:cubicBezTo>
                      <a:pt x="1546" y="7160"/>
                      <a:pt x="1624" y="7054"/>
                      <a:pt x="1601" y="6945"/>
                    </a:cubicBezTo>
                    <a:lnTo>
                      <a:pt x="419" y="168"/>
                    </a:lnTo>
                    <a:cubicBezTo>
                      <a:pt x="404" y="72"/>
                      <a:pt x="317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5;p42">
                <a:extLst>
                  <a:ext uri="{FF2B5EF4-FFF2-40B4-BE49-F238E27FC236}">
                    <a16:creationId xmlns:a16="http://schemas.microsoft.com/office/drawing/2014/main" id="{8F4EBD79-39AE-0956-0798-2BCF4B09D52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6;p42">
                <a:extLst>
                  <a:ext uri="{FF2B5EF4-FFF2-40B4-BE49-F238E27FC236}">
                    <a16:creationId xmlns:a16="http://schemas.microsoft.com/office/drawing/2014/main" id="{2FF18050-7289-B46F-1893-A1EE6B6592F9}"/>
                  </a:ext>
                </a:extLst>
              </p:cNvPr>
              <p:cNvSpPr/>
              <p:nvPr/>
            </p:nvSpPr>
            <p:spPr>
              <a:xfrm>
                <a:off x="6288841" y="2982947"/>
                <a:ext cx="935997" cy="588637"/>
              </a:xfrm>
              <a:custGeom>
                <a:avLst/>
                <a:gdLst/>
                <a:ahLst/>
                <a:cxnLst/>
                <a:rect l="l" t="t" r="r" b="b"/>
                <a:pathLst>
                  <a:path w="30123" h="18944" extrusionOk="0">
                    <a:moveTo>
                      <a:pt x="15060" y="1"/>
                    </a:moveTo>
                    <a:cubicBezTo>
                      <a:pt x="6744" y="1"/>
                      <a:pt x="1" y="6741"/>
                      <a:pt x="1" y="15063"/>
                    </a:cubicBezTo>
                    <a:lnTo>
                      <a:pt x="1" y="18943"/>
                    </a:lnTo>
                    <a:lnTo>
                      <a:pt x="2269" y="18943"/>
                    </a:lnTo>
                    <a:lnTo>
                      <a:pt x="5234" y="7798"/>
                    </a:lnTo>
                    <a:lnTo>
                      <a:pt x="24378" y="7829"/>
                    </a:lnTo>
                    <a:lnTo>
                      <a:pt x="27941" y="18943"/>
                    </a:lnTo>
                    <a:lnTo>
                      <a:pt x="30117" y="18943"/>
                    </a:lnTo>
                    <a:lnTo>
                      <a:pt x="30122" y="15063"/>
                    </a:lnTo>
                    <a:cubicBezTo>
                      <a:pt x="30122" y="6746"/>
                      <a:pt x="23382" y="1"/>
                      <a:pt x="1506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7;p42">
                <a:extLst>
                  <a:ext uri="{FF2B5EF4-FFF2-40B4-BE49-F238E27FC236}">
                    <a16:creationId xmlns:a16="http://schemas.microsoft.com/office/drawing/2014/main" id="{2778ECDB-94DD-2BFD-98C0-9B551F7F56F1}"/>
                  </a:ext>
                </a:extLst>
              </p:cNvPr>
              <p:cNvSpPr/>
              <p:nvPr/>
            </p:nvSpPr>
            <p:spPr>
              <a:xfrm>
                <a:off x="6282689" y="2976795"/>
                <a:ext cx="948457" cy="601098"/>
              </a:xfrm>
              <a:custGeom>
                <a:avLst/>
                <a:gdLst/>
                <a:ahLst/>
                <a:cxnLst/>
                <a:rect l="l" t="t" r="r" b="b"/>
                <a:pathLst>
                  <a:path w="30524" h="19345" extrusionOk="0">
                    <a:moveTo>
                      <a:pt x="15264" y="405"/>
                    </a:moveTo>
                    <a:cubicBezTo>
                      <a:pt x="23454" y="405"/>
                      <a:pt x="30119" y="7070"/>
                      <a:pt x="30119" y="15261"/>
                    </a:cubicBezTo>
                    <a:lnTo>
                      <a:pt x="30119" y="18940"/>
                    </a:lnTo>
                    <a:lnTo>
                      <a:pt x="28292" y="18940"/>
                    </a:lnTo>
                    <a:lnTo>
                      <a:pt x="24777" y="7965"/>
                    </a:lnTo>
                    <a:cubicBezTo>
                      <a:pt x="24752" y="7882"/>
                      <a:pt x="24671" y="7826"/>
                      <a:pt x="24584" y="7826"/>
                    </a:cubicBezTo>
                    <a:lnTo>
                      <a:pt x="5438" y="7792"/>
                    </a:lnTo>
                    <a:cubicBezTo>
                      <a:pt x="5349" y="7792"/>
                      <a:pt x="5268" y="7854"/>
                      <a:pt x="5243" y="7943"/>
                    </a:cubicBezTo>
                    <a:lnTo>
                      <a:pt x="2322" y="18940"/>
                    </a:lnTo>
                    <a:lnTo>
                      <a:pt x="408" y="18940"/>
                    </a:lnTo>
                    <a:lnTo>
                      <a:pt x="408" y="15261"/>
                    </a:lnTo>
                    <a:cubicBezTo>
                      <a:pt x="408" y="7070"/>
                      <a:pt x="7070" y="405"/>
                      <a:pt x="15264" y="405"/>
                    </a:cubicBezTo>
                    <a:close/>
                    <a:moveTo>
                      <a:pt x="15264" y="0"/>
                    </a:moveTo>
                    <a:cubicBezTo>
                      <a:pt x="6847" y="0"/>
                      <a:pt x="1" y="6847"/>
                      <a:pt x="1" y="15261"/>
                    </a:cubicBezTo>
                    <a:lnTo>
                      <a:pt x="1" y="19141"/>
                    </a:lnTo>
                    <a:cubicBezTo>
                      <a:pt x="1" y="19253"/>
                      <a:pt x="93" y="19345"/>
                      <a:pt x="204" y="19345"/>
                    </a:cubicBezTo>
                    <a:lnTo>
                      <a:pt x="2475" y="19345"/>
                    </a:lnTo>
                    <a:cubicBezTo>
                      <a:pt x="2565" y="19345"/>
                      <a:pt x="2645" y="19283"/>
                      <a:pt x="2671" y="19194"/>
                    </a:cubicBezTo>
                    <a:lnTo>
                      <a:pt x="5591" y="8200"/>
                    </a:lnTo>
                    <a:lnTo>
                      <a:pt x="24434" y="8230"/>
                    </a:lnTo>
                    <a:lnTo>
                      <a:pt x="27952" y="19205"/>
                    </a:lnTo>
                    <a:cubicBezTo>
                      <a:pt x="27977" y="19289"/>
                      <a:pt x="28058" y="19345"/>
                      <a:pt x="28144" y="19345"/>
                    </a:cubicBezTo>
                    <a:lnTo>
                      <a:pt x="30320" y="19345"/>
                    </a:lnTo>
                    <a:cubicBezTo>
                      <a:pt x="30432" y="19345"/>
                      <a:pt x="30518" y="19253"/>
                      <a:pt x="30524" y="19141"/>
                    </a:cubicBezTo>
                    <a:lnTo>
                      <a:pt x="30524" y="15261"/>
                    </a:lnTo>
                    <a:cubicBezTo>
                      <a:pt x="30524" y="6847"/>
                      <a:pt x="23678" y="0"/>
                      <a:pt x="152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8;p42">
                <a:extLst>
                  <a:ext uri="{FF2B5EF4-FFF2-40B4-BE49-F238E27FC236}">
                    <a16:creationId xmlns:a16="http://schemas.microsoft.com/office/drawing/2014/main" id="{84C81929-9DC5-3570-4C58-328868117CCB}"/>
                  </a:ext>
                </a:extLst>
              </p:cNvPr>
              <p:cNvSpPr/>
              <p:nvPr/>
            </p:nvSpPr>
            <p:spPr>
              <a:xfrm>
                <a:off x="6210913" y="3483298"/>
                <a:ext cx="240688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6" h="7773" extrusionOk="0">
                    <a:moveTo>
                      <a:pt x="3268" y="0"/>
                    </a:moveTo>
                    <a:cubicBezTo>
                      <a:pt x="2358" y="0"/>
                      <a:pt x="1535" y="374"/>
                      <a:pt x="941" y="974"/>
                    </a:cubicBezTo>
                    <a:cubicBezTo>
                      <a:pt x="361" y="1568"/>
                      <a:pt x="1" y="2377"/>
                      <a:pt x="1" y="3270"/>
                    </a:cubicBezTo>
                    <a:lnTo>
                      <a:pt x="1" y="4503"/>
                    </a:lnTo>
                    <a:cubicBezTo>
                      <a:pt x="1" y="5602"/>
                      <a:pt x="536" y="6573"/>
                      <a:pt x="1368" y="7164"/>
                    </a:cubicBezTo>
                    <a:cubicBezTo>
                      <a:pt x="1903" y="7549"/>
                      <a:pt x="2559" y="7773"/>
                      <a:pt x="3268" y="7773"/>
                    </a:cubicBezTo>
                    <a:lnTo>
                      <a:pt x="7745" y="7773"/>
                    </a:lnTo>
                    <a:lnTo>
                      <a:pt x="77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9;p42">
                <a:extLst>
                  <a:ext uri="{FF2B5EF4-FFF2-40B4-BE49-F238E27FC236}">
                    <a16:creationId xmlns:a16="http://schemas.microsoft.com/office/drawing/2014/main" id="{0BC1F23D-F975-9F76-360B-CE5AB88D6D42}"/>
                  </a:ext>
                </a:extLst>
              </p:cNvPr>
              <p:cNvSpPr/>
              <p:nvPr/>
            </p:nvSpPr>
            <p:spPr>
              <a:xfrm>
                <a:off x="6204761" y="3477301"/>
                <a:ext cx="253148" cy="253862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8170" extrusionOk="0">
                    <a:moveTo>
                      <a:pt x="7745" y="397"/>
                    </a:moveTo>
                    <a:lnTo>
                      <a:pt x="7745" y="7762"/>
                    </a:lnTo>
                    <a:lnTo>
                      <a:pt x="3468" y="7762"/>
                    </a:lnTo>
                    <a:cubicBezTo>
                      <a:pt x="2824" y="7762"/>
                      <a:pt x="2210" y="7567"/>
                      <a:pt x="1688" y="7193"/>
                    </a:cubicBezTo>
                    <a:cubicBezTo>
                      <a:pt x="882" y="6618"/>
                      <a:pt x="405" y="5686"/>
                      <a:pt x="405" y="4701"/>
                    </a:cubicBezTo>
                    <a:lnTo>
                      <a:pt x="405" y="3466"/>
                    </a:lnTo>
                    <a:cubicBezTo>
                      <a:pt x="405" y="2657"/>
                      <a:pt x="718" y="1892"/>
                      <a:pt x="1287" y="1315"/>
                    </a:cubicBezTo>
                    <a:cubicBezTo>
                      <a:pt x="1870" y="726"/>
                      <a:pt x="2643" y="400"/>
                      <a:pt x="3468" y="400"/>
                    </a:cubicBezTo>
                    <a:lnTo>
                      <a:pt x="7745" y="397"/>
                    </a:lnTo>
                    <a:close/>
                    <a:moveTo>
                      <a:pt x="3468" y="1"/>
                    </a:moveTo>
                    <a:cubicBezTo>
                      <a:pt x="2531" y="1"/>
                      <a:pt x="1655" y="366"/>
                      <a:pt x="997" y="1033"/>
                    </a:cubicBezTo>
                    <a:cubicBezTo>
                      <a:pt x="355" y="1683"/>
                      <a:pt x="1" y="2548"/>
                      <a:pt x="1" y="3466"/>
                    </a:cubicBezTo>
                    <a:lnTo>
                      <a:pt x="1" y="4701"/>
                    </a:lnTo>
                    <a:cubicBezTo>
                      <a:pt x="1" y="5820"/>
                      <a:pt x="545" y="6877"/>
                      <a:pt x="1454" y="7525"/>
                    </a:cubicBezTo>
                    <a:cubicBezTo>
                      <a:pt x="2043" y="7946"/>
                      <a:pt x="2740" y="8169"/>
                      <a:pt x="3468" y="8169"/>
                    </a:cubicBezTo>
                    <a:lnTo>
                      <a:pt x="7943" y="8169"/>
                    </a:lnTo>
                    <a:cubicBezTo>
                      <a:pt x="8055" y="8169"/>
                      <a:pt x="8147" y="8080"/>
                      <a:pt x="8147" y="7971"/>
                    </a:cubicBezTo>
                    <a:lnTo>
                      <a:pt x="8147" y="202"/>
                    </a:lnTo>
                    <a:cubicBezTo>
                      <a:pt x="8147" y="90"/>
                      <a:pt x="8055" y="1"/>
                      <a:pt x="79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60;p42">
                <a:extLst>
                  <a:ext uri="{FF2B5EF4-FFF2-40B4-BE49-F238E27FC236}">
                    <a16:creationId xmlns:a16="http://schemas.microsoft.com/office/drawing/2014/main" id="{DDF778BC-50D9-C57F-7EA1-2F7F4BA4C8CE}"/>
                  </a:ext>
                </a:extLst>
              </p:cNvPr>
              <p:cNvSpPr/>
              <p:nvPr/>
            </p:nvSpPr>
            <p:spPr>
              <a:xfrm>
                <a:off x="6282596" y="3479911"/>
                <a:ext cx="12615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996" extrusionOk="0">
                    <a:moveTo>
                      <a:pt x="205" y="0"/>
                    </a:moveTo>
                    <a:cubicBezTo>
                      <a:pt x="93" y="0"/>
                      <a:pt x="1" y="90"/>
                      <a:pt x="1" y="201"/>
                    </a:cubicBezTo>
                    <a:lnTo>
                      <a:pt x="1" y="7792"/>
                    </a:lnTo>
                    <a:cubicBezTo>
                      <a:pt x="1" y="7904"/>
                      <a:pt x="93" y="7996"/>
                      <a:pt x="205" y="7996"/>
                    </a:cubicBezTo>
                    <a:cubicBezTo>
                      <a:pt x="316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6" y="0"/>
                      <a:pt x="20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61;p42">
                <a:extLst>
                  <a:ext uri="{FF2B5EF4-FFF2-40B4-BE49-F238E27FC236}">
                    <a16:creationId xmlns:a16="http://schemas.microsoft.com/office/drawing/2014/main" id="{A0F5A5AB-9498-34C6-88EA-20FEC24ED4D3}"/>
                  </a:ext>
                </a:extLst>
              </p:cNvPr>
              <p:cNvSpPr/>
              <p:nvPr/>
            </p:nvSpPr>
            <p:spPr>
              <a:xfrm>
                <a:off x="6311648" y="3477145"/>
                <a:ext cx="12584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8175" extrusionOk="0">
                    <a:moveTo>
                      <a:pt x="204" y="0"/>
                    </a:moveTo>
                    <a:cubicBezTo>
                      <a:pt x="93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3" y="8174"/>
                      <a:pt x="204" y="8174"/>
                    </a:cubicBezTo>
                    <a:cubicBezTo>
                      <a:pt x="316" y="8174"/>
                      <a:pt x="402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6" y="0"/>
                      <a:pt x="20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62;p42">
                <a:extLst>
                  <a:ext uri="{FF2B5EF4-FFF2-40B4-BE49-F238E27FC236}">
                    <a16:creationId xmlns:a16="http://schemas.microsoft.com/office/drawing/2014/main" id="{F1D4A1A7-B7F7-1D03-B49D-A5165F9E8BB8}"/>
                  </a:ext>
                </a:extLst>
              </p:cNvPr>
              <p:cNvSpPr/>
              <p:nvPr/>
            </p:nvSpPr>
            <p:spPr>
              <a:xfrm>
                <a:off x="7064335" y="3483298"/>
                <a:ext cx="240657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5" h="7773" extrusionOk="0">
                    <a:moveTo>
                      <a:pt x="0" y="0"/>
                    </a:moveTo>
                    <a:lnTo>
                      <a:pt x="0" y="7773"/>
                    </a:lnTo>
                    <a:lnTo>
                      <a:pt x="4478" y="7773"/>
                    </a:lnTo>
                    <a:cubicBezTo>
                      <a:pt x="5186" y="7773"/>
                      <a:pt x="5842" y="7549"/>
                      <a:pt x="6378" y="7164"/>
                    </a:cubicBezTo>
                    <a:cubicBezTo>
                      <a:pt x="7209" y="6573"/>
                      <a:pt x="7745" y="5602"/>
                      <a:pt x="7745" y="4503"/>
                    </a:cubicBezTo>
                    <a:lnTo>
                      <a:pt x="7745" y="3270"/>
                    </a:lnTo>
                    <a:cubicBezTo>
                      <a:pt x="7745" y="2377"/>
                      <a:pt x="7385" y="1568"/>
                      <a:pt x="6805" y="974"/>
                    </a:cubicBezTo>
                    <a:cubicBezTo>
                      <a:pt x="6210" y="374"/>
                      <a:pt x="5387" y="0"/>
                      <a:pt x="44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63;p42">
                <a:extLst>
                  <a:ext uri="{FF2B5EF4-FFF2-40B4-BE49-F238E27FC236}">
                    <a16:creationId xmlns:a16="http://schemas.microsoft.com/office/drawing/2014/main" id="{D10B02BE-5F2B-6D53-DFA7-681D87DF90E0}"/>
                  </a:ext>
                </a:extLst>
              </p:cNvPr>
              <p:cNvSpPr/>
              <p:nvPr/>
            </p:nvSpPr>
            <p:spPr>
              <a:xfrm>
                <a:off x="7057903" y="3477145"/>
                <a:ext cx="253241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8175" extrusionOk="0">
                    <a:moveTo>
                      <a:pt x="4682" y="405"/>
                    </a:moveTo>
                    <a:cubicBezTo>
                      <a:pt x="5508" y="405"/>
                      <a:pt x="6281" y="728"/>
                      <a:pt x="6864" y="1320"/>
                    </a:cubicBezTo>
                    <a:cubicBezTo>
                      <a:pt x="7433" y="1894"/>
                      <a:pt x="7745" y="2662"/>
                      <a:pt x="7745" y="3471"/>
                    </a:cubicBezTo>
                    <a:lnTo>
                      <a:pt x="7745" y="4704"/>
                    </a:lnTo>
                    <a:cubicBezTo>
                      <a:pt x="7745" y="5691"/>
                      <a:pt x="7265" y="6623"/>
                      <a:pt x="6462" y="7198"/>
                    </a:cubicBezTo>
                    <a:cubicBezTo>
                      <a:pt x="5943" y="7569"/>
                      <a:pt x="5327" y="7767"/>
                      <a:pt x="4685" y="7767"/>
                    </a:cubicBezTo>
                    <a:lnTo>
                      <a:pt x="405" y="7767"/>
                    </a:lnTo>
                    <a:lnTo>
                      <a:pt x="405" y="405"/>
                    </a:lnTo>
                    <a:close/>
                    <a:moveTo>
                      <a:pt x="204" y="0"/>
                    </a:moveTo>
                    <a:cubicBezTo>
                      <a:pt x="93" y="0"/>
                      <a:pt x="1" y="92"/>
                      <a:pt x="1" y="204"/>
                    </a:cubicBezTo>
                    <a:lnTo>
                      <a:pt x="1" y="7973"/>
                    </a:lnTo>
                    <a:cubicBezTo>
                      <a:pt x="1" y="8085"/>
                      <a:pt x="93" y="8174"/>
                      <a:pt x="204" y="8174"/>
                    </a:cubicBezTo>
                    <a:lnTo>
                      <a:pt x="4682" y="8174"/>
                    </a:lnTo>
                    <a:cubicBezTo>
                      <a:pt x="5410" y="8174"/>
                      <a:pt x="6108" y="7948"/>
                      <a:pt x="6696" y="7527"/>
                    </a:cubicBezTo>
                    <a:cubicBezTo>
                      <a:pt x="7606" y="6874"/>
                      <a:pt x="8150" y="5817"/>
                      <a:pt x="8150" y="4701"/>
                    </a:cubicBezTo>
                    <a:lnTo>
                      <a:pt x="8150" y="3468"/>
                    </a:lnTo>
                    <a:cubicBezTo>
                      <a:pt x="8150" y="2550"/>
                      <a:pt x="7795" y="1688"/>
                      <a:pt x="7154" y="1032"/>
                    </a:cubicBezTo>
                    <a:cubicBezTo>
                      <a:pt x="6495" y="368"/>
                      <a:pt x="5617" y="0"/>
                      <a:pt x="46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4;p42">
                <a:extLst>
                  <a:ext uri="{FF2B5EF4-FFF2-40B4-BE49-F238E27FC236}">
                    <a16:creationId xmlns:a16="http://schemas.microsoft.com/office/drawing/2014/main" id="{D473C441-70EA-2939-4994-1EFBE35C1E3F}"/>
                  </a:ext>
                </a:extLst>
              </p:cNvPr>
              <p:cNvSpPr/>
              <p:nvPr/>
            </p:nvSpPr>
            <p:spPr>
              <a:xfrm>
                <a:off x="7220720" y="3479911"/>
                <a:ext cx="12584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996" extrusionOk="0">
                    <a:moveTo>
                      <a:pt x="201" y="0"/>
                    </a:moveTo>
                    <a:cubicBezTo>
                      <a:pt x="89" y="0"/>
                      <a:pt x="0" y="90"/>
                      <a:pt x="0" y="201"/>
                    </a:cubicBezTo>
                    <a:lnTo>
                      <a:pt x="0" y="7792"/>
                    </a:lnTo>
                    <a:cubicBezTo>
                      <a:pt x="0" y="7904"/>
                      <a:pt x="89" y="7996"/>
                      <a:pt x="201" y="7996"/>
                    </a:cubicBezTo>
                    <a:cubicBezTo>
                      <a:pt x="312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2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5;p42">
                <a:extLst>
                  <a:ext uri="{FF2B5EF4-FFF2-40B4-BE49-F238E27FC236}">
                    <a16:creationId xmlns:a16="http://schemas.microsoft.com/office/drawing/2014/main" id="{55AF38E9-DF9A-70ED-B788-E69B582BA4E0}"/>
                  </a:ext>
                </a:extLst>
              </p:cNvPr>
              <p:cNvSpPr/>
              <p:nvPr/>
            </p:nvSpPr>
            <p:spPr>
              <a:xfrm>
                <a:off x="7191667" y="3477145"/>
                <a:ext cx="12678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175" extrusionOk="0">
                    <a:moveTo>
                      <a:pt x="201" y="0"/>
                    </a:moveTo>
                    <a:cubicBezTo>
                      <a:pt x="90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0" y="8174"/>
                      <a:pt x="201" y="8174"/>
                    </a:cubicBezTo>
                    <a:cubicBezTo>
                      <a:pt x="316" y="8174"/>
                      <a:pt x="408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3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6;p42">
                <a:extLst>
                  <a:ext uri="{FF2B5EF4-FFF2-40B4-BE49-F238E27FC236}">
                    <a16:creationId xmlns:a16="http://schemas.microsoft.com/office/drawing/2014/main" id="{97FE36D4-CB06-3EE8-E25D-43D7EAF9A291}"/>
                  </a:ext>
                </a:extLst>
              </p:cNvPr>
              <p:cNvSpPr/>
              <p:nvPr/>
            </p:nvSpPr>
            <p:spPr>
              <a:xfrm>
                <a:off x="6346231" y="3097447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5976" y="1"/>
                      <a:pt x="1" y="5977"/>
                      <a:pt x="1" y="13347"/>
                    </a:cubicBezTo>
                    <a:cubicBezTo>
                      <a:pt x="1" y="16887"/>
                      <a:pt x="1407" y="20280"/>
                      <a:pt x="3909" y="22785"/>
                    </a:cubicBezTo>
                    <a:cubicBezTo>
                      <a:pt x="6412" y="25287"/>
                      <a:pt x="9807" y="26693"/>
                      <a:pt x="13347" y="26693"/>
                    </a:cubicBezTo>
                    <a:cubicBezTo>
                      <a:pt x="16884" y="26693"/>
                      <a:pt x="20280" y="25287"/>
                      <a:pt x="22782" y="22785"/>
                    </a:cubicBezTo>
                    <a:cubicBezTo>
                      <a:pt x="25284" y="20280"/>
                      <a:pt x="26691" y="16887"/>
                      <a:pt x="26691" y="13347"/>
                    </a:cubicBezTo>
                    <a:cubicBezTo>
                      <a:pt x="26691" y="9807"/>
                      <a:pt x="25284" y="6415"/>
                      <a:pt x="22782" y="3909"/>
                    </a:cubicBezTo>
                    <a:cubicBezTo>
                      <a:pt x="20280" y="1407"/>
                      <a:pt x="16884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7;p42">
                <a:extLst>
                  <a:ext uri="{FF2B5EF4-FFF2-40B4-BE49-F238E27FC236}">
                    <a16:creationId xmlns:a16="http://schemas.microsoft.com/office/drawing/2014/main" id="{FD762982-F399-C988-7C50-57DEC41A11E6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8;p42">
                <a:extLst>
                  <a:ext uri="{FF2B5EF4-FFF2-40B4-BE49-F238E27FC236}">
                    <a16:creationId xmlns:a16="http://schemas.microsoft.com/office/drawing/2014/main" id="{96D6D562-518E-6690-5A00-C4CCD0E97493}"/>
                  </a:ext>
                </a:extLst>
              </p:cNvPr>
              <p:cNvSpPr/>
              <p:nvPr/>
            </p:nvSpPr>
            <p:spPr>
              <a:xfrm>
                <a:off x="6388178" y="3636544"/>
                <a:ext cx="250227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3" h="8036" extrusionOk="0">
                    <a:moveTo>
                      <a:pt x="3614" y="1"/>
                    </a:moveTo>
                    <a:cubicBezTo>
                      <a:pt x="3181" y="1"/>
                      <a:pt x="2766" y="59"/>
                      <a:pt x="2372" y="173"/>
                    </a:cubicBezTo>
                    <a:cubicBezTo>
                      <a:pt x="1407" y="458"/>
                      <a:pt x="576" y="1058"/>
                      <a:pt x="1" y="1856"/>
                    </a:cubicBezTo>
                    <a:lnTo>
                      <a:pt x="1" y="1859"/>
                    </a:lnTo>
                    <a:cubicBezTo>
                      <a:pt x="1318" y="4551"/>
                      <a:pt x="3516" y="6738"/>
                      <a:pt x="6222" y="8035"/>
                    </a:cubicBezTo>
                    <a:cubicBezTo>
                      <a:pt x="7335" y="7229"/>
                      <a:pt x="8052" y="5920"/>
                      <a:pt x="8052" y="4445"/>
                    </a:cubicBezTo>
                    <a:cubicBezTo>
                      <a:pt x="8052" y="3516"/>
                      <a:pt x="7770" y="2659"/>
                      <a:pt x="7288" y="1951"/>
                    </a:cubicBezTo>
                    <a:cubicBezTo>
                      <a:pt x="7028" y="1566"/>
                      <a:pt x="6708" y="1225"/>
                      <a:pt x="6345" y="941"/>
                    </a:cubicBezTo>
                    <a:cubicBezTo>
                      <a:pt x="5614" y="369"/>
                      <a:pt x="4704" y="26"/>
                      <a:pt x="3711" y="3"/>
                    </a:cubicBezTo>
                    <a:cubicBezTo>
                      <a:pt x="3675" y="1"/>
                      <a:pt x="3644" y="1"/>
                      <a:pt x="3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9;p42">
                <a:extLst>
                  <a:ext uri="{FF2B5EF4-FFF2-40B4-BE49-F238E27FC236}">
                    <a16:creationId xmlns:a16="http://schemas.microsoft.com/office/drawing/2014/main" id="{C10D532E-ECEE-4CA1-607E-43B8AAFEBDCC}"/>
                  </a:ext>
                </a:extLst>
              </p:cNvPr>
              <p:cNvSpPr/>
              <p:nvPr/>
            </p:nvSpPr>
            <p:spPr>
              <a:xfrm>
                <a:off x="6886790" y="3636638"/>
                <a:ext cx="248207" cy="248735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8005" extrusionOk="0">
                    <a:moveTo>
                      <a:pt x="4445" y="0"/>
                    </a:moveTo>
                    <a:cubicBezTo>
                      <a:pt x="3438" y="0"/>
                      <a:pt x="2509" y="335"/>
                      <a:pt x="1764" y="901"/>
                    </a:cubicBezTo>
                    <a:cubicBezTo>
                      <a:pt x="1396" y="1178"/>
                      <a:pt x="1075" y="1507"/>
                      <a:pt x="810" y="1883"/>
                    </a:cubicBezTo>
                    <a:cubicBezTo>
                      <a:pt x="302" y="2609"/>
                      <a:pt x="1" y="3493"/>
                      <a:pt x="1" y="4444"/>
                    </a:cubicBezTo>
                    <a:cubicBezTo>
                      <a:pt x="1" y="5901"/>
                      <a:pt x="704" y="7195"/>
                      <a:pt x="1792" y="8004"/>
                    </a:cubicBezTo>
                    <a:cubicBezTo>
                      <a:pt x="4492" y="6687"/>
                      <a:pt x="6688" y="4483"/>
                      <a:pt x="7988" y="1769"/>
                    </a:cubicBezTo>
                    <a:cubicBezTo>
                      <a:pt x="7441" y="1044"/>
                      <a:pt x="6680" y="494"/>
                      <a:pt x="5801" y="215"/>
                    </a:cubicBezTo>
                    <a:cubicBezTo>
                      <a:pt x="5385" y="78"/>
                      <a:pt x="4939" y="6"/>
                      <a:pt x="44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70;p42">
                <a:extLst>
                  <a:ext uri="{FF2B5EF4-FFF2-40B4-BE49-F238E27FC236}">
                    <a16:creationId xmlns:a16="http://schemas.microsoft.com/office/drawing/2014/main" id="{6077B248-68FE-8223-C561-CABD98B1433F}"/>
                  </a:ext>
                </a:extLst>
              </p:cNvPr>
              <p:cNvSpPr/>
              <p:nvPr/>
            </p:nvSpPr>
            <p:spPr>
              <a:xfrm>
                <a:off x="6454237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71;p42">
                <a:extLst>
                  <a:ext uri="{FF2B5EF4-FFF2-40B4-BE49-F238E27FC236}">
                    <a16:creationId xmlns:a16="http://schemas.microsoft.com/office/drawing/2014/main" id="{6F865167-371C-5756-D791-3A8354B0AC4F}"/>
                  </a:ext>
                </a:extLst>
              </p:cNvPr>
              <p:cNvSpPr/>
              <p:nvPr/>
            </p:nvSpPr>
            <p:spPr>
              <a:xfrm>
                <a:off x="6447992" y="3481651"/>
                <a:ext cx="225089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9" y="7636"/>
                      <a:pt x="7243" y="5923"/>
                      <a:pt x="7240" y="3817"/>
                    </a:cubicBezTo>
                    <a:cubicBezTo>
                      <a:pt x="7240" y="1710"/>
                      <a:pt x="5619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72;p42">
                <a:extLst>
                  <a:ext uri="{FF2B5EF4-FFF2-40B4-BE49-F238E27FC236}">
                    <a16:creationId xmlns:a16="http://schemas.microsoft.com/office/drawing/2014/main" id="{07AD065B-10D1-16EE-14E0-C00ABDA68472}"/>
                  </a:ext>
                </a:extLst>
              </p:cNvPr>
              <p:cNvSpPr/>
              <p:nvPr/>
            </p:nvSpPr>
            <p:spPr>
              <a:xfrm>
                <a:off x="6493854" y="3529843"/>
                <a:ext cx="128081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4" extrusionOk="0">
                    <a:moveTo>
                      <a:pt x="2143" y="0"/>
                    </a:moveTo>
                    <a:cubicBezTo>
                      <a:pt x="958" y="0"/>
                      <a:pt x="1" y="1016"/>
                      <a:pt x="1" y="2266"/>
                    </a:cubicBezTo>
                    <a:cubicBezTo>
                      <a:pt x="1" y="3518"/>
                      <a:pt x="958" y="4534"/>
                      <a:pt x="2143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59" y="2266"/>
                    </a:lnTo>
                    <a:lnTo>
                      <a:pt x="4110" y="1364"/>
                    </a:lnTo>
                    <a:cubicBezTo>
                      <a:pt x="3781" y="561"/>
                      <a:pt x="3022" y="0"/>
                      <a:pt x="214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73;p42">
                <a:extLst>
                  <a:ext uri="{FF2B5EF4-FFF2-40B4-BE49-F238E27FC236}">
                    <a16:creationId xmlns:a16="http://schemas.microsoft.com/office/drawing/2014/main" id="{F877E752-2CF7-CA66-41B6-0CEDF53EABCC}"/>
                  </a:ext>
                </a:extLst>
              </p:cNvPr>
              <p:cNvSpPr/>
              <p:nvPr/>
            </p:nvSpPr>
            <p:spPr>
              <a:xfrm>
                <a:off x="6487515" y="3523412"/>
                <a:ext cx="141597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4942" extrusionOk="0">
                    <a:moveTo>
                      <a:pt x="2347" y="408"/>
                    </a:moveTo>
                    <a:cubicBezTo>
                      <a:pt x="3059" y="408"/>
                      <a:pt x="3706" y="818"/>
                      <a:pt x="4046" y="1465"/>
                    </a:cubicBezTo>
                    <a:lnTo>
                      <a:pt x="2185" y="2286"/>
                    </a:lnTo>
                    <a:cubicBezTo>
                      <a:pt x="2107" y="2319"/>
                      <a:pt x="2063" y="2392"/>
                      <a:pt x="2063" y="2473"/>
                    </a:cubicBezTo>
                    <a:cubicBezTo>
                      <a:pt x="2063" y="2553"/>
                      <a:pt x="2110" y="2626"/>
                      <a:pt x="2185" y="2660"/>
                    </a:cubicBezTo>
                    <a:lnTo>
                      <a:pt x="4055" y="3460"/>
                    </a:lnTo>
                    <a:cubicBezTo>
                      <a:pt x="3714" y="4119"/>
                      <a:pt x="3067" y="4537"/>
                      <a:pt x="2347" y="4537"/>
                    </a:cubicBezTo>
                    <a:cubicBezTo>
                      <a:pt x="1279" y="4537"/>
                      <a:pt x="405" y="3611"/>
                      <a:pt x="405" y="2473"/>
                    </a:cubicBezTo>
                    <a:cubicBezTo>
                      <a:pt x="405" y="1337"/>
                      <a:pt x="1279" y="408"/>
                      <a:pt x="2347" y="408"/>
                    </a:cubicBezTo>
                    <a:close/>
                    <a:moveTo>
                      <a:pt x="2347" y="1"/>
                    </a:moveTo>
                    <a:cubicBezTo>
                      <a:pt x="1056" y="1"/>
                      <a:pt x="1" y="1111"/>
                      <a:pt x="1" y="2473"/>
                    </a:cubicBezTo>
                    <a:cubicBezTo>
                      <a:pt x="1" y="3834"/>
                      <a:pt x="1056" y="4942"/>
                      <a:pt x="2347" y="4942"/>
                    </a:cubicBezTo>
                    <a:cubicBezTo>
                      <a:pt x="3296" y="4942"/>
                      <a:pt x="4144" y="4350"/>
                      <a:pt x="4515" y="3427"/>
                    </a:cubicBezTo>
                    <a:cubicBezTo>
                      <a:pt x="4557" y="3321"/>
                      <a:pt x="4506" y="3206"/>
                      <a:pt x="4406" y="3164"/>
                    </a:cubicBezTo>
                    <a:lnTo>
                      <a:pt x="2774" y="2467"/>
                    </a:lnTo>
                    <a:lnTo>
                      <a:pt x="4398" y="1753"/>
                    </a:lnTo>
                    <a:cubicBezTo>
                      <a:pt x="4495" y="1705"/>
                      <a:pt x="4546" y="1591"/>
                      <a:pt x="4504" y="1491"/>
                    </a:cubicBezTo>
                    <a:cubicBezTo>
                      <a:pt x="4130" y="587"/>
                      <a:pt x="3287" y="1"/>
                      <a:pt x="23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4;p42">
                <a:extLst>
                  <a:ext uri="{FF2B5EF4-FFF2-40B4-BE49-F238E27FC236}">
                    <a16:creationId xmlns:a16="http://schemas.microsoft.com/office/drawing/2014/main" id="{A332B80D-FFD8-02B5-4CD1-18A914902711}"/>
                  </a:ext>
                </a:extLst>
              </p:cNvPr>
              <p:cNvSpPr/>
              <p:nvPr/>
            </p:nvSpPr>
            <p:spPr>
              <a:xfrm>
                <a:off x="6425030" y="3526425"/>
                <a:ext cx="48504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03" extrusionOk="0">
                    <a:moveTo>
                      <a:pt x="231" y="1"/>
                    </a:moveTo>
                    <a:cubicBezTo>
                      <a:pt x="154" y="1"/>
                      <a:pt x="78" y="45"/>
                      <a:pt x="45" y="121"/>
                    </a:cubicBezTo>
                    <a:cubicBezTo>
                      <a:pt x="1" y="222"/>
                      <a:pt x="45" y="345"/>
                      <a:pt x="146" y="389"/>
                    </a:cubicBezTo>
                    <a:lnTo>
                      <a:pt x="1245" y="883"/>
                    </a:lnTo>
                    <a:cubicBezTo>
                      <a:pt x="1273" y="894"/>
                      <a:pt x="1301" y="903"/>
                      <a:pt x="1328" y="903"/>
                    </a:cubicBezTo>
                    <a:cubicBezTo>
                      <a:pt x="1409" y="903"/>
                      <a:pt x="1482" y="861"/>
                      <a:pt x="1513" y="783"/>
                    </a:cubicBezTo>
                    <a:cubicBezTo>
                      <a:pt x="1560" y="682"/>
                      <a:pt x="1513" y="559"/>
                      <a:pt x="1412" y="515"/>
                    </a:cubicBezTo>
                    <a:lnTo>
                      <a:pt x="313" y="18"/>
                    </a:lnTo>
                    <a:cubicBezTo>
                      <a:pt x="287" y="7"/>
                      <a:pt x="259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5;p42">
                <a:extLst>
                  <a:ext uri="{FF2B5EF4-FFF2-40B4-BE49-F238E27FC236}">
                    <a16:creationId xmlns:a16="http://schemas.microsoft.com/office/drawing/2014/main" id="{0576B5F0-6C75-F56D-2D4E-AC7AF8BB6538}"/>
                  </a:ext>
                </a:extLst>
              </p:cNvPr>
              <p:cNvSpPr/>
              <p:nvPr/>
            </p:nvSpPr>
            <p:spPr>
              <a:xfrm>
                <a:off x="6443331" y="3494515"/>
                <a:ext cx="44309" cy="38312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233" extrusionOk="0">
                    <a:moveTo>
                      <a:pt x="226" y="0"/>
                    </a:moveTo>
                    <a:cubicBezTo>
                      <a:pt x="168" y="0"/>
                      <a:pt x="111" y="25"/>
                      <a:pt x="73" y="74"/>
                    </a:cubicBezTo>
                    <a:cubicBezTo>
                      <a:pt x="0" y="161"/>
                      <a:pt x="11" y="286"/>
                      <a:pt x="98" y="359"/>
                    </a:cubicBezTo>
                    <a:lnTo>
                      <a:pt x="1069" y="1182"/>
                    </a:lnTo>
                    <a:cubicBezTo>
                      <a:pt x="1102" y="1213"/>
                      <a:pt x="1152" y="1232"/>
                      <a:pt x="1197" y="1232"/>
                    </a:cubicBezTo>
                    <a:cubicBezTo>
                      <a:pt x="1253" y="1232"/>
                      <a:pt x="1309" y="1204"/>
                      <a:pt x="1353" y="1157"/>
                    </a:cubicBezTo>
                    <a:cubicBezTo>
                      <a:pt x="1426" y="1070"/>
                      <a:pt x="1417" y="945"/>
                      <a:pt x="1328" y="872"/>
                    </a:cubicBezTo>
                    <a:lnTo>
                      <a:pt x="360" y="49"/>
                    </a:lnTo>
                    <a:cubicBezTo>
                      <a:pt x="321" y="17"/>
                      <a:pt x="274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6;p42">
                <a:extLst>
                  <a:ext uri="{FF2B5EF4-FFF2-40B4-BE49-F238E27FC236}">
                    <a16:creationId xmlns:a16="http://schemas.microsoft.com/office/drawing/2014/main" id="{C877E3AA-9741-AC42-149F-F8DBF5E51750}"/>
                  </a:ext>
                </a:extLst>
              </p:cNvPr>
              <p:cNvSpPr/>
              <p:nvPr/>
            </p:nvSpPr>
            <p:spPr>
              <a:xfrm>
                <a:off x="6471762" y="3469502"/>
                <a:ext cx="34708" cy="45273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7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12" y="1359"/>
                    </a:lnTo>
                    <a:cubicBezTo>
                      <a:pt x="753" y="1423"/>
                      <a:pt x="818" y="1457"/>
                      <a:pt x="885" y="1457"/>
                    </a:cubicBezTo>
                    <a:cubicBezTo>
                      <a:pt x="924" y="1457"/>
                      <a:pt x="957" y="1446"/>
                      <a:pt x="991" y="1426"/>
                    </a:cubicBezTo>
                    <a:cubicBezTo>
                      <a:pt x="1088" y="1368"/>
                      <a:pt x="1116" y="1242"/>
                      <a:pt x="1055" y="1147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7;p42">
                <a:extLst>
                  <a:ext uri="{FF2B5EF4-FFF2-40B4-BE49-F238E27FC236}">
                    <a16:creationId xmlns:a16="http://schemas.microsoft.com/office/drawing/2014/main" id="{826E6B00-1A28-B06A-BF94-AFE38A8A21AF}"/>
                  </a:ext>
                </a:extLst>
              </p:cNvPr>
              <p:cNvSpPr/>
              <p:nvPr/>
            </p:nvSpPr>
            <p:spPr>
              <a:xfrm>
                <a:off x="6505661" y="3454680"/>
                <a:ext cx="25946" cy="46143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85" extrusionOk="0">
                    <a:moveTo>
                      <a:pt x="228" y="1"/>
                    </a:moveTo>
                    <a:cubicBezTo>
                      <a:pt x="207" y="1"/>
                      <a:pt x="185" y="4"/>
                      <a:pt x="165" y="12"/>
                    </a:cubicBezTo>
                    <a:cubicBezTo>
                      <a:pt x="59" y="51"/>
                      <a:pt x="0" y="165"/>
                      <a:pt x="39" y="271"/>
                    </a:cubicBezTo>
                    <a:lnTo>
                      <a:pt x="410" y="1348"/>
                    </a:lnTo>
                    <a:cubicBezTo>
                      <a:pt x="444" y="1432"/>
                      <a:pt x="519" y="1485"/>
                      <a:pt x="603" y="1485"/>
                    </a:cubicBezTo>
                    <a:cubicBezTo>
                      <a:pt x="625" y="1485"/>
                      <a:pt x="647" y="1482"/>
                      <a:pt x="670" y="1474"/>
                    </a:cubicBezTo>
                    <a:cubicBezTo>
                      <a:pt x="773" y="1434"/>
                      <a:pt x="834" y="1320"/>
                      <a:pt x="795" y="1217"/>
                    </a:cubicBezTo>
                    <a:lnTo>
                      <a:pt x="421" y="137"/>
                    </a:lnTo>
                    <a:cubicBezTo>
                      <a:pt x="390" y="55"/>
                      <a:pt x="311" y="1"/>
                      <a:pt x="22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8;p42">
                <a:extLst>
                  <a:ext uri="{FF2B5EF4-FFF2-40B4-BE49-F238E27FC236}">
                    <a16:creationId xmlns:a16="http://schemas.microsoft.com/office/drawing/2014/main" id="{17D7DCF6-AC8D-9A9F-2ADC-630A89550C44}"/>
                  </a:ext>
                </a:extLst>
              </p:cNvPr>
              <p:cNvSpPr/>
              <p:nvPr/>
            </p:nvSpPr>
            <p:spPr>
              <a:xfrm>
                <a:off x="6451565" y="3671500"/>
                <a:ext cx="39369" cy="3250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046" extrusionOk="0">
                    <a:moveTo>
                      <a:pt x="1037" y="0"/>
                    </a:moveTo>
                    <a:cubicBezTo>
                      <a:pt x="993" y="0"/>
                      <a:pt x="948" y="15"/>
                      <a:pt x="910" y="44"/>
                    </a:cubicBezTo>
                    <a:lnTo>
                      <a:pt x="106" y="683"/>
                    </a:lnTo>
                    <a:cubicBezTo>
                      <a:pt x="14" y="753"/>
                      <a:pt x="0" y="881"/>
                      <a:pt x="70" y="968"/>
                    </a:cubicBezTo>
                    <a:cubicBezTo>
                      <a:pt x="109" y="1018"/>
                      <a:pt x="168" y="1046"/>
                      <a:pt x="226" y="1046"/>
                    </a:cubicBezTo>
                    <a:cubicBezTo>
                      <a:pt x="274" y="1046"/>
                      <a:pt x="315" y="1032"/>
                      <a:pt x="357" y="1004"/>
                    </a:cubicBezTo>
                    <a:lnTo>
                      <a:pt x="1161" y="365"/>
                    </a:lnTo>
                    <a:cubicBezTo>
                      <a:pt x="1253" y="296"/>
                      <a:pt x="1267" y="167"/>
                      <a:pt x="1197" y="78"/>
                    </a:cubicBezTo>
                    <a:cubicBezTo>
                      <a:pt x="1157" y="27"/>
                      <a:pt x="1098" y="0"/>
                      <a:pt x="10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9;p42">
                <a:extLst>
                  <a:ext uri="{FF2B5EF4-FFF2-40B4-BE49-F238E27FC236}">
                    <a16:creationId xmlns:a16="http://schemas.microsoft.com/office/drawing/2014/main" id="{C1B028B8-7615-9FBB-86DF-D5C73002CC32}"/>
                  </a:ext>
                </a:extLst>
              </p:cNvPr>
              <p:cNvSpPr/>
              <p:nvPr/>
            </p:nvSpPr>
            <p:spPr>
              <a:xfrm>
                <a:off x="6479281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818" y="1"/>
                    </a:moveTo>
                    <a:cubicBezTo>
                      <a:pt x="753" y="1"/>
                      <a:pt x="689" y="32"/>
                      <a:pt x="651" y="91"/>
                    </a:cubicBezTo>
                    <a:lnTo>
                      <a:pt x="65" y="964"/>
                    </a:lnTo>
                    <a:cubicBezTo>
                      <a:pt x="1" y="1059"/>
                      <a:pt x="26" y="1182"/>
                      <a:pt x="121" y="1246"/>
                    </a:cubicBezTo>
                    <a:cubicBezTo>
                      <a:pt x="154" y="1271"/>
                      <a:pt x="193" y="1282"/>
                      <a:pt x="232" y="1282"/>
                    </a:cubicBezTo>
                    <a:cubicBezTo>
                      <a:pt x="294" y="1282"/>
                      <a:pt x="361" y="1249"/>
                      <a:pt x="403" y="1190"/>
                    </a:cubicBezTo>
                    <a:lnTo>
                      <a:pt x="989" y="317"/>
                    </a:lnTo>
                    <a:cubicBezTo>
                      <a:pt x="1050" y="225"/>
                      <a:pt x="1028" y="99"/>
                      <a:pt x="933" y="35"/>
                    </a:cubicBezTo>
                    <a:cubicBezTo>
                      <a:pt x="897" y="12"/>
                      <a:pt x="857" y="1"/>
                      <a:pt x="81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80;p42">
                <a:extLst>
                  <a:ext uri="{FF2B5EF4-FFF2-40B4-BE49-F238E27FC236}">
                    <a16:creationId xmlns:a16="http://schemas.microsoft.com/office/drawing/2014/main" id="{D1625400-9854-1CF0-AAF4-67C77F4B4C35}"/>
                  </a:ext>
                </a:extLst>
              </p:cNvPr>
              <p:cNvSpPr/>
              <p:nvPr/>
            </p:nvSpPr>
            <p:spPr>
              <a:xfrm>
                <a:off x="6514672" y="3702417"/>
                <a:ext cx="25324" cy="44682"/>
              </a:xfrm>
              <a:custGeom>
                <a:avLst/>
                <a:gdLst/>
                <a:ahLst/>
                <a:cxnLst/>
                <a:rect l="l" t="t" r="r" b="b"/>
                <a:pathLst>
                  <a:path w="815" h="1438" extrusionOk="0">
                    <a:moveTo>
                      <a:pt x="587" y="1"/>
                    </a:moveTo>
                    <a:cubicBezTo>
                      <a:pt x="504" y="1"/>
                      <a:pt x="427" y="53"/>
                      <a:pt x="396" y="137"/>
                    </a:cubicBezTo>
                    <a:lnTo>
                      <a:pt x="34" y="1170"/>
                    </a:lnTo>
                    <a:cubicBezTo>
                      <a:pt x="0" y="1278"/>
                      <a:pt x="56" y="1387"/>
                      <a:pt x="159" y="1426"/>
                    </a:cubicBezTo>
                    <a:cubicBezTo>
                      <a:pt x="182" y="1435"/>
                      <a:pt x="204" y="1437"/>
                      <a:pt x="226" y="1437"/>
                    </a:cubicBezTo>
                    <a:cubicBezTo>
                      <a:pt x="310" y="1437"/>
                      <a:pt x="385" y="1384"/>
                      <a:pt x="419" y="1301"/>
                    </a:cubicBezTo>
                    <a:lnTo>
                      <a:pt x="781" y="269"/>
                    </a:lnTo>
                    <a:cubicBezTo>
                      <a:pt x="815" y="163"/>
                      <a:pt x="759" y="51"/>
                      <a:pt x="653" y="12"/>
                    </a:cubicBezTo>
                    <a:cubicBezTo>
                      <a:pt x="631" y="4"/>
                      <a:pt x="609" y="1"/>
                      <a:pt x="5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81;p42">
                <a:extLst>
                  <a:ext uri="{FF2B5EF4-FFF2-40B4-BE49-F238E27FC236}">
                    <a16:creationId xmlns:a16="http://schemas.microsoft.com/office/drawing/2014/main" id="{6206EFBD-70C5-E4E8-CF6E-193F30D9795B}"/>
                  </a:ext>
                </a:extLst>
              </p:cNvPr>
              <p:cNvSpPr/>
              <p:nvPr/>
            </p:nvSpPr>
            <p:spPr>
              <a:xfrm>
                <a:off x="6862522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82;p42">
                <a:extLst>
                  <a:ext uri="{FF2B5EF4-FFF2-40B4-BE49-F238E27FC236}">
                    <a16:creationId xmlns:a16="http://schemas.microsoft.com/office/drawing/2014/main" id="{2F2752B7-BD66-5283-3464-3810A496095C}"/>
                  </a:ext>
                </a:extLst>
              </p:cNvPr>
              <p:cNvSpPr/>
              <p:nvPr/>
            </p:nvSpPr>
            <p:spPr>
              <a:xfrm>
                <a:off x="6856277" y="3481651"/>
                <a:ext cx="224996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1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4" y="7636"/>
                      <a:pt x="7240" y="5923"/>
                      <a:pt x="7240" y="3817"/>
                    </a:cubicBezTo>
                    <a:cubicBezTo>
                      <a:pt x="7240" y="1710"/>
                      <a:pt x="5614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83;p42">
                <a:extLst>
                  <a:ext uri="{FF2B5EF4-FFF2-40B4-BE49-F238E27FC236}">
                    <a16:creationId xmlns:a16="http://schemas.microsoft.com/office/drawing/2014/main" id="{6C5325CE-71BF-3527-52C1-69B85BF97342}"/>
                  </a:ext>
                </a:extLst>
              </p:cNvPr>
              <p:cNvSpPr/>
              <p:nvPr/>
            </p:nvSpPr>
            <p:spPr>
              <a:xfrm>
                <a:off x="6901953" y="3529843"/>
                <a:ext cx="128174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5" h="4534" extrusionOk="0">
                    <a:moveTo>
                      <a:pt x="2146" y="0"/>
                    </a:moveTo>
                    <a:cubicBezTo>
                      <a:pt x="961" y="0"/>
                      <a:pt x="1" y="1016"/>
                      <a:pt x="1" y="2266"/>
                    </a:cubicBezTo>
                    <a:cubicBezTo>
                      <a:pt x="1" y="3518"/>
                      <a:pt x="961" y="4534"/>
                      <a:pt x="2146" y="4534"/>
                    </a:cubicBezTo>
                    <a:cubicBezTo>
                      <a:pt x="3033" y="4534"/>
                      <a:pt x="3795" y="3962"/>
                      <a:pt x="4124" y="3150"/>
                    </a:cubicBezTo>
                    <a:lnTo>
                      <a:pt x="2063" y="2266"/>
                    </a:lnTo>
                    <a:lnTo>
                      <a:pt x="4113" y="1364"/>
                    </a:lnTo>
                    <a:cubicBezTo>
                      <a:pt x="3781" y="561"/>
                      <a:pt x="3025" y="0"/>
                      <a:pt x="21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4;p42">
                <a:extLst>
                  <a:ext uri="{FF2B5EF4-FFF2-40B4-BE49-F238E27FC236}">
                    <a16:creationId xmlns:a16="http://schemas.microsoft.com/office/drawing/2014/main" id="{0423B6FE-9971-5DE5-BA38-D546B5999DE0}"/>
                  </a:ext>
                </a:extLst>
              </p:cNvPr>
              <p:cNvSpPr/>
              <p:nvPr/>
            </p:nvSpPr>
            <p:spPr>
              <a:xfrm>
                <a:off x="6895738" y="3523412"/>
                <a:ext cx="141504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942" extrusionOk="0">
                    <a:moveTo>
                      <a:pt x="2346" y="408"/>
                    </a:moveTo>
                    <a:cubicBezTo>
                      <a:pt x="3055" y="408"/>
                      <a:pt x="3702" y="818"/>
                      <a:pt x="4045" y="1465"/>
                    </a:cubicBezTo>
                    <a:lnTo>
                      <a:pt x="2182" y="2286"/>
                    </a:lnTo>
                    <a:cubicBezTo>
                      <a:pt x="2106" y="2319"/>
                      <a:pt x="2059" y="2392"/>
                      <a:pt x="2059" y="2473"/>
                    </a:cubicBezTo>
                    <a:cubicBezTo>
                      <a:pt x="2059" y="2553"/>
                      <a:pt x="2109" y="2626"/>
                      <a:pt x="2182" y="2660"/>
                    </a:cubicBezTo>
                    <a:lnTo>
                      <a:pt x="4051" y="3460"/>
                    </a:lnTo>
                    <a:cubicBezTo>
                      <a:pt x="3713" y="4119"/>
                      <a:pt x="3066" y="4537"/>
                      <a:pt x="2346" y="4537"/>
                    </a:cubicBezTo>
                    <a:cubicBezTo>
                      <a:pt x="1275" y="4537"/>
                      <a:pt x="405" y="3611"/>
                      <a:pt x="405" y="2473"/>
                    </a:cubicBezTo>
                    <a:cubicBezTo>
                      <a:pt x="405" y="1337"/>
                      <a:pt x="1275" y="408"/>
                      <a:pt x="2346" y="408"/>
                    </a:cubicBezTo>
                    <a:close/>
                    <a:moveTo>
                      <a:pt x="2346" y="1"/>
                    </a:moveTo>
                    <a:cubicBezTo>
                      <a:pt x="1052" y="1"/>
                      <a:pt x="0" y="1111"/>
                      <a:pt x="0" y="2473"/>
                    </a:cubicBezTo>
                    <a:cubicBezTo>
                      <a:pt x="0" y="3834"/>
                      <a:pt x="1052" y="4942"/>
                      <a:pt x="2346" y="4942"/>
                    </a:cubicBezTo>
                    <a:cubicBezTo>
                      <a:pt x="3295" y="4942"/>
                      <a:pt x="4143" y="4350"/>
                      <a:pt x="4511" y="3427"/>
                    </a:cubicBezTo>
                    <a:cubicBezTo>
                      <a:pt x="4553" y="3321"/>
                      <a:pt x="4506" y="3206"/>
                      <a:pt x="4405" y="3164"/>
                    </a:cubicBezTo>
                    <a:lnTo>
                      <a:pt x="2773" y="2467"/>
                    </a:lnTo>
                    <a:lnTo>
                      <a:pt x="4397" y="1753"/>
                    </a:lnTo>
                    <a:cubicBezTo>
                      <a:pt x="4494" y="1705"/>
                      <a:pt x="4545" y="1591"/>
                      <a:pt x="4503" y="1491"/>
                    </a:cubicBezTo>
                    <a:cubicBezTo>
                      <a:pt x="4129" y="587"/>
                      <a:pt x="3284" y="1"/>
                      <a:pt x="23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5;p42">
                <a:extLst>
                  <a:ext uri="{FF2B5EF4-FFF2-40B4-BE49-F238E27FC236}">
                    <a16:creationId xmlns:a16="http://schemas.microsoft.com/office/drawing/2014/main" id="{5E50A936-33A7-9865-E7C6-01A541B74EC8}"/>
                  </a:ext>
                </a:extLst>
              </p:cNvPr>
              <p:cNvSpPr/>
              <p:nvPr/>
            </p:nvSpPr>
            <p:spPr>
              <a:xfrm>
                <a:off x="7055759" y="3526425"/>
                <a:ext cx="48473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903" extrusionOk="0">
                    <a:moveTo>
                      <a:pt x="1326" y="1"/>
                    </a:moveTo>
                    <a:cubicBezTo>
                      <a:pt x="1298" y="1"/>
                      <a:pt x="1271" y="7"/>
                      <a:pt x="1244" y="18"/>
                    </a:cubicBezTo>
                    <a:lnTo>
                      <a:pt x="148" y="515"/>
                    </a:lnTo>
                    <a:cubicBezTo>
                      <a:pt x="45" y="562"/>
                      <a:pt x="0" y="682"/>
                      <a:pt x="45" y="783"/>
                    </a:cubicBezTo>
                    <a:cubicBezTo>
                      <a:pt x="81" y="855"/>
                      <a:pt x="153" y="903"/>
                      <a:pt x="232" y="903"/>
                    </a:cubicBezTo>
                    <a:cubicBezTo>
                      <a:pt x="260" y="903"/>
                      <a:pt x="287" y="897"/>
                      <a:pt x="315" y="883"/>
                    </a:cubicBezTo>
                    <a:lnTo>
                      <a:pt x="1412" y="389"/>
                    </a:lnTo>
                    <a:cubicBezTo>
                      <a:pt x="1512" y="339"/>
                      <a:pt x="1560" y="222"/>
                      <a:pt x="1512" y="121"/>
                    </a:cubicBezTo>
                    <a:cubicBezTo>
                      <a:pt x="1477" y="45"/>
                      <a:pt x="140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6;p42">
                <a:extLst>
                  <a:ext uri="{FF2B5EF4-FFF2-40B4-BE49-F238E27FC236}">
                    <a16:creationId xmlns:a16="http://schemas.microsoft.com/office/drawing/2014/main" id="{175B840C-C664-1E05-D409-E0F1D3B433C7}"/>
                  </a:ext>
                </a:extLst>
              </p:cNvPr>
              <p:cNvSpPr/>
              <p:nvPr/>
            </p:nvSpPr>
            <p:spPr>
              <a:xfrm>
                <a:off x="7041870" y="3494670"/>
                <a:ext cx="44154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8" extrusionOk="0">
                    <a:moveTo>
                      <a:pt x="1194" y="0"/>
                    </a:moveTo>
                    <a:cubicBezTo>
                      <a:pt x="1149" y="0"/>
                      <a:pt x="1103" y="15"/>
                      <a:pt x="1064" y="47"/>
                    </a:cubicBezTo>
                    <a:lnTo>
                      <a:pt x="96" y="870"/>
                    </a:lnTo>
                    <a:cubicBezTo>
                      <a:pt x="9" y="943"/>
                      <a:pt x="1" y="1068"/>
                      <a:pt x="70" y="1157"/>
                    </a:cubicBezTo>
                    <a:cubicBezTo>
                      <a:pt x="109" y="1202"/>
                      <a:pt x="168" y="1227"/>
                      <a:pt x="224" y="1227"/>
                    </a:cubicBezTo>
                    <a:cubicBezTo>
                      <a:pt x="269" y="1227"/>
                      <a:pt x="319" y="1208"/>
                      <a:pt x="358" y="1180"/>
                    </a:cubicBezTo>
                    <a:lnTo>
                      <a:pt x="1326" y="357"/>
                    </a:lnTo>
                    <a:cubicBezTo>
                      <a:pt x="1410" y="284"/>
                      <a:pt x="1421" y="159"/>
                      <a:pt x="1351" y="72"/>
                    </a:cubicBezTo>
                    <a:cubicBezTo>
                      <a:pt x="1310" y="25"/>
                      <a:pt x="1253" y="0"/>
                      <a:pt x="11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7;p42">
                <a:extLst>
                  <a:ext uri="{FF2B5EF4-FFF2-40B4-BE49-F238E27FC236}">
                    <a16:creationId xmlns:a16="http://schemas.microsoft.com/office/drawing/2014/main" id="{9CD94E03-1346-9CF9-23FF-5A9750EF2007}"/>
                  </a:ext>
                </a:extLst>
              </p:cNvPr>
              <p:cNvSpPr/>
              <p:nvPr/>
            </p:nvSpPr>
            <p:spPr>
              <a:xfrm>
                <a:off x="7022729" y="3469533"/>
                <a:ext cx="34708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6" extrusionOk="0">
                    <a:moveTo>
                      <a:pt x="885" y="0"/>
                    </a:moveTo>
                    <a:cubicBezTo>
                      <a:pt x="817" y="0"/>
                      <a:pt x="750" y="35"/>
                      <a:pt x="712" y="97"/>
                    </a:cubicBezTo>
                    <a:lnTo>
                      <a:pt x="59" y="1146"/>
                    </a:lnTo>
                    <a:cubicBezTo>
                      <a:pt x="0" y="1241"/>
                      <a:pt x="31" y="1367"/>
                      <a:pt x="126" y="1425"/>
                    </a:cubicBezTo>
                    <a:cubicBezTo>
                      <a:pt x="159" y="1445"/>
                      <a:pt x="198" y="1456"/>
                      <a:pt x="234" y="1456"/>
                    </a:cubicBezTo>
                    <a:cubicBezTo>
                      <a:pt x="304" y="1456"/>
                      <a:pt x="368" y="1422"/>
                      <a:pt x="405" y="1358"/>
                    </a:cubicBezTo>
                    <a:lnTo>
                      <a:pt x="1057" y="309"/>
                    </a:lnTo>
                    <a:cubicBezTo>
                      <a:pt x="1116" y="214"/>
                      <a:pt x="1085" y="89"/>
                      <a:pt x="991" y="30"/>
                    </a:cubicBezTo>
                    <a:cubicBezTo>
                      <a:pt x="958" y="10"/>
                      <a:pt x="921" y="0"/>
                      <a:pt x="8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8;p42">
                <a:extLst>
                  <a:ext uri="{FF2B5EF4-FFF2-40B4-BE49-F238E27FC236}">
                    <a16:creationId xmlns:a16="http://schemas.microsoft.com/office/drawing/2014/main" id="{AAD963BA-8579-A626-4E55-860DBD1D2C35}"/>
                  </a:ext>
                </a:extLst>
              </p:cNvPr>
              <p:cNvSpPr/>
              <p:nvPr/>
            </p:nvSpPr>
            <p:spPr>
              <a:xfrm>
                <a:off x="6997747" y="3454712"/>
                <a:ext cx="25790" cy="4611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4" extrusionOk="0">
                    <a:moveTo>
                      <a:pt x="603" y="1"/>
                    </a:moveTo>
                    <a:cubicBezTo>
                      <a:pt x="517" y="1"/>
                      <a:pt x="438" y="53"/>
                      <a:pt x="411" y="136"/>
                    </a:cubicBezTo>
                    <a:lnTo>
                      <a:pt x="37" y="1216"/>
                    </a:lnTo>
                    <a:cubicBezTo>
                      <a:pt x="1" y="1322"/>
                      <a:pt x="56" y="1439"/>
                      <a:pt x="162" y="1473"/>
                    </a:cubicBezTo>
                    <a:cubicBezTo>
                      <a:pt x="182" y="1481"/>
                      <a:pt x="207" y="1484"/>
                      <a:pt x="229" y="1484"/>
                    </a:cubicBezTo>
                    <a:cubicBezTo>
                      <a:pt x="313" y="1484"/>
                      <a:pt x="391" y="1431"/>
                      <a:pt x="419" y="1347"/>
                    </a:cubicBezTo>
                    <a:lnTo>
                      <a:pt x="793" y="270"/>
                    </a:lnTo>
                    <a:cubicBezTo>
                      <a:pt x="829" y="161"/>
                      <a:pt x="771" y="47"/>
                      <a:pt x="667" y="11"/>
                    </a:cubicBezTo>
                    <a:cubicBezTo>
                      <a:pt x="646" y="4"/>
                      <a:pt x="624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9;p42">
                <a:extLst>
                  <a:ext uri="{FF2B5EF4-FFF2-40B4-BE49-F238E27FC236}">
                    <a16:creationId xmlns:a16="http://schemas.microsoft.com/office/drawing/2014/main" id="{B1DA34A1-D16D-4A18-821B-0E7EE4567701}"/>
                  </a:ext>
                </a:extLst>
              </p:cNvPr>
              <p:cNvSpPr/>
              <p:nvPr/>
            </p:nvSpPr>
            <p:spPr>
              <a:xfrm>
                <a:off x="7038669" y="3671438"/>
                <a:ext cx="39120" cy="32564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048" extrusionOk="0">
                    <a:moveTo>
                      <a:pt x="225" y="0"/>
                    </a:moveTo>
                    <a:cubicBezTo>
                      <a:pt x="164" y="0"/>
                      <a:pt x="105" y="27"/>
                      <a:pt x="65" y="77"/>
                    </a:cubicBezTo>
                    <a:cubicBezTo>
                      <a:pt x="0" y="166"/>
                      <a:pt x="12" y="292"/>
                      <a:pt x="101" y="362"/>
                    </a:cubicBezTo>
                    <a:lnTo>
                      <a:pt x="907" y="1001"/>
                    </a:lnTo>
                    <a:cubicBezTo>
                      <a:pt x="941" y="1034"/>
                      <a:pt x="985" y="1048"/>
                      <a:pt x="1033" y="1048"/>
                    </a:cubicBezTo>
                    <a:cubicBezTo>
                      <a:pt x="1091" y="1048"/>
                      <a:pt x="1150" y="1023"/>
                      <a:pt x="1192" y="967"/>
                    </a:cubicBezTo>
                    <a:cubicBezTo>
                      <a:pt x="1259" y="875"/>
                      <a:pt x="1245" y="749"/>
                      <a:pt x="1155" y="680"/>
                    </a:cubicBezTo>
                    <a:lnTo>
                      <a:pt x="352" y="44"/>
                    </a:lnTo>
                    <a:cubicBezTo>
                      <a:pt x="313" y="14"/>
                      <a:pt x="269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90;p42">
                <a:extLst>
                  <a:ext uri="{FF2B5EF4-FFF2-40B4-BE49-F238E27FC236}">
                    <a16:creationId xmlns:a16="http://schemas.microsoft.com/office/drawing/2014/main" id="{1B4C7557-0D35-6A9F-5504-CD2A511FEB56}"/>
                  </a:ext>
                </a:extLst>
              </p:cNvPr>
              <p:cNvSpPr/>
              <p:nvPr/>
            </p:nvSpPr>
            <p:spPr>
              <a:xfrm>
                <a:off x="7017416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233" y="1"/>
                    </a:moveTo>
                    <a:cubicBezTo>
                      <a:pt x="194" y="1"/>
                      <a:pt x="154" y="12"/>
                      <a:pt x="118" y="35"/>
                    </a:cubicBezTo>
                    <a:cubicBezTo>
                      <a:pt x="23" y="99"/>
                      <a:pt x="1" y="225"/>
                      <a:pt x="62" y="317"/>
                    </a:cubicBezTo>
                    <a:lnTo>
                      <a:pt x="648" y="1190"/>
                    </a:lnTo>
                    <a:cubicBezTo>
                      <a:pt x="690" y="1249"/>
                      <a:pt x="754" y="1282"/>
                      <a:pt x="818" y="1282"/>
                    </a:cubicBezTo>
                    <a:cubicBezTo>
                      <a:pt x="857" y="1282"/>
                      <a:pt x="896" y="1271"/>
                      <a:pt x="930" y="1246"/>
                    </a:cubicBezTo>
                    <a:cubicBezTo>
                      <a:pt x="1025" y="1182"/>
                      <a:pt x="1050" y="1056"/>
                      <a:pt x="986" y="964"/>
                    </a:cubicBezTo>
                    <a:lnTo>
                      <a:pt x="400" y="91"/>
                    </a:lnTo>
                    <a:cubicBezTo>
                      <a:pt x="362" y="32"/>
                      <a:pt x="298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91;p42">
                <a:extLst>
                  <a:ext uri="{FF2B5EF4-FFF2-40B4-BE49-F238E27FC236}">
                    <a16:creationId xmlns:a16="http://schemas.microsoft.com/office/drawing/2014/main" id="{65F04064-543B-ACBB-096A-CE6082CA4F56}"/>
                  </a:ext>
                </a:extLst>
              </p:cNvPr>
              <p:cNvSpPr/>
              <p:nvPr/>
            </p:nvSpPr>
            <p:spPr>
              <a:xfrm>
                <a:off x="6989078" y="3702386"/>
                <a:ext cx="25604" cy="4471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39" extrusionOk="0">
                    <a:moveTo>
                      <a:pt x="233" y="1"/>
                    </a:moveTo>
                    <a:cubicBezTo>
                      <a:pt x="211" y="1"/>
                      <a:pt x="188" y="5"/>
                      <a:pt x="165" y="13"/>
                    </a:cubicBezTo>
                    <a:cubicBezTo>
                      <a:pt x="57" y="52"/>
                      <a:pt x="1" y="166"/>
                      <a:pt x="40" y="270"/>
                    </a:cubicBezTo>
                    <a:lnTo>
                      <a:pt x="402" y="1302"/>
                    </a:lnTo>
                    <a:cubicBezTo>
                      <a:pt x="433" y="1385"/>
                      <a:pt x="511" y="1438"/>
                      <a:pt x="595" y="1438"/>
                    </a:cubicBezTo>
                    <a:cubicBezTo>
                      <a:pt x="620" y="1438"/>
                      <a:pt x="640" y="1436"/>
                      <a:pt x="659" y="1427"/>
                    </a:cubicBezTo>
                    <a:cubicBezTo>
                      <a:pt x="768" y="1391"/>
                      <a:pt x="824" y="1274"/>
                      <a:pt x="787" y="1171"/>
                    </a:cubicBezTo>
                    <a:lnTo>
                      <a:pt x="425" y="138"/>
                    </a:lnTo>
                    <a:cubicBezTo>
                      <a:pt x="394" y="55"/>
                      <a:pt x="316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92;p42">
                <a:extLst>
                  <a:ext uri="{FF2B5EF4-FFF2-40B4-BE49-F238E27FC236}">
                    <a16:creationId xmlns:a16="http://schemas.microsoft.com/office/drawing/2014/main" id="{299D82C0-B348-2194-8F20-CDDD42EA103B}"/>
                  </a:ext>
                </a:extLst>
              </p:cNvPr>
              <p:cNvSpPr/>
              <p:nvPr/>
            </p:nvSpPr>
            <p:spPr>
              <a:xfrm>
                <a:off x="6724874" y="3613147"/>
                <a:ext cx="72150" cy="42414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1365" extrusionOk="0">
                    <a:moveTo>
                      <a:pt x="1161" y="0"/>
                    </a:moveTo>
                    <a:cubicBezTo>
                      <a:pt x="519" y="0"/>
                      <a:pt x="0" y="525"/>
                      <a:pt x="0" y="1161"/>
                    </a:cubicBezTo>
                    <a:cubicBezTo>
                      <a:pt x="0" y="1272"/>
                      <a:pt x="90" y="1364"/>
                      <a:pt x="201" y="1364"/>
                    </a:cubicBezTo>
                    <a:cubicBezTo>
                      <a:pt x="313" y="1364"/>
                      <a:pt x="405" y="1272"/>
                      <a:pt x="405" y="1161"/>
                    </a:cubicBezTo>
                    <a:cubicBezTo>
                      <a:pt x="405" y="742"/>
                      <a:pt x="743" y="405"/>
                      <a:pt x="1161" y="405"/>
                    </a:cubicBezTo>
                    <a:cubicBezTo>
                      <a:pt x="1577" y="405"/>
                      <a:pt x="1917" y="742"/>
                      <a:pt x="1917" y="1161"/>
                    </a:cubicBezTo>
                    <a:cubicBezTo>
                      <a:pt x="1917" y="1272"/>
                      <a:pt x="2009" y="1364"/>
                      <a:pt x="2121" y="1364"/>
                    </a:cubicBezTo>
                    <a:cubicBezTo>
                      <a:pt x="2232" y="1364"/>
                      <a:pt x="2322" y="1272"/>
                      <a:pt x="2322" y="1161"/>
                    </a:cubicBezTo>
                    <a:cubicBezTo>
                      <a:pt x="2322" y="519"/>
                      <a:pt x="1800" y="0"/>
                      <a:pt x="116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93;p42">
                <a:extLst>
                  <a:ext uri="{FF2B5EF4-FFF2-40B4-BE49-F238E27FC236}">
                    <a16:creationId xmlns:a16="http://schemas.microsoft.com/office/drawing/2014/main" id="{D9B05E0D-FD2E-3532-AAFC-EA5083EB02B1}"/>
                  </a:ext>
                </a:extLst>
              </p:cNvPr>
              <p:cNvSpPr/>
              <p:nvPr/>
            </p:nvSpPr>
            <p:spPr>
              <a:xfrm>
                <a:off x="6665744" y="3684737"/>
                <a:ext cx="190474" cy="101452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3265" extrusionOk="0">
                    <a:moveTo>
                      <a:pt x="204" y="1"/>
                    </a:moveTo>
                    <a:cubicBezTo>
                      <a:pt x="93" y="1"/>
                      <a:pt x="1" y="93"/>
                      <a:pt x="1" y="204"/>
                    </a:cubicBezTo>
                    <a:cubicBezTo>
                      <a:pt x="1" y="1892"/>
                      <a:pt x="1376" y="3265"/>
                      <a:pt x="3064" y="3265"/>
                    </a:cubicBezTo>
                    <a:cubicBezTo>
                      <a:pt x="4755" y="3265"/>
                      <a:pt x="6130" y="1892"/>
                      <a:pt x="6124" y="204"/>
                    </a:cubicBezTo>
                    <a:cubicBezTo>
                      <a:pt x="6124" y="93"/>
                      <a:pt x="6035" y="1"/>
                      <a:pt x="5924" y="1"/>
                    </a:cubicBezTo>
                    <a:cubicBezTo>
                      <a:pt x="5812" y="1"/>
                      <a:pt x="5720" y="93"/>
                      <a:pt x="5720" y="204"/>
                    </a:cubicBezTo>
                    <a:cubicBezTo>
                      <a:pt x="5720" y="1669"/>
                      <a:pt x="4529" y="2860"/>
                      <a:pt x="3064" y="2860"/>
                    </a:cubicBezTo>
                    <a:cubicBezTo>
                      <a:pt x="1599" y="2860"/>
                      <a:pt x="405" y="1669"/>
                      <a:pt x="405" y="204"/>
                    </a:cubicBezTo>
                    <a:cubicBezTo>
                      <a:pt x="405" y="93"/>
                      <a:pt x="316" y="1"/>
                      <a:pt x="2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4;p42">
                <a:extLst>
                  <a:ext uri="{FF2B5EF4-FFF2-40B4-BE49-F238E27FC236}">
                    <a16:creationId xmlns:a16="http://schemas.microsoft.com/office/drawing/2014/main" id="{3D74C0A3-BC85-9327-E9FD-93C69722FBAB}"/>
                  </a:ext>
                </a:extLst>
              </p:cNvPr>
              <p:cNvSpPr/>
              <p:nvPr/>
            </p:nvSpPr>
            <p:spPr>
              <a:xfrm>
                <a:off x="6339830" y="3091388"/>
                <a:ext cx="842003" cy="841909"/>
              </a:xfrm>
              <a:custGeom>
                <a:avLst/>
                <a:gdLst/>
                <a:ahLst/>
                <a:cxnLst/>
                <a:rect l="l" t="t" r="r" b="b"/>
                <a:pathLst>
                  <a:path w="27098" h="27095" extrusionOk="0">
                    <a:moveTo>
                      <a:pt x="13556" y="400"/>
                    </a:moveTo>
                    <a:cubicBezTo>
                      <a:pt x="20804" y="400"/>
                      <a:pt x="26698" y="6297"/>
                      <a:pt x="26698" y="13542"/>
                    </a:cubicBezTo>
                    <a:cubicBezTo>
                      <a:pt x="26698" y="15531"/>
                      <a:pt x="26263" y="17445"/>
                      <a:pt x="25410" y="19228"/>
                    </a:cubicBezTo>
                    <a:cubicBezTo>
                      <a:pt x="24132" y="21892"/>
                      <a:pt x="21964" y="24071"/>
                      <a:pt x="19303" y="25368"/>
                    </a:cubicBezTo>
                    <a:cubicBezTo>
                      <a:pt x="17503" y="26247"/>
                      <a:pt x="15567" y="26690"/>
                      <a:pt x="13553" y="26690"/>
                    </a:cubicBezTo>
                    <a:cubicBezTo>
                      <a:pt x="11561" y="26690"/>
                      <a:pt x="9647" y="26258"/>
                      <a:pt x="7865" y="25399"/>
                    </a:cubicBezTo>
                    <a:cubicBezTo>
                      <a:pt x="5214" y="24127"/>
                      <a:pt x="3038" y="21970"/>
                      <a:pt x="1744" y="19328"/>
                    </a:cubicBezTo>
                    <a:cubicBezTo>
                      <a:pt x="1744" y="19325"/>
                      <a:pt x="1741" y="19317"/>
                      <a:pt x="1744" y="19309"/>
                    </a:cubicBezTo>
                    <a:cubicBezTo>
                      <a:pt x="859" y="17506"/>
                      <a:pt x="413" y="15565"/>
                      <a:pt x="413" y="13542"/>
                    </a:cubicBezTo>
                    <a:cubicBezTo>
                      <a:pt x="413" y="6297"/>
                      <a:pt x="6311" y="400"/>
                      <a:pt x="13556" y="400"/>
                    </a:cubicBezTo>
                    <a:close/>
                    <a:moveTo>
                      <a:pt x="13550" y="1"/>
                    </a:moveTo>
                    <a:cubicBezTo>
                      <a:pt x="6079" y="1"/>
                      <a:pt x="0" y="6080"/>
                      <a:pt x="0" y="13551"/>
                    </a:cubicBezTo>
                    <a:cubicBezTo>
                      <a:pt x="0" y="15629"/>
                      <a:pt x="460" y="17626"/>
                      <a:pt x="1367" y="19482"/>
                    </a:cubicBezTo>
                    <a:cubicBezTo>
                      <a:pt x="1367" y="19484"/>
                      <a:pt x="1370" y="19487"/>
                      <a:pt x="1376" y="19496"/>
                    </a:cubicBezTo>
                    <a:cubicBezTo>
                      <a:pt x="2712" y="22221"/>
                      <a:pt x="4952" y="24450"/>
                      <a:pt x="7692" y="25764"/>
                    </a:cubicBezTo>
                    <a:cubicBezTo>
                      <a:pt x="9527" y="26649"/>
                      <a:pt x="11500" y="27095"/>
                      <a:pt x="13553" y="27095"/>
                    </a:cubicBezTo>
                    <a:cubicBezTo>
                      <a:pt x="15631" y="27095"/>
                      <a:pt x="17626" y="26637"/>
                      <a:pt x="19473" y="25736"/>
                    </a:cubicBezTo>
                    <a:cubicBezTo>
                      <a:pt x="22215" y="24403"/>
                      <a:pt x="24450" y="22151"/>
                      <a:pt x="25769" y="19409"/>
                    </a:cubicBezTo>
                    <a:cubicBezTo>
                      <a:pt x="26651" y="17571"/>
                      <a:pt x="27097" y="15601"/>
                      <a:pt x="27097" y="13551"/>
                    </a:cubicBezTo>
                    <a:cubicBezTo>
                      <a:pt x="27097" y="6080"/>
                      <a:pt x="21018" y="1"/>
                      <a:pt x="1355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5;p42">
                <a:extLst>
                  <a:ext uri="{FF2B5EF4-FFF2-40B4-BE49-F238E27FC236}">
                    <a16:creationId xmlns:a16="http://schemas.microsoft.com/office/drawing/2014/main" id="{EAD9A19C-62CF-2665-2726-E40DF52E20E2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6;p42">
                <a:extLst>
                  <a:ext uri="{FF2B5EF4-FFF2-40B4-BE49-F238E27FC236}">
                    <a16:creationId xmlns:a16="http://schemas.microsoft.com/office/drawing/2014/main" id="{A5BDC0F4-3659-8863-62E7-53F601DFD7A9}"/>
                  </a:ext>
                </a:extLst>
              </p:cNvPr>
              <p:cNvSpPr/>
              <p:nvPr/>
            </p:nvSpPr>
            <p:spPr>
              <a:xfrm>
                <a:off x="6329577" y="3042418"/>
                <a:ext cx="858751" cy="538921"/>
              </a:xfrm>
              <a:custGeom>
                <a:avLst/>
                <a:gdLst/>
                <a:ahLst/>
                <a:cxnLst/>
                <a:rect l="l" t="t" r="r" b="b"/>
                <a:pathLst>
                  <a:path w="27637" h="17344" extrusionOk="0">
                    <a:moveTo>
                      <a:pt x="13757" y="0"/>
                    </a:moveTo>
                    <a:cubicBezTo>
                      <a:pt x="6211" y="0"/>
                      <a:pt x="99" y="6114"/>
                      <a:pt x="99" y="13662"/>
                    </a:cubicBezTo>
                    <a:cubicBezTo>
                      <a:pt x="99" y="13662"/>
                      <a:pt x="1" y="17127"/>
                      <a:pt x="838" y="17311"/>
                    </a:cubicBezTo>
                    <a:cubicBezTo>
                      <a:pt x="934" y="17332"/>
                      <a:pt x="1022" y="17343"/>
                      <a:pt x="1104" y="17343"/>
                    </a:cubicBezTo>
                    <a:cubicBezTo>
                      <a:pt x="1732" y="17343"/>
                      <a:pt x="1970" y="16716"/>
                      <a:pt x="2135" y="15578"/>
                    </a:cubicBezTo>
                    <a:cubicBezTo>
                      <a:pt x="2322" y="14295"/>
                      <a:pt x="3145" y="12256"/>
                      <a:pt x="5678" y="11374"/>
                    </a:cubicBezTo>
                    <a:cubicBezTo>
                      <a:pt x="8245" y="10476"/>
                      <a:pt x="12318" y="10825"/>
                      <a:pt x="13816" y="7664"/>
                    </a:cubicBezTo>
                    <a:cubicBezTo>
                      <a:pt x="15317" y="10825"/>
                      <a:pt x="19393" y="10476"/>
                      <a:pt x="21962" y="11374"/>
                    </a:cubicBezTo>
                    <a:cubicBezTo>
                      <a:pt x="24498" y="12256"/>
                      <a:pt x="25321" y="14295"/>
                      <a:pt x="25505" y="15578"/>
                    </a:cubicBezTo>
                    <a:cubicBezTo>
                      <a:pt x="25668" y="16714"/>
                      <a:pt x="25905" y="17343"/>
                      <a:pt x="26536" y="17343"/>
                    </a:cubicBezTo>
                    <a:cubicBezTo>
                      <a:pt x="26618" y="17343"/>
                      <a:pt x="26707" y="17332"/>
                      <a:pt x="26803" y="17311"/>
                    </a:cubicBezTo>
                    <a:cubicBezTo>
                      <a:pt x="27637" y="17127"/>
                      <a:pt x="27542" y="13662"/>
                      <a:pt x="27542" y="13662"/>
                    </a:cubicBezTo>
                    <a:cubicBezTo>
                      <a:pt x="27542" y="6117"/>
                      <a:pt x="21424" y="0"/>
                      <a:pt x="13881" y="0"/>
                    </a:cubicBezTo>
                    <a:cubicBezTo>
                      <a:pt x="13860" y="0"/>
                      <a:pt x="13839" y="0"/>
                      <a:pt x="13819" y="0"/>
                    </a:cubicBezTo>
                    <a:cubicBezTo>
                      <a:pt x="13798" y="0"/>
                      <a:pt x="13778" y="0"/>
                      <a:pt x="137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7;p42">
                <a:extLst>
                  <a:ext uri="{FF2B5EF4-FFF2-40B4-BE49-F238E27FC236}">
                    <a16:creationId xmlns:a16="http://schemas.microsoft.com/office/drawing/2014/main" id="{AB404519-7744-774A-BBF1-1FCE0B5FF988}"/>
                  </a:ext>
                </a:extLst>
              </p:cNvPr>
              <p:cNvSpPr/>
              <p:nvPr/>
            </p:nvSpPr>
            <p:spPr>
              <a:xfrm>
                <a:off x="6325444" y="3035893"/>
                <a:ext cx="867140" cy="551630"/>
              </a:xfrm>
              <a:custGeom>
                <a:avLst/>
                <a:gdLst/>
                <a:ahLst/>
                <a:cxnLst/>
                <a:rect l="l" t="t" r="r" b="b"/>
                <a:pathLst>
                  <a:path w="27907" h="17753" extrusionOk="0">
                    <a:moveTo>
                      <a:pt x="14025" y="414"/>
                    </a:moveTo>
                    <a:cubicBezTo>
                      <a:pt x="17602" y="414"/>
                      <a:pt x="20972" y="1802"/>
                      <a:pt x="23515" y="4334"/>
                    </a:cubicBezTo>
                    <a:cubicBezTo>
                      <a:pt x="26071" y="6875"/>
                      <a:pt x="27480" y="10262"/>
                      <a:pt x="27480" y="13875"/>
                    </a:cubicBezTo>
                    <a:cubicBezTo>
                      <a:pt x="27521" y="15468"/>
                      <a:pt x="27298" y="17234"/>
                      <a:pt x="26896" y="17323"/>
                    </a:cubicBezTo>
                    <a:cubicBezTo>
                      <a:pt x="26812" y="17343"/>
                      <a:pt x="26736" y="17353"/>
                      <a:pt x="26667" y="17353"/>
                    </a:cubicBezTo>
                    <a:cubicBezTo>
                      <a:pt x="26552" y="17353"/>
                      <a:pt x="26458" y="17325"/>
                      <a:pt x="26378" y="17267"/>
                    </a:cubicBezTo>
                    <a:cubicBezTo>
                      <a:pt x="26062" y="17052"/>
                      <a:pt x="25931" y="16385"/>
                      <a:pt x="25842" y="15761"/>
                    </a:cubicBezTo>
                    <a:cubicBezTo>
                      <a:pt x="25730" y="14996"/>
                      <a:pt x="25136" y="12427"/>
                      <a:pt x="22162" y="11392"/>
                    </a:cubicBezTo>
                    <a:cubicBezTo>
                      <a:pt x="21437" y="11138"/>
                      <a:pt x="20617" y="10987"/>
                      <a:pt x="19746" y="10825"/>
                    </a:cubicBezTo>
                    <a:cubicBezTo>
                      <a:pt x="17500" y="10413"/>
                      <a:pt x="15177" y="9980"/>
                      <a:pt x="14133" y="7785"/>
                    </a:cubicBezTo>
                    <a:cubicBezTo>
                      <a:pt x="14100" y="7715"/>
                      <a:pt x="14027" y="7670"/>
                      <a:pt x="13949" y="7670"/>
                    </a:cubicBezTo>
                    <a:cubicBezTo>
                      <a:pt x="13868" y="7670"/>
                      <a:pt x="13798" y="7715"/>
                      <a:pt x="13782" y="7790"/>
                    </a:cubicBezTo>
                    <a:cubicBezTo>
                      <a:pt x="12738" y="9986"/>
                      <a:pt x="10417" y="10415"/>
                      <a:pt x="8171" y="10831"/>
                    </a:cubicBezTo>
                    <a:cubicBezTo>
                      <a:pt x="7298" y="10990"/>
                      <a:pt x="6478" y="11143"/>
                      <a:pt x="5753" y="11395"/>
                    </a:cubicBezTo>
                    <a:cubicBezTo>
                      <a:pt x="2776" y="12435"/>
                      <a:pt x="2187" y="15002"/>
                      <a:pt x="2076" y="15763"/>
                    </a:cubicBezTo>
                    <a:cubicBezTo>
                      <a:pt x="1984" y="16388"/>
                      <a:pt x="1847" y="17055"/>
                      <a:pt x="1537" y="17270"/>
                    </a:cubicBezTo>
                    <a:cubicBezTo>
                      <a:pt x="1455" y="17326"/>
                      <a:pt x="1359" y="17354"/>
                      <a:pt x="1243" y="17354"/>
                    </a:cubicBezTo>
                    <a:cubicBezTo>
                      <a:pt x="1175" y="17354"/>
                      <a:pt x="1101" y="17344"/>
                      <a:pt x="1018" y="17326"/>
                    </a:cubicBezTo>
                    <a:cubicBezTo>
                      <a:pt x="614" y="17236"/>
                      <a:pt x="391" y="15470"/>
                      <a:pt x="435" y="13872"/>
                    </a:cubicBezTo>
                    <a:cubicBezTo>
                      <a:pt x="435" y="10265"/>
                      <a:pt x="1844" y="6878"/>
                      <a:pt x="4400" y="4334"/>
                    </a:cubicBezTo>
                    <a:cubicBezTo>
                      <a:pt x="6944" y="1806"/>
                      <a:pt x="10311" y="414"/>
                      <a:pt x="13896" y="414"/>
                    </a:cubicBezTo>
                    <a:lnTo>
                      <a:pt x="13960" y="414"/>
                    </a:lnTo>
                    <a:cubicBezTo>
                      <a:pt x="13982" y="414"/>
                      <a:pt x="14003" y="414"/>
                      <a:pt x="14025" y="414"/>
                    </a:cubicBezTo>
                    <a:close/>
                    <a:moveTo>
                      <a:pt x="13888" y="1"/>
                    </a:moveTo>
                    <a:cubicBezTo>
                      <a:pt x="10198" y="1"/>
                      <a:pt x="6725" y="1433"/>
                      <a:pt x="4107" y="4041"/>
                    </a:cubicBezTo>
                    <a:cubicBezTo>
                      <a:pt x="1476" y="6663"/>
                      <a:pt x="25" y="10150"/>
                      <a:pt x="25" y="13861"/>
                    </a:cubicBezTo>
                    <a:cubicBezTo>
                      <a:pt x="20" y="13894"/>
                      <a:pt x="0" y="14751"/>
                      <a:pt x="81" y="15638"/>
                    </a:cubicBezTo>
                    <a:cubicBezTo>
                      <a:pt x="198" y="16955"/>
                      <a:pt x="466" y="17613"/>
                      <a:pt x="921" y="17713"/>
                    </a:cubicBezTo>
                    <a:cubicBezTo>
                      <a:pt x="1032" y="17739"/>
                      <a:pt x="1136" y="17752"/>
                      <a:pt x="1235" y="17752"/>
                    </a:cubicBezTo>
                    <a:cubicBezTo>
                      <a:pt x="1434" y="17752"/>
                      <a:pt x="1608" y="17699"/>
                      <a:pt x="1758" y="17596"/>
                    </a:cubicBezTo>
                    <a:cubicBezTo>
                      <a:pt x="2173" y="17312"/>
                      <a:pt x="2341" y="16678"/>
                      <a:pt x="2466" y="15816"/>
                    </a:cubicBezTo>
                    <a:cubicBezTo>
                      <a:pt x="2595" y="14912"/>
                      <a:pt x="3186" y="12709"/>
                      <a:pt x="5873" y="11774"/>
                    </a:cubicBezTo>
                    <a:cubicBezTo>
                      <a:pt x="6567" y="11534"/>
                      <a:pt x="7376" y="11383"/>
                      <a:pt x="8230" y="11227"/>
                    </a:cubicBezTo>
                    <a:cubicBezTo>
                      <a:pt x="10353" y="10834"/>
                      <a:pt x="12747" y="10393"/>
                      <a:pt x="13949" y="8312"/>
                    </a:cubicBezTo>
                    <a:cubicBezTo>
                      <a:pt x="15157" y="10393"/>
                      <a:pt x="17548" y="10837"/>
                      <a:pt x="19671" y="11227"/>
                    </a:cubicBezTo>
                    <a:cubicBezTo>
                      <a:pt x="20527" y="11383"/>
                      <a:pt x="21336" y="11534"/>
                      <a:pt x="22028" y="11774"/>
                    </a:cubicBezTo>
                    <a:cubicBezTo>
                      <a:pt x="24712" y="12706"/>
                      <a:pt x="25306" y="14910"/>
                      <a:pt x="25437" y="15816"/>
                    </a:cubicBezTo>
                    <a:cubicBezTo>
                      <a:pt x="25563" y="16676"/>
                      <a:pt x="25730" y="17309"/>
                      <a:pt x="26143" y="17596"/>
                    </a:cubicBezTo>
                    <a:cubicBezTo>
                      <a:pt x="26294" y="17699"/>
                      <a:pt x="26470" y="17752"/>
                      <a:pt x="26668" y="17752"/>
                    </a:cubicBezTo>
                    <a:cubicBezTo>
                      <a:pt x="26765" y="17752"/>
                      <a:pt x="26866" y="17741"/>
                      <a:pt x="26980" y="17713"/>
                    </a:cubicBezTo>
                    <a:cubicBezTo>
                      <a:pt x="27906" y="17507"/>
                      <a:pt x="27901" y="14712"/>
                      <a:pt x="27876" y="13864"/>
                    </a:cubicBezTo>
                    <a:cubicBezTo>
                      <a:pt x="27876" y="10150"/>
                      <a:pt x="26425" y="6663"/>
                      <a:pt x="23794" y="4041"/>
                    </a:cubicBezTo>
                    <a:cubicBezTo>
                      <a:pt x="21179" y="1433"/>
                      <a:pt x="17711" y="1"/>
                      <a:pt x="14016" y="1"/>
                    </a:cubicBezTo>
                    <a:cubicBezTo>
                      <a:pt x="13995" y="1"/>
                      <a:pt x="13973" y="1"/>
                      <a:pt x="13952" y="1"/>
                    </a:cubicBezTo>
                    <a:cubicBezTo>
                      <a:pt x="13930" y="1"/>
                      <a:pt x="13909" y="1"/>
                      <a:pt x="138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8;p42">
                <a:extLst>
                  <a:ext uri="{FF2B5EF4-FFF2-40B4-BE49-F238E27FC236}">
                    <a16:creationId xmlns:a16="http://schemas.microsoft.com/office/drawing/2014/main" id="{841B5C50-B2B9-D54E-066A-FB530F96B44B}"/>
                  </a:ext>
                </a:extLst>
              </p:cNvPr>
              <p:cNvSpPr/>
              <p:nvPr/>
            </p:nvSpPr>
            <p:spPr>
              <a:xfrm>
                <a:off x="6436650" y="4809975"/>
                <a:ext cx="655443" cy="38778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1248" extrusionOk="0">
                    <a:moveTo>
                      <a:pt x="0" y="1"/>
                    </a:moveTo>
                    <a:lnTo>
                      <a:pt x="0" y="1248"/>
                    </a:lnTo>
                    <a:lnTo>
                      <a:pt x="21094" y="1248"/>
                    </a:lnTo>
                    <a:lnTo>
                      <a:pt x="210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9;p42">
                <a:extLst>
                  <a:ext uri="{FF2B5EF4-FFF2-40B4-BE49-F238E27FC236}">
                    <a16:creationId xmlns:a16="http://schemas.microsoft.com/office/drawing/2014/main" id="{1D5DFA82-2354-63BD-A990-DD6C6FCDCE7D}"/>
                  </a:ext>
                </a:extLst>
              </p:cNvPr>
              <p:cNvSpPr/>
              <p:nvPr/>
            </p:nvSpPr>
            <p:spPr>
              <a:xfrm>
                <a:off x="6430312" y="4803729"/>
                <a:ext cx="668028" cy="51270"/>
              </a:xfrm>
              <a:custGeom>
                <a:avLst/>
                <a:gdLst/>
                <a:ahLst/>
                <a:cxnLst/>
                <a:rect l="l" t="t" r="r" b="b"/>
                <a:pathLst>
                  <a:path w="21499" h="1650" extrusionOk="0">
                    <a:moveTo>
                      <a:pt x="21094" y="405"/>
                    </a:moveTo>
                    <a:lnTo>
                      <a:pt x="21094" y="1245"/>
                    </a:lnTo>
                    <a:lnTo>
                      <a:pt x="405" y="1245"/>
                    </a:lnTo>
                    <a:lnTo>
                      <a:pt x="405" y="405"/>
                    </a:lnTo>
                    <a:close/>
                    <a:moveTo>
                      <a:pt x="204" y="1"/>
                    </a:moveTo>
                    <a:cubicBezTo>
                      <a:pt x="93" y="1"/>
                      <a:pt x="1" y="93"/>
                      <a:pt x="1" y="205"/>
                    </a:cubicBezTo>
                    <a:lnTo>
                      <a:pt x="1" y="1449"/>
                    </a:lnTo>
                    <a:cubicBezTo>
                      <a:pt x="1" y="1560"/>
                      <a:pt x="93" y="1650"/>
                      <a:pt x="204" y="1650"/>
                    </a:cubicBezTo>
                    <a:lnTo>
                      <a:pt x="21298" y="1650"/>
                    </a:lnTo>
                    <a:cubicBezTo>
                      <a:pt x="21410" y="1650"/>
                      <a:pt x="21499" y="1560"/>
                      <a:pt x="21499" y="1449"/>
                    </a:cubicBezTo>
                    <a:lnTo>
                      <a:pt x="21499" y="205"/>
                    </a:lnTo>
                    <a:cubicBezTo>
                      <a:pt x="21499" y="93"/>
                      <a:pt x="21410" y="1"/>
                      <a:pt x="212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00;p42">
                <a:extLst>
                  <a:ext uri="{FF2B5EF4-FFF2-40B4-BE49-F238E27FC236}">
                    <a16:creationId xmlns:a16="http://schemas.microsoft.com/office/drawing/2014/main" id="{76951DC6-EEBF-211B-4149-30269E47BB6B}"/>
                  </a:ext>
                </a:extLst>
              </p:cNvPr>
              <p:cNvSpPr/>
              <p:nvPr/>
            </p:nvSpPr>
            <p:spPr>
              <a:xfrm>
                <a:off x="6361487" y="4288060"/>
                <a:ext cx="805244" cy="25511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821" extrusionOk="0">
                    <a:moveTo>
                      <a:pt x="991" y="1"/>
                    </a:moveTo>
                    <a:lnTo>
                      <a:pt x="1" y="821"/>
                    </a:lnTo>
                    <a:lnTo>
                      <a:pt x="25915" y="821"/>
                    </a:lnTo>
                    <a:lnTo>
                      <a:pt x="2477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01;p42">
                <a:extLst>
                  <a:ext uri="{FF2B5EF4-FFF2-40B4-BE49-F238E27FC236}">
                    <a16:creationId xmlns:a16="http://schemas.microsoft.com/office/drawing/2014/main" id="{E5DEC620-B519-75B5-A09F-5BDD1C5B01BF}"/>
                  </a:ext>
                </a:extLst>
              </p:cNvPr>
              <p:cNvSpPr/>
              <p:nvPr/>
            </p:nvSpPr>
            <p:spPr>
              <a:xfrm>
                <a:off x="6354745" y="4281908"/>
                <a:ext cx="818667" cy="38095"/>
              </a:xfrm>
              <a:custGeom>
                <a:avLst/>
                <a:gdLst/>
                <a:ahLst/>
                <a:cxnLst/>
                <a:rect l="l" t="t" r="r" b="b"/>
                <a:pathLst>
                  <a:path w="26347" h="1226" extrusionOk="0">
                    <a:moveTo>
                      <a:pt x="24930" y="402"/>
                    </a:moveTo>
                    <a:lnTo>
                      <a:pt x="25507" y="821"/>
                    </a:lnTo>
                    <a:lnTo>
                      <a:pt x="781" y="821"/>
                    </a:lnTo>
                    <a:lnTo>
                      <a:pt x="1283" y="402"/>
                    </a:lnTo>
                    <a:close/>
                    <a:moveTo>
                      <a:pt x="1202" y="0"/>
                    </a:moveTo>
                    <a:cubicBezTo>
                      <a:pt x="1158" y="0"/>
                      <a:pt x="1108" y="14"/>
                      <a:pt x="1074" y="45"/>
                    </a:cubicBezTo>
                    <a:lnTo>
                      <a:pt x="86" y="868"/>
                    </a:lnTo>
                    <a:cubicBezTo>
                      <a:pt x="20" y="921"/>
                      <a:pt x="0" y="1010"/>
                      <a:pt x="28" y="1091"/>
                    </a:cubicBezTo>
                    <a:cubicBezTo>
                      <a:pt x="59" y="1172"/>
                      <a:pt x="131" y="1225"/>
                      <a:pt x="218" y="1225"/>
                    </a:cubicBezTo>
                    <a:lnTo>
                      <a:pt x="26132" y="1225"/>
                    </a:lnTo>
                    <a:cubicBezTo>
                      <a:pt x="26218" y="1225"/>
                      <a:pt x="26299" y="1167"/>
                      <a:pt x="26322" y="1088"/>
                    </a:cubicBezTo>
                    <a:cubicBezTo>
                      <a:pt x="26347" y="1005"/>
                      <a:pt x="26316" y="915"/>
                      <a:pt x="26246" y="862"/>
                    </a:cubicBezTo>
                    <a:lnTo>
                      <a:pt x="25108" y="39"/>
                    </a:lnTo>
                    <a:cubicBezTo>
                      <a:pt x="25072" y="14"/>
                      <a:pt x="25030" y="0"/>
                      <a:pt x="249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02;p42">
                <a:extLst>
                  <a:ext uri="{FF2B5EF4-FFF2-40B4-BE49-F238E27FC236}">
                    <a16:creationId xmlns:a16="http://schemas.microsoft.com/office/drawing/2014/main" id="{99480297-EE7D-3B13-FAA4-24B3BCE4F75E}"/>
                  </a:ext>
                </a:extLst>
              </p:cNvPr>
              <p:cNvSpPr/>
              <p:nvPr/>
            </p:nvSpPr>
            <p:spPr>
              <a:xfrm>
                <a:off x="6361487" y="4313539"/>
                <a:ext cx="805244" cy="496570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15981" extrusionOk="0">
                    <a:moveTo>
                      <a:pt x="1" y="1"/>
                    </a:moveTo>
                    <a:lnTo>
                      <a:pt x="2405" y="15981"/>
                    </a:lnTo>
                    <a:lnTo>
                      <a:pt x="23513" y="15981"/>
                    </a:lnTo>
                    <a:lnTo>
                      <a:pt x="259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03;p42">
                <a:extLst>
                  <a:ext uri="{FF2B5EF4-FFF2-40B4-BE49-F238E27FC236}">
                    <a16:creationId xmlns:a16="http://schemas.microsoft.com/office/drawing/2014/main" id="{9D6C137C-4C9C-6A6E-0255-47CB0E49C5A1}"/>
                  </a:ext>
                </a:extLst>
              </p:cNvPr>
              <p:cNvSpPr/>
              <p:nvPr/>
            </p:nvSpPr>
            <p:spPr>
              <a:xfrm>
                <a:off x="6354993" y="4307387"/>
                <a:ext cx="818263" cy="508968"/>
              </a:xfrm>
              <a:custGeom>
                <a:avLst/>
                <a:gdLst/>
                <a:ahLst/>
                <a:cxnLst/>
                <a:rect l="l" t="t" r="r" b="b"/>
                <a:pathLst>
                  <a:path w="26334" h="16380" extrusionOk="0">
                    <a:moveTo>
                      <a:pt x="25890" y="405"/>
                    </a:moveTo>
                    <a:lnTo>
                      <a:pt x="23546" y="15975"/>
                    </a:lnTo>
                    <a:lnTo>
                      <a:pt x="2787" y="15975"/>
                    </a:lnTo>
                    <a:lnTo>
                      <a:pt x="447" y="405"/>
                    </a:lnTo>
                    <a:close/>
                    <a:moveTo>
                      <a:pt x="210" y="1"/>
                    </a:moveTo>
                    <a:cubicBezTo>
                      <a:pt x="151" y="1"/>
                      <a:pt x="95" y="23"/>
                      <a:pt x="56" y="70"/>
                    </a:cubicBezTo>
                    <a:cubicBezTo>
                      <a:pt x="23" y="112"/>
                      <a:pt x="0" y="171"/>
                      <a:pt x="12" y="229"/>
                    </a:cubicBezTo>
                    <a:lnTo>
                      <a:pt x="2414" y="16206"/>
                    </a:lnTo>
                    <a:cubicBezTo>
                      <a:pt x="2427" y="16307"/>
                      <a:pt x="2511" y="16379"/>
                      <a:pt x="2614" y="16379"/>
                    </a:cubicBezTo>
                    <a:lnTo>
                      <a:pt x="23722" y="16379"/>
                    </a:lnTo>
                    <a:cubicBezTo>
                      <a:pt x="23822" y="16379"/>
                      <a:pt x="23906" y="16307"/>
                      <a:pt x="23920" y="16206"/>
                    </a:cubicBezTo>
                    <a:lnTo>
                      <a:pt x="26322" y="229"/>
                    </a:lnTo>
                    <a:cubicBezTo>
                      <a:pt x="26333" y="174"/>
                      <a:pt x="26316" y="115"/>
                      <a:pt x="26277" y="70"/>
                    </a:cubicBezTo>
                    <a:cubicBezTo>
                      <a:pt x="26238" y="23"/>
                      <a:pt x="26183" y="1"/>
                      <a:pt x="261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4;p42">
                <a:extLst>
                  <a:ext uri="{FF2B5EF4-FFF2-40B4-BE49-F238E27FC236}">
                    <a16:creationId xmlns:a16="http://schemas.microsoft.com/office/drawing/2014/main" id="{E2765273-CF70-F0D5-16E2-EF6A763C5D62}"/>
                  </a:ext>
                </a:extLst>
              </p:cNvPr>
              <p:cNvSpPr/>
              <p:nvPr/>
            </p:nvSpPr>
            <p:spPr>
              <a:xfrm>
                <a:off x="6675283" y="4476853"/>
                <a:ext cx="190133" cy="183017"/>
              </a:xfrm>
              <a:custGeom>
                <a:avLst/>
                <a:gdLst/>
                <a:ahLst/>
                <a:cxnLst/>
                <a:rect l="l" t="t" r="r" b="b"/>
                <a:pathLst>
                  <a:path w="6119" h="5890" extrusionOk="0">
                    <a:moveTo>
                      <a:pt x="3055" y="1"/>
                    </a:moveTo>
                    <a:cubicBezTo>
                      <a:pt x="2634" y="1"/>
                      <a:pt x="2545" y="1608"/>
                      <a:pt x="2545" y="1608"/>
                    </a:cubicBezTo>
                    <a:cubicBezTo>
                      <a:pt x="2545" y="1608"/>
                      <a:pt x="1657" y="671"/>
                      <a:pt x="1239" y="671"/>
                    </a:cubicBezTo>
                    <a:cubicBezTo>
                      <a:pt x="1190" y="671"/>
                      <a:pt x="1148" y="683"/>
                      <a:pt x="1114" y="712"/>
                    </a:cubicBezTo>
                    <a:cubicBezTo>
                      <a:pt x="790" y="983"/>
                      <a:pt x="1750" y="2277"/>
                      <a:pt x="1750" y="2277"/>
                    </a:cubicBezTo>
                    <a:cubicBezTo>
                      <a:pt x="1750" y="2277"/>
                      <a:pt x="1396" y="2236"/>
                      <a:pt x="1014" y="2236"/>
                    </a:cubicBezTo>
                    <a:cubicBezTo>
                      <a:pt x="583" y="2236"/>
                      <a:pt x="114" y="2288"/>
                      <a:pt x="76" y="2509"/>
                    </a:cubicBezTo>
                    <a:cubicBezTo>
                      <a:pt x="1" y="2922"/>
                      <a:pt x="1569" y="3295"/>
                      <a:pt x="1569" y="3295"/>
                    </a:cubicBezTo>
                    <a:cubicBezTo>
                      <a:pt x="1569" y="3295"/>
                      <a:pt x="221" y="4183"/>
                      <a:pt x="433" y="4548"/>
                    </a:cubicBezTo>
                    <a:cubicBezTo>
                      <a:pt x="476" y="4621"/>
                      <a:pt x="569" y="4650"/>
                      <a:pt x="690" y="4650"/>
                    </a:cubicBezTo>
                    <a:cubicBezTo>
                      <a:pt x="1169" y="4650"/>
                      <a:pt x="2087" y="4191"/>
                      <a:pt x="2087" y="4191"/>
                    </a:cubicBezTo>
                    <a:lnTo>
                      <a:pt x="2087" y="4191"/>
                    </a:lnTo>
                    <a:cubicBezTo>
                      <a:pt x="2087" y="4191"/>
                      <a:pt x="1627" y="5734"/>
                      <a:pt x="2023" y="5879"/>
                    </a:cubicBezTo>
                    <a:cubicBezTo>
                      <a:pt x="2042" y="5886"/>
                      <a:pt x="2062" y="5889"/>
                      <a:pt x="2082" y="5889"/>
                    </a:cubicBezTo>
                    <a:cubicBezTo>
                      <a:pt x="2482" y="5889"/>
                      <a:pt x="3061" y="4548"/>
                      <a:pt x="3061" y="4548"/>
                    </a:cubicBezTo>
                    <a:cubicBezTo>
                      <a:pt x="3061" y="4548"/>
                      <a:pt x="3638" y="5889"/>
                      <a:pt x="4038" y="5889"/>
                    </a:cubicBezTo>
                    <a:cubicBezTo>
                      <a:pt x="4058" y="5889"/>
                      <a:pt x="4077" y="5886"/>
                      <a:pt x="4096" y="5879"/>
                    </a:cubicBezTo>
                    <a:cubicBezTo>
                      <a:pt x="4492" y="5734"/>
                      <a:pt x="4032" y="4191"/>
                      <a:pt x="4032" y="4191"/>
                    </a:cubicBezTo>
                    <a:lnTo>
                      <a:pt x="4032" y="4191"/>
                    </a:lnTo>
                    <a:cubicBezTo>
                      <a:pt x="4032" y="4191"/>
                      <a:pt x="4949" y="4651"/>
                      <a:pt x="5428" y="4651"/>
                    </a:cubicBezTo>
                    <a:cubicBezTo>
                      <a:pt x="5550" y="4651"/>
                      <a:pt x="5643" y="4622"/>
                      <a:pt x="5686" y="4548"/>
                    </a:cubicBezTo>
                    <a:cubicBezTo>
                      <a:pt x="5895" y="4183"/>
                      <a:pt x="4551" y="3295"/>
                      <a:pt x="4551" y="3295"/>
                    </a:cubicBezTo>
                    <a:cubicBezTo>
                      <a:pt x="4551" y="3295"/>
                      <a:pt x="6119" y="2922"/>
                      <a:pt x="6046" y="2509"/>
                    </a:cubicBezTo>
                    <a:cubicBezTo>
                      <a:pt x="6006" y="2288"/>
                      <a:pt x="5538" y="2236"/>
                      <a:pt x="5107" y="2236"/>
                    </a:cubicBezTo>
                    <a:cubicBezTo>
                      <a:pt x="4725" y="2236"/>
                      <a:pt x="4372" y="2277"/>
                      <a:pt x="4372" y="2277"/>
                    </a:cubicBezTo>
                    <a:cubicBezTo>
                      <a:pt x="4372" y="2277"/>
                      <a:pt x="5329" y="983"/>
                      <a:pt x="5006" y="712"/>
                    </a:cubicBezTo>
                    <a:cubicBezTo>
                      <a:pt x="4971" y="683"/>
                      <a:pt x="4929" y="670"/>
                      <a:pt x="4879" y="670"/>
                    </a:cubicBezTo>
                    <a:cubicBezTo>
                      <a:pt x="4461" y="670"/>
                      <a:pt x="3574" y="1608"/>
                      <a:pt x="3574" y="1608"/>
                    </a:cubicBezTo>
                    <a:cubicBezTo>
                      <a:pt x="3574" y="1608"/>
                      <a:pt x="3480" y="1"/>
                      <a:pt x="30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5;p42">
                <a:extLst>
                  <a:ext uri="{FF2B5EF4-FFF2-40B4-BE49-F238E27FC236}">
                    <a16:creationId xmlns:a16="http://schemas.microsoft.com/office/drawing/2014/main" id="{9922CE12-7F87-5D37-ADC2-C3FD8E21EDBF}"/>
                  </a:ext>
                </a:extLst>
              </p:cNvPr>
              <p:cNvSpPr/>
              <p:nvPr/>
            </p:nvSpPr>
            <p:spPr>
              <a:xfrm>
                <a:off x="6668789" y="4470701"/>
                <a:ext cx="202686" cy="195601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6295" extrusionOk="0">
                    <a:moveTo>
                      <a:pt x="3259" y="411"/>
                    </a:moveTo>
                    <a:cubicBezTo>
                      <a:pt x="3387" y="522"/>
                      <a:pt x="3538" y="1175"/>
                      <a:pt x="3577" y="1822"/>
                    </a:cubicBezTo>
                    <a:cubicBezTo>
                      <a:pt x="3580" y="1903"/>
                      <a:pt x="3633" y="1973"/>
                      <a:pt x="3708" y="2001"/>
                    </a:cubicBezTo>
                    <a:cubicBezTo>
                      <a:pt x="3731" y="2008"/>
                      <a:pt x="3755" y="2012"/>
                      <a:pt x="3778" y="2012"/>
                    </a:cubicBezTo>
                    <a:cubicBezTo>
                      <a:pt x="3833" y="2012"/>
                      <a:pt x="3886" y="1991"/>
                      <a:pt x="3926" y="1948"/>
                    </a:cubicBezTo>
                    <a:cubicBezTo>
                      <a:pt x="4375" y="1479"/>
                      <a:pt x="4905" y="1072"/>
                      <a:pt x="5075" y="1072"/>
                    </a:cubicBezTo>
                    <a:cubicBezTo>
                      <a:pt x="5103" y="1242"/>
                      <a:pt x="4796" y="1833"/>
                      <a:pt x="4408" y="2358"/>
                    </a:cubicBezTo>
                    <a:cubicBezTo>
                      <a:pt x="4361" y="2419"/>
                      <a:pt x="4353" y="2506"/>
                      <a:pt x="4394" y="2576"/>
                    </a:cubicBezTo>
                    <a:cubicBezTo>
                      <a:pt x="4432" y="2638"/>
                      <a:pt x="4498" y="2678"/>
                      <a:pt x="4569" y="2678"/>
                    </a:cubicBezTo>
                    <a:cubicBezTo>
                      <a:pt x="4578" y="2678"/>
                      <a:pt x="4586" y="2677"/>
                      <a:pt x="4595" y="2676"/>
                    </a:cubicBezTo>
                    <a:cubicBezTo>
                      <a:pt x="4832" y="2649"/>
                      <a:pt x="5073" y="2637"/>
                      <a:pt x="5288" y="2637"/>
                    </a:cubicBezTo>
                    <a:cubicBezTo>
                      <a:pt x="5659" y="2637"/>
                      <a:pt x="5956" y="2674"/>
                      <a:pt x="6038" y="2743"/>
                    </a:cubicBezTo>
                    <a:cubicBezTo>
                      <a:pt x="5951" y="2885"/>
                      <a:pt x="5335" y="3147"/>
                      <a:pt x="4701" y="3298"/>
                    </a:cubicBezTo>
                    <a:cubicBezTo>
                      <a:pt x="4626" y="3315"/>
                      <a:pt x="4565" y="3379"/>
                      <a:pt x="4551" y="3457"/>
                    </a:cubicBezTo>
                    <a:cubicBezTo>
                      <a:pt x="4539" y="3538"/>
                      <a:pt x="4573" y="3619"/>
                      <a:pt x="4640" y="3664"/>
                    </a:cubicBezTo>
                    <a:cubicBezTo>
                      <a:pt x="5184" y="4023"/>
                      <a:pt x="5672" y="4475"/>
                      <a:pt x="5703" y="4643"/>
                    </a:cubicBezTo>
                    <a:cubicBezTo>
                      <a:pt x="5685" y="4649"/>
                      <a:pt x="5661" y="4652"/>
                      <a:pt x="5631" y="4652"/>
                    </a:cubicBezTo>
                    <a:cubicBezTo>
                      <a:pt x="5402" y="4652"/>
                      <a:pt x="4841" y="4467"/>
                      <a:pt x="4325" y="4210"/>
                    </a:cubicBezTo>
                    <a:cubicBezTo>
                      <a:pt x="4297" y="4198"/>
                      <a:pt x="4268" y="4191"/>
                      <a:pt x="4238" y="4191"/>
                    </a:cubicBezTo>
                    <a:cubicBezTo>
                      <a:pt x="4190" y="4191"/>
                      <a:pt x="4142" y="4208"/>
                      <a:pt x="4104" y="4241"/>
                    </a:cubicBezTo>
                    <a:cubicBezTo>
                      <a:pt x="4046" y="4291"/>
                      <a:pt x="4018" y="4375"/>
                      <a:pt x="4043" y="4453"/>
                    </a:cubicBezTo>
                    <a:cubicBezTo>
                      <a:pt x="4227" y="5078"/>
                      <a:pt x="4311" y="5739"/>
                      <a:pt x="4227" y="5887"/>
                    </a:cubicBezTo>
                    <a:cubicBezTo>
                      <a:pt x="4068" y="5826"/>
                      <a:pt x="3705" y="5265"/>
                      <a:pt x="3446" y="4668"/>
                    </a:cubicBezTo>
                    <a:cubicBezTo>
                      <a:pt x="3415" y="4595"/>
                      <a:pt x="3343" y="4548"/>
                      <a:pt x="3262" y="4548"/>
                    </a:cubicBezTo>
                    <a:cubicBezTo>
                      <a:pt x="3181" y="4548"/>
                      <a:pt x="3108" y="4595"/>
                      <a:pt x="3078" y="4668"/>
                    </a:cubicBezTo>
                    <a:cubicBezTo>
                      <a:pt x="2818" y="5265"/>
                      <a:pt x="2453" y="5826"/>
                      <a:pt x="2296" y="5887"/>
                    </a:cubicBezTo>
                    <a:cubicBezTo>
                      <a:pt x="2213" y="5739"/>
                      <a:pt x="2296" y="5078"/>
                      <a:pt x="2481" y="4453"/>
                    </a:cubicBezTo>
                    <a:cubicBezTo>
                      <a:pt x="2506" y="4375"/>
                      <a:pt x="2481" y="4291"/>
                      <a:pt x="2419" y="4241"/>
                    </a:cubicBezTo>
                    <a:cubicBezTo>
                      <a:pt x="2383" y="4208"/>
                      <a:pt x="2335" y="4191"/>
                      <a:pt x="2288" y="4191"/>
                    </a:cubicBezTo>
                    <a:cubicBezTo>
                      <a:pt x="2257" y="4191"/>
                      <a:pt x="2227" y="4199"/>
                      <a:pt x="2190" y="4210"/>
                    </a:cubicBezTo>
                    <a:cubicBezTo>
                      <a:pt x="1679" y="4470"/>
                      <a:pt x="1118" y="4652"/>
                      <a:pt x="887" y="4652"/>
                    </a:cubicBezTo>
                    <a:cubicBezTo>
                      <a:pt x="857" y="4652"/>
                      <a:pt x="833" y="4649"/>
                      <a:pt x="815" y="4643"/>
                    </a:cubicBezTo>
                    <a:cubicBezTo>
                      <a:pt x="846" y="4475"/>
                      <a:pt x="1337" y="4023"/>
                      <a:pt x="1878" y="3664"/>
                    </a:cubicBezTo>
                    <a:cubicBezTo>
                      <a:pt x="1945" y="3619"/>
                      <a:pt x="1978" y="3538"/>
                      <a:pt x="1964" y="3457"/>
                    </a:cubicBezTo>
                    <a:cubicBezTo>
                      <a:pt x="1953" y="3382"/>
                      <a:pt x="1892" y="3315"/>
                      <a:pt x="1814" y="3298"/>
                    </a:cubicBezTo>
                    <a:cubicBezTo>
                      <a:pt x="1181" y="3147"/>
                      <a:pt x="567" y="2891"/>
                      <a:pt x="480" y="2743"/>
                    </a:cubicBezTo>
                    <a:cubicBezTo>
                      <a:pt x="562" y="2675"/>
                      <a:pt x="863" y="2637"/>
                      <a:pt x="1238" y="2637"/>
                    </a:cubicBezTo>
                    <a:cubicBezTo>
                      <a:pt x="1452" y="2637"/>
                      <a:pt x="1689" y="2650"/>
                      <a:pt x="1923" y="2676"/>
                    </a:cubicBezTo>
                    <a:cubicBezTo>
                      <a:pt x="1930" y="2677"/>
                      <a:pt x="1937" y="2677"/>
                      <a:pt x="1944" y="2677"/>
                    </a:cubicBezTo>
                    <a:cubicBezTo>
                      <a:pt x="2017" y="2677"/>
                      <a:pt x="2083" y="2639"/>
                      <a:pt x="2121" y="2576"/>
                    </a:cubicBezTo>
                    <a:cubicBezTo>
                      <a:pt x="2160" y="2506"/>
                      <a:pt x="2157" y="2419"/>
                      <a:pt x="2107" y="2358"/>
                    </a:cubicBezTo>
                    <a:cubicBezTo>
                      <a:pt x="1716" y="1836"/>
                      <a:pt x="1412" y="1242"/>
                      <a:pt x="1443" y="1072"/>
                    </a:cubicBezTo>
                    <a:cubicBezTo>
                      <a:pt x="1613" y="1072"/>
                      <a:pt x="2146" y="1479"/>
                      <a:pt x="2592" y="1948"/>
                    </a:cubicBezTo>
                    <a:cubicBezTo>
                      <a:pt x="2631" y="1991"/>
                      <a:pt x="2685" y="2013"/>
                      <a:pt x="2739" y="2013"/>
                    </a:cubicBezTo>
                    <a:cubicBezTo>
                      <a:pt x="2762" y="2013"/>
                      <a:pt x="2785" y="2009"/>
                      <a:pt x="2807" y="2001"/>
                    </a:cubicBezTo>
                    <a:cubicBezTo>
                      <a:pt x="2885" y="1973"/>
                      <a:pt x="2935" y="1903"/>
                      <a:pt x="2941" y="1822"/>
                    </a:cubicBezTo>
                    <a:cubicBezTo>
                      <a:pt x="2980" y="1175"/>
                      <a:pt x="3131" y="519"/>
                      <a:pt x="3259" y="411"/>
                    </a:cubicBezTo>
                    <a:close/>
                    <a:moveTo>
                      <a:pt x="3262" y="1"/>
                    </a:moveTo>
                    <a:cubicBezTo>
                      <a:pt x="2832" y="1"/>
                      <a:pt x="2651" y="726"/>
                      <a:pt x="2578" y="1359"/>
                    </a:cubicBezTo>
                    <a:cubicBezTo>
                      <a:pt x="2210" y="1018"/>
                      <a:pt x="1760" y="671"/>
                      <a:pt x="1426" y="671"/>
                    </a:cubicBezTo>
                    <a:cubicBezTo>
                      <a:pt x="1334" y="671"/>
                      <a:pt x="1251" y="697"/>
                      <a:pt x="1181" y="757"/>
                    </a:cubicBezTo>
                    <a:cubicBezTo>
                      <a:pt x="851" y="1033"/>
                      <a:pt x="1181" y="1705"/>
                      <a:pt x="1532" y="2238"/>
                    </a:cubicBezTo>
                    <a:cubicBezTo>
                      <a:pt x="1430" y="2233"/>
                      <a:pt x="1326" y="2229"/>
                      <a:pt x="1222" y="2229"/>
                    </a:cubicBezTo>
                    <a:cubicBezTo>
                      <a:pt x="676" y="2229"/>
                      <a:pt x="137" y="2319"/>
                      <a:pt x="76" y="2673"/>
                    </a:cubicBezTo>
                    <a:cubicBezTo>
                      <a:pt x="0" y="3100"/>
                      <a:pt x="684" y="3399"/>
                      <a:pt x="1295" y="3585"/>
                    </a:cubicBezTo>
                    <a:cubicBezTo>
                      <a:pt x="782" y="3965"/>
                      <a:pt x="246" y="4484"/>
                      <a:pt x="458" y="4855"/>
                    </a:cubicBezTo>
                    <a:cubicBezTo>
                      <a:pt x="543" y="4998"/>
                      <a:pt x="704" y="5055"/>
                      <a:pt x="903" y="5055"/>
                    </a:cubicBezTo>
                    <a:cubicBezTo>
                      <a:pt x="1215" y="5055"/>
                      <a:pt x="1621" y="4918"/>
                      <a:pt x="1978" y="4763"/>
                    </a:cubicBezTo>
                    <a:lnTo>
                      <a:pt x="1978" y="4763"/>
                    </a:lnTo>
                    <a:cubicBezTo>
                      <a:pt x="1836" y="5385"/>
                      <a:pt x="1755" y="6127"/>
                      <a:pt x="2157" y="6272"/>
                    </a:cubicBezTo>
                    <a:cubicBezTo>
                      <a:pt x="2196" y="6286"/>
                      <a:pt x="2238" y="6294"/>
                      <a:pt x="2280" y="6294"/>
                    </a:cubicBezTo>
                    <a:cubicBezTo>
                      <a:pt x="2642" y="6294"/>
                      <a:pt x="3008" y="5739"/>
                      <a:pt x="3262" y="5226"/>
                    </a:cubicBezTo>
                    <a:cubicBezTo>
                      <a:pt x="3520" y="5740"/>
                      <a:pt x="3884" y="6294"/>
                      <a:pt x="4245" y="6294"/>
                    </a:cubicBezTo>
                    <a:cubicBezTo>
                      <a:pt x="4285" y="6294"/>
                      <a:pt x="4326" y="6287"/>
                      <a:pt x="4366" y="6272"/>
                    </a:cubicBezTo>
                    <a:cubicBezTo>
                      <a:pt x="4771" y="6127"/>
                      <a:pt x="4693" y="5385"/>
                      <a:pt x="4545" y="4763"/>
                    </a:cubicBezTo>
                    <a:lnTo>
                      <a:pt x="4545" y="4763"/>
                    </a:lnTo>
                    <a:cubicBezTo>
                      <a:pt x="4903" y="4916"/>
                      <a:pt x="5312" y="5054"/>
                      <a:pt x="5624" y="5054"/>
                    </a:cubicBezTo>
                    <a:cubicBezTo>
                      <a:pt x="5823" y="5054"/>
                      <a:pt x="5983" y="4998"/>
                      <a:pt x="6065" y="4855"/>
                    </a:cubicBezTo>
                    <a:cubicBezTo>
                      <a:pt x="6277" y="4484"/>
                      <a:pt x="5742" y="3965"/>
                      <a:pt x="5228" y="3585"/>
                    </a:cubicBezTo>
                    <a:cubicBezTo>
                      <a:pt x="5839" y="3399"/>
                      <a:pt x="6523" y="3097"/>
                      <a:pt x="6450" y="2673"/>
                    </a:cubicBezTo>
                    <a:cubicBezTo>
                      <a:pt x="6388" y="2323"/>
                      <a:pt x="5863" y="2227"/>
                      <a:pt x="5321" y="2227"/>
                    </a:cubicBezTo>
                    <a:cubicBezTo>
                      <a:pt x="5211" y="2227"/>
                      <a:pt x="5099" y="2231"/>
                      <a:pt x="4991" y="2238"/>
                    </a:cubicBezTo>
                    <a:cubicBezTo>
                      <a:pt x="5340" y="1705"/>
                      <a:pt x="5672" y="1033"/>
                      <a:pt x="5343" y="757"/>
                    </a:cubicBezTo>
                    <a:cubicBezTo>
                      <a:pt x="5272" y="697"/>
                      <a:pt x="5189" y="671"/>
                      <a:pt x="5096" y="671"/>
                    </a:cubicBezTo>
                    <a:cubicBezTo>
                      <a:pt x="4760" y="671"/>
                      <a:pt x="4308" y="1016"/>
                      <a:pt x="3945" y="1359"/>
                    </a:cubicBezTo>
                    <a:cubicBezTo>
                      <a:pt x="3870" y="726"/>
                      <a:pt x="3691" y="1"/>
                      <a:pt x="32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4" name="TextBox 173">
            <a:hlinkClick r:id="" action="ppaction://noaction" highlightClick="1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9F28B674-0919-27AB-0F31-FFE67376FA86}"/>
              </a:ext>
            </a:extLst>
          </p:cNvPr>
          <p:cNvSpPr txBox="1"/>
          <p:nvPr/>
        </p:nvSpPr>
        <p:spPr>
          <a:xfrm>
            <a:off x="-661729" y="3677526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u="sng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Good morning</a:t>
            </a:r>
            <a:endParaRPr lang="en-US" sz="2800" u="sng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DE5D5D62-E05F-DA6E-AF4C-A1E6CDFBE42F}"/>
              </a:ext>
            </a:extLst>
          </p:cNvPr>
          <p:cNvSpPr txBox="1"/>
          <p:nvPr/>
        </p:nvSpPr>
        <p:spPr>
          <a:xfrm>
            <a:off x="2244186" y="3633485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u="sng" dirty="0">
                <a:ln w="0"/>
                <a:solidFill>
                  <a:schemeClr val="accent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  <a:hlinkClick r:id="" action="ppaction://noaction">
                  <a:snd r:embed="rId3" name="applause.wav"/>
                </a:hlinkClick>
              </a:rPr>
              <a:t>Good evening</a:t>
            </a:r>
            <a:endParaRPr lang="en-US" sz="2800" u="sng" dirty="0">
              <a:ln w="0"/>
              <a:solidFill>
                <a:schemeClr val="accent2">
                  <a:lumMod val="5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77" name="TextBox 176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E54DC811-478F-3358-FA46-79E6D61F7117}"/>
              </a:ext>
            </a:extLst>
          </p:cNvPr>
          <p:cNvSpPr txBox="1"/>
          <p:nvPr/>
        </p:nvSpPr>
        <p:spPr>
          <a:xfrm>
            <a:off x="5376249" y="3686057"/>
            <a:ext cx="460716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u="sng" dirty="0">
                <a:ln w="0"/>
                <a:solidFill>
                  <a:schemeClr val="bg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Good afternoon</a:t>
            </a:r>
            <a:endParaRPr lang="en-US" sz="2400" u="sng" dirty="0">
              <a:ln w="0"/>
              <a:solidFill>
                <a:schemeClr val="bg2">
                  <a:lumMod val="5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170" name="Picture 169" descr="A picture containing sign&#10;&#10;Description automatically generated">
            <a:extLst>
              <a:ext uri="{FF2B5EF4-FFF2-40B4-BE49-F238E27FC236}">
                <a16:creationId xmlns:a16="http://schemas.microsoft.com/office/drawing/2014/main" id="{B40198CC-D745-4DE8-C502-2D56A173E77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51673" y="167764"/>
            <a:ext cx="4119684" cy="3009851"/>
          </a:xfrm>
          <a:prstGeom prst="rect">
            <a:avLst/>
          </a:prstGeom>
        </p:spPr>
      </p:pic>
      <p:sp>
        <p:nvSpPr>
          <p:cNvPr id="172" name="Up Arrow 171">
            <a:hlinkClick r:id="rId6" action="ppaction://hlinksldjump"/>
            <a:extLst>
              <a:ext uri="{FF2B5EF4-FFF2-40B4-BE49-F238E27FC236}">
                <a16:creationId xmlns:a16="http://schemas.microsoft.com/office/drawing/2014/main" id="{A2443C77-2279-67ED-CE72-34317FF4B623}"/>
              </a:ext>
            </a:extLst>
          </p:cNvPr>
          <p:cNvSpPr/>
          <p:nvPr/>
        </p:nvSpPr>
        <p:spPr>
          <a:xfrm>
            <a:off x="454092" y="1880591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12444628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2665" y="3177615"/>
            <a:ext cx="2614538" cy="14172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0" y="3159996"/>
            <a:ext cx="3078891" cy="1394379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>
              <a:snd r:embed="rId4" name="applause.wav"/>
            </a:hlinkClick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3143423"/>
            <a:ext cx="2614538" cy="1451437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69211D9-39E4-4525-4DAC-069C603109BF}"/>
              </a:ext>
            </a:extLst>
          </p:cNvPr>
          <p:cNvSpPr txBox="1"/>
          <p:nvPr/>
        </p:nvSpPr>
        <p:spPr>
          <a:xfrm>
            <a:off x="2261382" y="2462703"/>
            <a:ext cx="4607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b="0" dirty="0">
                <a:effectLst/>
              </a:rPr>
              <a:t>  </a:t>
            </a:r>
            <a:endParaRPr lang="en-SA" dirty="0"/>
          </a:p>
        </p:txBody>
      </p:sp>
      <p:grpSp>
        <p:nvGrpSpPr>
          <p:cNvPr id="12" name="Google Shape;5924;p42">
            <a:extLst>
              <a:ext uri="{FF2B5EF4-FFF2-40B4-BE49-F238E27FC236}">
                <a16:creationId xmlns:a16="http://schemas.microsoft.com/office/drawing/2014/main" id="{0E5F034F-1DFD-DEE1-9F2D-2D8006FE1CA2}"/>
              </a:ext>
            </a:extLst>
          </p:cNvPr>
          <p:cNvGrpSpPr/>
          <p:nvPr/>
        </p:nvGrpSpPr>
        <p:grpSpPr>
          <a:xfrm>
            <a:off x="6547130" y="314596"/>
            <a:ext cx="820256" cy="954227"/>
            <a:chOff x="3463598" y="224200"/>
            <a:chExt cx="820256" cy="954227"/>
          </a:xfrm>
        </p:grpSpPr>
        <p:sp>
          <p:nvSpPr>
            <p:cNvPr id="13" name="Google Shape;5925;p42">
              <a:extLst>
                <a:ext uri="{FF2B5EF4-FFF2-40B4-BE49-F238E27FC236}">
                  <a16:creationId xmlns:a16="http://schemas.microsoft.com/office/drawing/2014/main" id="{C67A0865-22F2-4318-280E-DF4CDC0823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" name="Google Shape;5926;p42">
              <a:extLst>
                <a:ext uri="{FF2B5EF4-FFF2-40B4-BE49-F238E27FC236}">
                  <a16:creationId xmlns:a16="http://schemas.microsoft.com/office/drawing/2014/main" id="{3CC32D3C-923F-2E22-3C9D-6E76BBEEE407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" name="Google Shape;5927;p42">
                <a:extLst>
                  <a:ext uri="{FF2B5EF4-FFF2-40B4-BE49-F238E27FC236}">
                    <a16:creationId xmlns:a16="http://schemas.microsoft.com/office/drawing/2014/main" id="{1E63CD3D-D627-8B13-7448-B1086598F0B4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28;p42">
                <a:extLst>
                  <a:ext uri="{FF2B5EF4-FFF2-40B4-BE49-F238E27FC236}">
                    <a16:creationId xmlns:a16="http://schemas.microsoft.com/office/drawing/2014/main" id="{729376EA-902B-97DA-DC26-BD77938AF49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29;p42">
                <a:extLst>
                  <a:ext uri="{FF2B5EF4-FFF2-40B4-BE49-F238E27FC236}">
                    <a16:creationId xmlns:a16="http://schemas.microsoft.com/office/drawing/2014/main" id="{C23BEF10-77F2-E775-FF13-8FA449A3A4CB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0;p42">
                <a:extLst>
                  <a:ext uri="{FF2B5EF4-FFF2-40B4-BE49-F238E27FC236}">
                    <a16:creationId xmlns:a16="http://schemas.microsoft.com/office/drawing/2014/main" id="{38683A1B-850F-F779-4C63-75EC5B3A43F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1;p42">
                <a:extLst>
                  <a:ext uri="{FF2B5EF4-FFF2-40B4-BE49-F238E27FC236}">
                    <a16:creationId xmlns:a16="http://schemas.microsoft.com/office/drawing/2014/main" id="{59036347-A980-4ABE-DC1D-577F4AA69C4E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32;p42">
                <a:extLst>
                  <a:ext uri="{FF2B5EF4-FFF2-40B4-BE49-F238E27FC236}">
                    <a16:creationId xmlns:a16="http://schemas.microsoft.com/office/drawing/2014/main" id="{51137C99-4F45-0DE7-11F0-8ABB613A461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33;p42">
                <a:extLst>
                  <a:ext uri="{FF2B5EF4-FFF2-40B4-BE49-F238E27FC236}">
                    <a16:creationId xmlns:a16="http://schemas.microsoft.com/office/drawing/2014/main" id="{8ED8B243-AA7A-894C-F201-AFDA24B58FB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34;p42">
                <a:extLst>
                  <a:ext uri="{FF2B5EF4-FFF2-40B4-BE49-F238E27FC236}">
                    <a16:creationId xmlns:a16="http://schemas.microsoft.com/office/drawing/2014/main" id="{EA4FB53F-39EC-642E-36DC-8FA38BC2C40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35;p42">
                <a:extLst>
                  <a:ext uri="{FF2B5EF4-FFF2-40B4-BE49-F238E27FC236}">
                    <a16:creationId xmlns:a16="http://schemas.microsoft.com/office/drawing/2014/main" id="{577CA699-DCAF-4104-4ED9-091AADC26FB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36;p42">
                <a:extLst>
                  <a:ext uri="{FF2B5EF4-FFF2-40B4-BE49-F238E27FC236}">
                    <a16:creationId xmlns:a16="http://schemas.microsoft.com/office/drawing/2014/main" id="{E99D5CA2-1F1E-6D26-E81D-887EBE837DD1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37;p42">
                <a:extLst>
                  <a:ext uri="{FF2B5EF4-FFF2-40B4-BE49-F238E27FC236}">
                    <a16:creationId xmlns:a16="http://schemas.microsoft.com/office/drawing/2014/main" id="{48CEAD22-9678-FAEB-BB8B-80FF53D240F8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38;p42">
                <a:extLst>
                  <a:ext uri="{FF2B5EF4-FFF2-40B4-BE49-F238E27FC236}">
                    <a16:creationId xmlns:a16="http://schemas.microsoft.com/office/drawing/2014/main" id="{CA6407CA-BD11-D55B-9105-4250BEC8A33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39;p42">
                <a:extLst>
                  <a:ext uri="{FF2B5EF4-FFF2-40B4-BE49-F238E27FC236}">
                    <a16:creationId xmlns:a16="http://schemas.microsoft.com/office/drawing/2014/main" id="{EC64546B-D4BF-179F-7F3B-73DAA1BECC5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0;p42">
                <a:extLst>
                  <a:ext uri="{FF2B5EF4-FFF2-40B4-BE49-F238E27FC236}">
                    <a16:creationId xmlns:a16="http://schemas.microsoft.com/office/drawing/2014/main" id="{26F408DA-F9EF-C7B3-879C-65BE4DAB8575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1;p42">
                <a:extLst>
                  <a:ext uri="{FF2B5EF4-FFF2-40B4-BE49-F238E27FC236}">
                    <a16:creationId xmlns:a16="http://schemas.microsoft.com/office/drawing/2014/main" id="{F73F1BD9-1EBB-ADB3-C7D3-AE3AC6F75CC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42;p42">
                <a:extLst>
                  <a:ext uri="{FF2B5EF4-FFF2-40B4-BE49-F238E27FC236}">
                    <a16:creationId xmlns:a16="http://schemas.microsoft.com/office/drawing/2014/main" id="{828E6BEB-5435-9813-2A39-1774C0C9A6C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43;p42">
                <a:extLst>
                  <a:ext uri="{FF2B5EF4-FFF2-40B4-BE49-F238E27FC236}">
                    <a16:creationId xmlns:a16="http://schemas.microsoft.com/office/drawing/2014/main" id="{9AC8BAD3-958B-17DC-6576-4BDF6051BF53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44;p42">
                <a:extLst>
                  <a:ext uri="{FF2B5EF4-FFF2-40B4-BE49-F238E27FC236}">
                    <a16:creationId xmlns:a16="http://schemas.microsoft.com/office/drawing/2014/main" id="{31CE83E0-CE0A-0D54-DD4A-EF324A044FBA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45;p42">
                <a:extLst>
                  <a:ext uri="{FF2B5EF4-FFF2-40B4-BE49-F238E27FC236}">
                    <a16:creationId xmlns:a16="http://schemas.microsoft.com/office/drawing/2014/main" id="{A0E39705-0B7E-F09F-2259-045AF99C8B77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46;p42">
                <a:extLst>
                  <a:ext uri="{FF2B5EF4-FFF2-40B4-BE49-F238E27FC236}">
                    <a16:creationId xmlns:a16="http://schemas.microsoft.com/office/drawing/2014/main" id="{367060FB-41BA-3718-9FF5-09AC84045644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947;p42">
                <a:extLst>
                  <a:ext uri="{FF2B5EF4-FFF2-40B4-BE49-F238E27FC236}">
                    <a16:creationId xmlns:a16="http://schemas.microsoft.com/office/drawing/2014/main" id="{89B9D7C8-9E37-BF9E-A20E-D27BD8C157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948;p42">
                <a:extLst>
                  <a:ext uri="{FF2B5EF4-FFF2-40B4-BE49-F238E27FC236}">
                    <a16:creationId xmlns:a16="http://schemas.microsoft.com/office/drawing/2014/main" id="{96001DFB-DE06-C9AF-BFDE-9BCE42FDD9D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949;p42">
                <a:extLst>
                  <a:ext uri="{FF2B5EF4-FFF2-40B4-BE49-F238E27FC236}">
                    <a16:creationId xmlns:a16="http://schemas.microsoft.com/office/drawing/2014/main" id="{8E73B281-A77E-3504-C9FC-1AF814E8DE6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950;p42">
                <a:extLst>
                  <a:ext uri="{FF2B5EF4-FFF2-40B4-BE49-F238E27FC236}">
                    <a16:creationId xmlns:a16="http://schemas.microsoft.com/office/drawing/2014/main" id="{E47377AC-038A-4FFB-0C46-6A975FC4CBF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951;p42">
                <a:extLst>
                  <a:ext uri="{FF2B5EF4-FFF2-40B4-BE49-F238E27FC236}">
                    <a16:creationId xmlns:a16="http://schemas.microsoft.com/office/drawing/2014/main" id="{706F9D4B-2E38-B31A-5C18-0E266242F1D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952;p42">
                <a:extLst>
                  <a:ext uri="{FF2B5EF4-FFF2-40B4-BE49-F238E27FC236}">
                    <a16:creationId xmlns:a16="http://schemas.microsoft.com/office/drawing/2014/main" id="{30FA6252-CE3F-95F5-13FF-33E9308B84ED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953;p42">
                <a:extLst>
                  <a:ext uri="{FF2B5EF4-FFF2-40B4-BE49-F238E27FC236}">
                    <a16:creationId xmlns:a16="http://schemas.microsoft.com/office/drawing/2014/main" id="{416F5DAB-CFE3-D741-88DC-F945DBCAB176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954;p42">
                <a:extLst>
                  <a:ext uri="{FF2B5EF4-FFF2-40B4-BE49-F238E27FC236}">
                    <a16:creationId xmlns:a16="http://schemas.microsoft.com/office/drawing/2014/main" id="{91AACBB9-6ACF-5519-702D-9135DFA4878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092392" y="1210718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691467" y="968326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374370" y="20222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746201" y="4582908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828;p42">
            <a:extLst>
              <a:ext uri="{FF2B5EF4-FFF2-40B4-BE49-F238E27FC236}">
                <a16:creationId xmlns:a16="http://schemas.microsoft.com/office/drawing/2014/main" id="{6379D6E1-0259-AF55-19D8-E5FD9A0551BD}"/>
              </a:ext>
            </a:extLst>
          </p:cNvPr>
          <p:cNvGrpSpPr/>
          <p:nvPr/>
        </p:nvGrpSpPr>
        <p:grpSpPr>
          <a:xfrm>
            <a:off x="7445978" y="367592"/>
            <a:ext cx="1574777" cy="2418767"/>
            <a:chOff x="6083455" y="2854984"/>
            <a:chExt cx="1330723" cy="2043913"/>
          </a:xfrm>
        </p:grpSpPr>
        <p:sp>
          <p:nvSpPr>
            <p:cNvPr id="3" name="Google Shape;5829;p42">
              <a:extLst>
                <a:ext uri="{FF2B5EF4-FFF2-40B4-BE49-F238E27FC236}">
                  <a16:creationId xmlns:a16="http://schemas.microsoft.com/office/drawing/2014/main" id="{7797DBA5-D33E-CC40-3B97-5E19F0AA5AA2}"/>
                </a:ext>
              </a:extLst>
            </p:cNvPr>
            <p:cNvSpPr/>
            <p:nvPr/>
          </p:nvSpPr>
          <p:spPr>
            <a:xfrm>
              <a:off x="6083455" y="2854984"/>
              <a:ext cx="1330723" cy="2043913"/>
            </a:xfrm>
            <a:custGeom>
              <a:avLst/>
              <a:gdLst/>
              <a:ahLst/>
              <a:cxnLst/>
              <a:rect l="l" t="t" r="r" b="b"/>
              <a:pathLst>
                <a:path w="42930" h="65938" extrusionOk="0">
                  <a:moveTo>
                    <a:pt x="21460" y="1"/>
                  </a:moveTo>
                  <a:cubicBezTo>
                    <a:pt x="9910" y="40"/>
                    <a:pt x="483" y="9268"/>
                    <a:pt x="0" y="21013"/>
                  </a:cubicBezTo>
                  <a:lnTo>
                    <a:pt x="0" y="21047"/>
                  </a:lnTo>
                  <a:lnTo>
                    <a:pt x="0" y="21083"/>
                  </a:lnTo>
                  <a:cubicBezTo>
                    <a:pt x="0" y="21142"/>
                    <a:pt x="28" y="27062"/>
                    <a:pt x="1024" y="30786"/>
                  </a:cubicBezTo>
                  <a:cubicBezTo>
                    <a:pt x="1791" y="33646"/>
                    <a:pt x="871" y="37077"/>
                    <a:pt x="860" y="37116"/>
                  </a:cubicBezTo>
                  <a:lnTo>
                    <a:pt x="857" y="37127"/>
                  </a:lnTo>
                  <a:cubicBezTo>
                    <a:pt x="726" y="37627"/>
                    <a:pt x="790" y="38148"/>
                    <a:pt x="1049" y="38597"/>
                  </a:cubicBezTo>
                  <a:cubicBezTo>
                    <a:pt x="1306" y="39052"/>
                    <a:pt x="1730" y="39376"/>
                    <a:pt x="2241" y="39512"/>
                  </a:cubicBezTo>
                  <a:lnTo>
                    <a:pt x="2266" y="39518"/>
                  </a:lnTo>
                  <a:cubicBezTo>
                    <a:pt x="2283" y="39524"/>
                    <a:pt x="3839" y="39886"/>
                    <a:pt x="5519" y="39886"/>
                  </a:cubicBezTo>
                  <a:cubicBezTo>
                    <a:pt x="5943" y="39886"/>
                    <a:pt x="6342" y="39861"/>
                    <a:pt x="6710" y="39817"/>
                  </a:cubicBezTo>
                  <a:cubicBezTo>
                    <a:pt x="6838" y="39800"/>
                    <a:pt x="6961" y="39775"/>
                    <a:pt x="7081" y="39736"/>
                  </a:cubicBezTo>
                  <a:cubicBezTo>
                    <a:pt x="7179" y="39775"/>
                    <a:pt x="7285" y="39808"/>
                    <a:pt x="7388" y="39833"/>
                  </a:cubicBezTo>
                  <a:cubicBezTo>
                    <a:pt x="7413" y="39836"/>
                    <a:pt x="7444" y="39844"/>
                    <a:pt x="7491" y="39853"/>
                  </a:cubicBezTo>
                  <a:cubicBezTo>
                    <a:pt x="6194" y="41133"/>
                    <a:pt x="5028" y="42654"/>
                    <a:pt x="4277" y="44130"/>
                  </a:cubicBezTo>
                  <a:cubicBezTo>
                    <a:pt x="3055" y="46546"/>
                    <a:pt x="2693" y="47564"/>
                    <a:pt x="2631" y="47748"/>
                  </a:cubicBezTo>
                  <a:cubicBezTo>
                    <a:pt x="2553" y="47991"/>
                    <a:pt x="2389" y="48632"/>
                    <a:pt x="2528" y="49388"/>
                  </a:cubicBezTo>
                  <a:cubicBezTo>
                    <a:pt x="2617" y="49874"/>
                    <a:pt x="2880" y="50644"/>
                    <a:pt x="3641" y="51260"/>
                  </a:cubicBezTo>
                  <a:lnTo>
                    <a:pt x="2684" y="54354"/>
                  </a:lnTo>
                  <a:cubicBezTo>
                    <a:pt x="2483" y="54954"/>
                    <a:pt x="1939" y="56965"/>
                    <a:pt x="2882" y="58999"/>
                  </a:cubicBezTo>
                  <a:cubicBezTo>
                    <a:pt x="3557" y="60439"/>
                    <a:pt x="4779" y="61488"/>
                    <a:pt x="6520" y="62115"/>
                  </a:cubicBezTo>
                  <a:cubicBezTo>
                    <a:pt x="7407" y="62433"/>
                    <a:pt x="8331" y="62749"/>
                    <a:pt x="9282" y="63050"/>
                  </a:cubicBezTo>
                  <a:lnTo>
                    <a:pt x="9282" y="63993"/>
                  </a:lnTo>
                  <a:cubicBezTo>
                    <a:pt x="9282" y="65067"/>
                    <a:pt x="10155" y="65937"/>
                    <a:pt x="11229" y="65937"/>
                  </a:cubicBezTo>
                  <a:lnTo>
                    <a:pt x="32320" y="65937"/>
                  </a:lnTo>
                  <a:cubicBezTo>
                    <a:pt x="32839" y="65937"/>
                    <a:pt x="33330" y="65736"/>
                    <a:pt x="33696" y="65371"/>
                  </a:cubicBezTo>
                  <a:cubicBezTo>
                    <a:pt x="34064" y="65000"/>
                    <a:pt x="34265" y="64512"/>
                    <a:pt x="34265" y="63993"/>
                  </a:cubicBezTo>
                  <a:lnTo>
                    <a:pt x="34265" y="63047"/>
                  </a:lnTo>
                  <a:cubicBezTo>
                    <a:pt x="35208" y="62746"/>
                    <a:pt x="36120" y="62436"/>
                    <a:pt x="36999" y="62118"/>
                  </a:cubicBezTo>
                  <a:cubicBezTo>
                    <a:pt x="38717" y="61499"/>
                    <a:pt x="39978" y="60416"/>
                    <a:pt x="40637" y="58999"/>
                  </a:cubicBezTo>
                  <a:cubicBezTo>
                    <a:pt x="41585" y="56957"/>
                    <a:pt x="41027" y="54934"/>
                    <a:pt x="40843" y="54388"/>
                  </a:cubicBezTo>
                  <a:lnTo>
                    <a:pt x="39903" y="51347"/>
                  </a:lnTo>
                  <a:cubicBezTo>
                    <a:pt x="40570" y="50847"/>
                    <a:pt x="41010" y="50150"/>
                    <a:pt x="41150" y="49341"/>
                  </a:cubicBezTo>
                  <a:cubicBezTo>
                    <a:pt x="41278" y="48579"/>
                    <a:pt x="41108" y="47952"/>
                    <a:pt x="41027" y="47717"/>
                  </a:cubicBezTo>
                  <a:cubicBezTo>
                    <a:pt x="40888" y="47296"/>
                    <a:pt x="40416" y="46147"/>
                    <a:pt x="39392" y="44130"/>
                  </a:cubicBezTo>
                  <a:cubicBezTo>
                    <a:pt x="38633" y="42637"/>
                    <a:pt x="37448" y="41091"/>
                    <a:pt x="36128" y="39800"/>
                  </a:cubicBezTo>
                  <a:lnTo>
                    <a:pt x="36128" y="39800"/>
                  </a:lnTo>
                  <a:cubicBezTo>
                    <a:pt x="36142" y="39805"/>
                    <a:pt x="36159" y="39805"/>
                    <a:pt x="36173" y="39808"/>
                  </a:cubicBezTo>
                  <a:lnTo>
                    <a:pt x="36192" y="39811"/>
                  </a:lnTo>
                  <a:lnTo>
                    <a:pt x="36215" y="39817"/>
                  </a:lnTo>
                  <a:cubicBezTo>
                    <a:pt x="36580" y="39861"/>
                    <a:pt x="36982" y="39886"/>
                    <a:pt x="37403" y="39886"/>
                  </a:cubicBezTo>
                  <a:cubicBezTo>
                    <a:pt x="38876" y="39886"/>
                    <a:pt x="40274" y="39602"/>
                    <a:pt x="40584" y="39538"/>
                  </a:cubicBezTo>
                  <a:cubicBezTo>
                    <a:pt x="41122" y="39429"/>
                    <a:pt x="41585" y="39097"/>
                    <a:pt x="41867" y="38623"/>
                  </a:cubicBezTo>
                  <a:cubicBezTo>
                    <a:pt x="42143" y="38159"/>
                    <a:pt x="42213" y="37613"/>
                    <a:pt x="42065" y="37099"/>
                  </a:cubicBezTo>
                  <a:cubicBezTo>
                    <a:pt x="42004" y="36854"/>
                    <a:pt x="41164" y="33554"/>
                    <a:pt x="41906" y="30786"/>
                  </a:cubicBezTo>
                  <a:cubicBezTo>
                    <a:pt x="42902" y="27081"/>
                    <a:pt x="42930" y="21133"/>
                    <a:pt x="42930" y="21075"/>
                  </a:cubicBezTo>
                  <a:lnTo>
                    <a:pt x="42930" y="21041"/>
                  </a:lnTo>
                  <a:lnTo>
                    <a:pt x="42930" y="21005"/>
                  </a:lnTo>
                  <a:cubicBezTo>
                    <a:pt x="42447" y="9268"/>
                    <a:pt x="33020" y="40"/>
                    <a:pt x="21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5830;p42">
              <a:extLst>
                <a:ext uri="{FF2B5EF4-FFF2-40B4-BE49-F238E27FC236}">
                  <a16:creationId xmlns:a16="http://schemas.microsoft.com/office/drawing/2014/main" id="{89CE9FF3-4CCC-EC07-AFC2-D60D6F0EE412}"/>
                </a:ext>
              </a:extLst>
            </p:cNvPr>
            <p:cNvGrpSpPr/>
            <p:nvPr/>
          </p:nvGrpSpPr>
          <p:grpSpPr>
            <a:xfrm>
              <a:off x="6141677" y="2916012"/>
              <a:ext cx="1213951" cy="1921711"/>
              <a:chOff x="6141840" y="2914464"/>
              <a:chExt cx="1225841" cy="1940535"/>
            </a:xfrm>
          </p:grpSpPr>
          <p:sp>
            <p:nvSpPr>
              <p:cNvPr id="8" name="Google Shape;5831;p42">
                <a:extLst>
                  <a:ext uri="{FF2B5EF4-FFF2-40B4-BE49-F238E27FC236}">
                    <a16:creationId xmlns:a16="http://schemas.microsoft.com/office/drawing/2014/main" id="{B9C6ED91-4AEB-1E2D-2B26-02CB19796A13}"/>
                  </a:ext>
                </a:extLst>
              </p:cNvPr>
              <p:cNvSpPr/>
              <p:nvPr/>
            </p:nvSpPr>
            <p:spPr>
              <a:xfrm>
                <a:off x="6184471" y="4359588"/>
                <a:ext cx="362057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4360" extrusionOk="0">
                    <a:moveTo>
                      <a:pt x="3499" y="0"/>
                    </a:moveTo>
                    <a:lnTo>
                      <a:pt x="1424" y="6718"/>
                    </a:lnTo>
                    <a:cubicBezTo>
                      <a:pt x="1424" y="6718"/>
                      <a:pt x="1" y="10573"/>
                      <a:pt x="4066" y="12038"/>
                    </a:cubicBezTo>
                    <a:cubicBezTo>
                      <a:pt x="8133" y="13503"/>
                      <a:pt x="11651" y="14359"/>
                      <a:pt x="11651" y="14359"/>
                    </a:cubicBezTo>
                    <a:lnTo>
                      <a:pt x="11651" y="268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832;p42">
                <a:extLst>
                  <a:ext uri="{FF2B5EF4-FFF2-40B4-BE49-F238E27FC236}">
                    <a16:creationId xmlns:a16="http://schemas.microsoft.com/office/drawing/2014/main" id="{DBD016B9-6597-4B34-45EF-1F772E107D03}"/>
                  </a:ext>
                </a:extLst>
              </p:cNvPr>
              <p:cNvSpPr/>
              <p:nvPr/>
            </p:nvSpPr>
            <p:spPr>
              <a:xfrm>
                <a:off x="6203114" y="4353125"/>
                <a:ext cx="349814" cy="458630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60" extrusionOk="0">
                    <a:moveTo>
                      <a:pt x="3028" y="462"/>
                    </a:moveTo>
                    <a:lnTo>
                      <a:pt x="10850" y="3037"/>
                    </a:lnTo>
                    <a:lnTo>
                      <a:pt x="10850" y="14299"/>
                    </a:lnTo>
                    <a:cubicBezTo>
                      <a:pt x="9974" y="14076"/>
                      <a:pt x="6931" y="13273"/>
                      <a:pt x="3533" y="12051"/>
                    </a:cubicBezTo>
                    <a:cubicBezTo>
                      <a:pt x="2355" y="11627"/>
                      <a:pt x="1541" y="10952"/>
                      <a:pt x="1119" y="10050"/>
                    </a:cubicBezTo>
                    <a:cubicBezTo>
                      <a:pt x="436" y="8591"/>
                      <a:pt x="1005" y="7010"/>
                      <a:pt x="1016" y="6982"/>
                    </a:cubicBezTo>
                    <a:lnTo>
                      <a:pt x="3028" y="462"/>
                    </a:lnTo>
                    <a:close/>
                    <a:moveTo>
                      <a:pt x="2899" y="0"/>
                    </a:moveTo>
                    <a:cubicBezTo>
                      <a:pt x="2866" y="0"/>
                      <a:pt x="2834" y="8"/>
                      <a:pt x="2804" y="24"/>
                    </a:cubicBezTo>
                    <a:cubicBezTo>
                      <a:pt x="2754" y="49"/>
                      <a:pt x="2721" y="91"/>
                      <a:pt x="2704" y="141"/>
                    </a:cubicBezTo>
                    <a:lnTo>
                      <a:pt x="631" y="6848"/>
                    </a:lnTo>
                    <a:cubicBezTo>
                      <a:pt x="606" y="6920"/>
                      <a:pt x="1" y="8605"/>
                      <a:pt x="751" y="10218"/>
                    </a:cubicBezTo>
                    <a:cubicBezTo>
                      <a:pt x="1220" y="11225"/>
                      <a:pt x="2110" y="11967"/>
                      <a:pt x="3396" y="12430"/>
                    </a:cubicBezTo>
                    <a:cubicBezTo>
                      <a:pt x="7427" y="13884"/>
                      <a:pt x="10970" y="14743"/>
                      <a:pt x="11006" y="14754"/>
                    </a:cubicBezTo>
                    <a:cubicBezTo>
                      <a:pt x="11023" y="14757"/>
                      <a:pt x="11037" y="14760"/>
                      <a:pt x="11054" y="14760"/>
                    </a:cubicBezTo>
                    <a:cubicBezTo>
                      <a:pt x="11096" y="14760"/>
                      <a:pt x="11143" y="14748"/>
                      <a:pt x="11179" y="14709"/>
                    </a:cubicBezTo>
                    <a:cubicBezTo>
                      <a:pt x="11230" y="14673"/>
                      <a:pt x="11257" y="14614"/>
                      <a:pt x="11257" y="14550"/>
                    </a:cubicBezTo>
                    <a:lnTo>
                      <a:pt x="11257" y="2883"/>
                    </a:lnTo>
                    <a:cubicBezTo>
                      <a:pt x="11257" y="2797"/>
                      <a:pt x="11202" y="2719"/>
                      <a:pt x="11118" y="2691"/>
                    </a:cubicBezTo>
                    <a:lnTo>
                      <a:pt x="2961" y="10"/>
                    </a:lnTo>
                    <a:cubicBezTo>
                      <a:pt x="2940" y="4"/>
                      <a:pt x="2919" y="0"/>
                      <a:pt x="289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833;p42">
                <a:extLst>
                  <a:ext uri="{FF2B5EF4-FFF2-40B4-BE49-F238E27FC236}">
                    <a16:creationId xmlns:a16="http://schemas.microsoft.com/office/drawing/2014/main" id="{555D50C4-785F-1CD4-E088-A74FCBB24FF8}"/>
                  </a:ext>
                </a:extLst>
              </p:cNvPr>
              <p:cNvSpPr/>
              <p:nvPr/>
            </p:nvSpPr>
            <p:spPr>
              <a:xfrm>
                <a:off x="6307360" y="4530203"/>
                <a:ext cx="203773" cy="89582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883" extrusionOk="0">
                    <a:moveTo>
                      <a:pt x="187" y="1"/>
                    </a:moveTo>
                    <a:cubicBezTo>
                      <a:pt x="49" y="1"/>
                      <a:pt x="0" y="225"/>
                      <a:pt x="152" y="273"/>
                    </a:cubicBezTo>
                    <a:cubicBezTo>
                      <a:pt x="2273" y="948"/>
                      <a:pt x="4329" y="1813"/>
                      <a:pt x="6287" y="2864"/>
                    </a:cubicBezTo>
                    <a:cubicBezTo>
                      <a:pt x="6310" y="2877"/>
                      <a:pt x="6332" y="2882"/>
                      <a:pt x="6353" y="2882"/>
                    </a:cubicBezTo>
                    <a:cubicBezTo>
                      <a:pt x="6475" y="2882"/>
                      <a:pt x="6558" y="2699"/>
                      <a:pt x="6427" y="2627"/>
                    </a:cubicBezTo>
                    <a:cubicBezTo>
                      <a:pt x="4446" y="1567"/>
                      <a:pt x="2370" y="688"/>
                      <a:pt x="231" y="8"/>
                    </a:cubicBezTo>
                    <a:cubicBezTo>
                      <a:pt x="215" y="3"/>
                      <a:pt x="201" y="1"/>
                      <a:pt x="1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4;p42">
                <a:extLst>
                  <a:ext uri="{FF2B5EF4-FFF2-40B4-BE49-F238E27FC236}">
                    <a16:creationId xmlns:a16="http://schemas.microsoft.com/office/drawing/2014/main" id="{303762CC-B787-E887-7038-0393EB4ADE85}"/>
                  </a:ext>
                </a:extLst>
              </p:cNvPr>
              <p:cNvSpPr/>
              <p:nvPr/>
            </p:nvSpPr>
            <p:spPr>
              <a:xfrm>
                <a:off x="6981186" y="4359588"/>
                <a:ext cx="36202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1" h="14360" extrusionOk="0">
                    <a:moveTo>
                      <a:pt x="8155" y="0"/>
                    </a:moveTo>
                    <a:lnTo>
                      <a:pt x="1" y="2684"/>
                    </a:lnTo>
                    <a:lnTo>
                      <a:pt x="1" y="14359"/>
                    </a:lnTo>
                    <a:cubicBezTo>
                      <a:pt x="1" y="14359"/>
                      <a:pt x="3519" y="13503"/>
                      <a:pt x="7586" y="12038"/>
                    </a:cubicBezTo>
                    <a:cubicBezTo>
                      <a:pt x="11651" y="10573"/>
                      <a:pt x="10228" y="6718"/>
                      <a:pt x="10228" y="6718"/>
                    </a:cubicBezTo>
                    <a:lnTo>
                      <a:pt x="8155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5;p42">
                <a:extLst>
                  <a:ext uri="{FF2B5EF4-FFF2-40B4-BE49-F238E27FC236}">
                    <a16:creationId xmlns:a16="http://schemas.microsoft.com/office/drawing/2014/main" id="{954908B4-05DF-9C79-48FC-E309417547C1}"/>
                  </a:ext>
                </a:extLst>
              </p:cNvPr>
              <p:cNvSpPr/>
              <p:nvPr/>
            </p:nvSpPr>
            <p:spPr>
              <a:xfrm>
                <a:off x="6974785" y="4353311"/>
                <a:ext cx="349814" cy="458537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57" extrusionOk="0">
                    <a:moveTo>
                      <a:pt x="8227" y="456"/>
                    </a:moveTo>
                    <a:lnTo>
                      <a:pt x="10245" y="6984"/>
                    </a:lnTo>
                    <a:cubicBezTo>
                      <a:pt x="10250" y="7001"/>
                      <a:pt x="10819" y="8580"/>
                      <a:pt x="10138" y="10042"/>
                    </a:cubicBezTo>
                    <a:cubicBezTo>
                      <a:pt x="9717" y="10948"/>
                      <a:pt x="8905" y="11621"/>
                      <a:pt x="7723" y="12045"/>
                    </a:cubicBezTo>
                    <a:cubicBezTo>
                      <a:pt x="4325" y="13269"/>
                      <a:pt x="1278" y="14073"/>
                      <a:pt x="405" y="14296"/>
                    </a:cubicBezTo>
                    <a:lnTo>
                      <a:pt x="405" y="3031"/>
                    </a:lnTo>
                    <a:lnTo>
                      <a:pt x="8227" y="456"/>
                    </a:lnTo>
                    <a:close/>
                    <a:moveTo>
                      <a:pt x="8361" y="1"/>
                    </a:moveTo>
                    <a:cubicBezTo>
                      <a:pt x="8340" y="1"/>
                      <a:pt x="8318" y="5"/>
                      <a:pt x="8297" y="12"/>
                    </a:cubicBezTo>
                    <a:lnTo>
                      <a:pt x="140" y="2693"/>
                    </a:lnTo>
                    <a:cubicBezTo>
                      <a:pt x="56" y="2718"/>
                      <a:pt x="0" y="2797"/>
                      <a:pt x="0" y="2886"/>
                    </a:cubicBezTo>
                    <a:lnTo>
                      <a:pt x="0" y="14555"/>
                    </a:lnTo>
                    <a:cubicBezTo>
                      <a:pt x="0" y="14614"/>
                      <a:pt x="28" y="14675"/>
                      <a:pt x="79" y="14715"/>
                    </a:cubicBezTo>
                    <a:cubicBezTo>
                      <a:pt x="112" y="14742"/>
                      <a:pt x="159" y="14754"/>
                      <a:pt x="204" y="14754"/>
                    </a:cubicBezTo>
                    <a:lnTo>
                      <a:pt x="251" y="14756"/>
                    </a:lnTo>
                    <a:cubicBezTo>
                      <a:pt x="291" y="14748"/>
                      <a:pt x="3831" y="13883"/>
                      <a:pt x="7862" y="12432"/>
                    </a:cubicBezTo>
                    <a:cubicBezTo>
                      <a:pt x="9148" y="11969"/>
                      <a:pt x="10041" y="11227"/>
                      <a:pt x="10507" y="10217"/>
                    </a:cubicBezTo>
                    <a:cubicBezTo>
                      <a:pt x="11257" y="8605"/>
                      <a:pt x="10655" y="6920"/>
                      <a:pt x="10629" y="6861"/>
                    </a:cubicBezTo>
                    <a:lnTo>
                      <a:pt x="8554" y="143"/>
                    </a:lnTo>
                    <a:cubicBezTo>
                      <a:pt x="8537" y="90"/>
                      <a:pt x="8504" y="51"/>
                      <a:pt x="8453" y="26"/>
                    </a:cubicBezTo>
                    <a:cubicBezTo>
                      <a:pt x="8425" y="10"/>
                      <a:pt x="8393" y="1"/>
                      <a:pt x="83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6;p42">
                <a:extLst>
                  <a:ext uri="{FF2B5EF4-FFF2-40B4-BE49-F238E27FC236}">
                    <a16:creationId xmlns:a16="http://schemas.microsoft.com/office/drawing/2014/main" id="{E045088A-978B-E5FA-DFE0-B3E76204B55C}"/>
                  </a:ext>
                </a:extLst>
              </p:cNvPr>
              <p:cNvSpPr/>
              <p:nvPr/>
            </p:nvSpPr>
            <p:spPr>
              <a:xfrm>
                <a:off x="7016484" y="4530141"/>
                <a:ext cx="203805" cy="89551"/>
              </a:xfrm>
              <a:custGeom>
                <a:avLst/>
                <a:gdLst/>
                <a:ahLst/>
                <a:cxnLst/>
                <a:rect l="l" t="t" r="r" b="b"/>
                <a:pathLst>
                  <a:path w="6559" h="2882" extrusionOk="0">
                    <a:moveTo>
                      <a:pt x="6372" y="1"/>
                    </a:moveTo>
                    <a:cubicBezTo>
                      <a:pt x="6359" y="1"/>
                      <a:pt x="6345" y="3"/>
                      <a:pt x="6330" y="7"/>
                    </a:cubicBezTo>
                    <a:cubicBezTo>
                      <a:pt x="4191" y="688"/>
                      <a:pt x="2112" y="1564"/>
                      <a:pt x="134" y="2627"/>
                    </a:cubicBezTo>
                    <a:cubicBezTo>
                      <a:pt x="1" y="2698"/>
                      <a:pt x="83" y="2881"/>
                      <a:pt x="207" y="2881"/>
                    </a:cubicBezTo>
                    <a:cubicBezTo>
                      <a:pt x="228" y="2881"/>
                      <a:pt x="251" y="2876"/>
                      <a:pt x="274" y="2864"/>
                    </a:cubicBezTo>
                    <a:cubicBezTo>
                      <a:pt x="2235" y="1815"/>
                      <a:pt x="4288" y="947"/>
                      <a:pt x="6408" y="272"/>
                    </a:cubicBezTo>
                    <a:cubicBezTo>
                      <a:pt x="6559" y="226"/>
                      <a:pt x="6514" y="1"/>
                      <a:pt x="63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7;p42">
                <a:extLst>
                  <a:ext uri="{FF2B5EF4-FFF2-40B4-BE49-F238E27FC236}">
                    <a16:creationId xmlns:a16="http://schemas.microsoft.com/office/drawing/2014/main" id="{5A847ACA-F6B4-BC35-1CAF-488D0C17D0AF}"/>
                  </a:ext>
                </a:extLst>
              </p:cNvPr>
              <p:cNvSpPr/>
              <p:nvPr/>
            </p:nvSpPr>
            <p:spPr>
              <a:xfrm>
                <a:off x="6148085" y="2920617"/>
                <a:ext cx="1213195" cy="1128522"/>
              </a:xfrm>
              <a:custGeom>
                <a:avLst/>
                <a:gdLst/>
                <a:ahLst/>
                <a:cxnLst/>
                <a:rect l="l" t="t" r="r" b="b"/>
                <a:pathLst>
                  <a:path w="39044" h="36319" extrusionOk="0">
                    <a:moveTo>
                      <a:pt x="19520" y="1"/>
                    </a:moveTo>
                    <a:cubicBezTo>
                      <a:pt x="8983" y="37"/>
                      <a:pt x="441" y="8459"/>
                      <a:pt x="0" y="19139"/>
                    </a:cubicBezTo>
                    <a:cubicBezTo>
                      <a:pt x="0" y="19139"/>
                      <a:pt x="31" y="24880"/>
                      <a:pt x="957" y="28339"/>
                    </a:cubicBezTo>
                    <a:cubicBezTo>
                      <a:pt x="1886" y="31799"/>
                      <a:pt x="787" y="35682"/>
                      <a:pt x="787" y="35682"/>
                    </a:cubicBezTo>
                    <a:cubicBezTo>
                      <a:pt x="787" y="35682"/>
                      <a:pt x="2175" y="35993"/>
                      <a:pt x="3589" y="35993"/>
                    </a:cubicBezTo>
                    <a:cubicBezTo>
                      <a:pt x="3907" y="35993"/>
                      <a:pt x="4226" y="35977"/>
                      <a:pt x="4531" y="35939"/>
                    </a:cubicBezTo>
                    <a:cubicBezTo>
                      <a:pt x="4531" y="35939"/>
                      <a:pt x="5429" y="33869"/>
                      <a:pt x="5429" y="32306"/>
                    </a:cubicBezTo>
                    <a:cubicBezTo>
                      <a:pt x="5429" y="32306"/>
                      <a:pt x="6149" y="34572"/>
                      <a:pt x="5892" y="35994"/>
                    </a:cubicBezTo>
                    <a:cubicBezTo>
                      <a:pt x="5892" y="35994"/>
                      <a:pt x="6682" y="36188"/>
                      <a:pt x="7671" y="36188"/>
                    </a:cubicBezTo>
                    <a:cubicBezTo>
                      <a:pt x="8166" y="36188"/>
                      <a:pt x="8711" y="36140"/>
                      <a:pt x="9232" y="35994"/>
                    </a:cubicBezTo>
                    <a:cubicBezTo>
                      <a:pt x="9232" y="35994"/>
                      <a:pt x="9976" y="34505"/>
                      <a:pt x="9985" y="33322"/>
                    </a:cubicBezTo>
                    <a:cubicBezTo>
                      <a:pt x="9985" y="33322"/>
                      <a:pt x="10914" y="35300"/>
                      <a:pt x="10746" y="36190"/>
                    </a:cubicBezTo>
                    <a:cubicBezTo>
                      <a:pt x="10746" y="36190"/>
                      <a:pt x="11955" y="36317"/>
                      <a:pt x="13223" y="36317"/>
                    </a:cubicBezTo>
                    <a:cubicBezTo>
                      <a:pt x="13856" y="36317"/>
                      <a:pt x="14504" y="36286"/>
                      <a:pt x="15023" y="36190"/>
                    </a:cubicBezTo>
                    <a:lnTo>
                      <a:pt x="15944" y="36318"/>
                    </a:lnTo>
                    <a:lnTo>
                      <a:pt x="23100" y="36318"/>
                    </a:lnTo>
                    <a:lnTo>
                      <a:pt x="24020" y="36190"/>
                    </a:lnTo>
                    <a:cubicBezTo>
                      <a:pt x="24538" y="36286"/>
                      <a:pt x="25186" y="36317"/>
                      <a:pt x="25819" y="36317"/>
                    </a:cubicBezTo>
                    <a:cubicBezTo>
                      <a:pt x="27085" y="36317"/>
                      <a:pt x="28294" y="36190"/>
                      <a:pt x="28294" y="36190"/>
                    </a:cubicBezTo>
                    <a:cubicBezTo>
                      <a:pt x="28127" y="35297"/>
                      <a:pt x="29059" y="33322"/>
                      <a:pt x="29059" y="33322"/>
                    </a:cubicBezTo>
                    <a:cubicBezTo>
                      <a:pt x="29064" y="34502"/>
                      <a:pt x="29812" y="35994"/>
                      <a:pt x="29812" y="35994"/>
                    </a:cubicBezTo>
                    <a:cubicBezTo>
                      <a:pt x="30333" y="36140"/>
                      <a:pt x="30877" y="36188"/>
                      <a:pt x="31371" y="36188"/>
                    </a:cubicBezTo>
                    <a:cubicBezTo>
                      <a:pt x="32360" y="36188"/>
                      <a:pt x="33148" y="35994"/>
                      <a:pt x="33148" y="35994"/>
                    </a:cubicBezTo>
                    <a:cubicBezTo>
                      <a:pt x="32897" y="34572"/>
                      <a:pt x="33612" y="32306"/>
                      <a:pt x="33612" y="32306"/>
                    </a:cubicBezTo>
                    <a:cubicBezTo>
                      <a:pt x="33612" y="33869"/>
                      <a:pt x="34513" y="35939"/>
                      <a:pt x="34513" y="35939"/>
                    </a:cubicBezTo>
                    <a:cubicBezTo>
                      <a:pt x="34817" y="35977"/>
                      <a:pt x="35136" y="35993"/>
                      <a:pt x="35453" y="35993"/>
                    </a:cubicBezTo>
                    <a:cubicBezTo>
                      <a:pt x="36866" y="35993"/>
                      <a:pt x="38254" y="35682"/>
                      <a:pt x="38254" y="35682"/>
                    </a:cubicBezTo>
                    <a:cubicBezTo>
                      <a:pt x="38254" y="35682"/>
                      <a:pt x="37155" y="31801"/>
                      <a:pt x="38084" y="28339"/>
                    </a:cubicBezTo>
                    <a:cubicBezTo>
                      <a:pt x="39015" y="24877"/>
                      <a:pt x="39043" y="19139"/>
                      <a:pt x="39043" y="19139"/>
                    </a:cubicBezTo>
                    <a:cubicBezTo>
                      <a:pt x="38600" y="8459"/>
                      <a:pt x="30060" y="37"/>
                      <a:pt x="195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8;p42">
                <a:extLst>
                  <a:ext uri="{FF2B5EF4-FFF2-40B4-BE49-F238E27FC236}">
                    <a16:creationId xmlns:a16="http://schemas.microsoft.com/office/drawing/2014/main" id="{E24E6C47-39BB-8A86-31AE-2117ED49295B}"/>
                  </a:ext>
                </a:extLst>
              </p:cNvPr>
              <p:cNvSpPr/>
              <p:nvPr/>
            </p:nvSpPr>
            <p:spPr>
              <a:xfrm>
                <a:off x="6141840" y="2914464"/>
                <a:ext cx="1225841" cy="1140982"/>
              </a:xfrm>
              <a:custGeom>
                <a:avLst/>
                <a:gdLst/>
                <a:ahLst/>
                <a:cxnLst/>
                <a:rect l="l" t="t" r="r" b="b"/>
                <a:pathLst>
                  <a:path w="39451" h="36720" extrusionOk="0">
                    <a:moveTo>
                      <a:pt x="19730" y="402"/>
                    </a:moveTo>
                    <a:cubicBezTo>
                      <a:pt x="30124" y="436"/>
                      <a:pt x="38608" y="8761"/>
                      <a:pt x="39049" y="19337"/>
                    </a:cubicBezTo>
                    <a:cubicBezTo>
                      <a:pt x="39049" y="19392"/>
                      <a:pt x="39010" y="25089"/>
                      <a:pt x="38098" y="28484"/>
                    </a:cubicBezTo>
                    <a:cubicBezTo>
                      <a:pt x="37277" y="31539"/>
                      <a:pt x="37994" y="34862"/>
                      <a:pt x="38212" y="35727"/>
                    </a:cubicBezTo>
                    <a:cubicBezTo>
                      <a:pt x="37777" y="35811"/>
                      <a:pt x="36720" y="35989"/>
                      <a:pt x="35660" y="35989"/>
                    </a:cubicBezTo>
                    <a:cubicBezTo>
                      <a:pt x="35388" y="35989"/>
                      <a:pt x="35117" y="35978"/>
                      <a:pt x="34856" y="35950"/>
                    </a:cubicBezTo>
                    <a:cubicBezTo>
                      <a:pt x="34675" y="35512"/>
                      <a:pt x="34016" y="33810"/>
                      <a:pt x="34016" y="32504"/>
                    </a:cubicBezTo>
                    <a:cubicBezTo>
                      <a:pt x="34016" y="32407"/>
                      <a:pt x="33944" y="32323"/>
                      <a:pt x="33846" y="32306"/>
                    </a:cubicBezTo>
                    <a:cubicBezTo>
                      <a:pt x="33836" y="32305"/>
                      <a:pt x="33827" y="32304"/>
                      <a:pt x="33817" y="32304"/>
                    </a:cubicBezTo>
                    <a:cubicBezTo>
                      <a:pt x="33730" y="32304"/>
                      <a:pt x="33651" y="32360"/>
                      <a:pt x="33623" y="32446"/>
                    </a:cubicBezTo>
                    <a:cubicBezTo>
                      <a:pt x="33595" y="32538"/>
                      <a:pt x="32953" y="34583"/>
                      <a:pt x="33123" y="36033"/>
                    </a:cubicBezTo>
                    <a:cubicBezTo>
                      <a:pt x="32840" y="36089"/>
                      <a:pt x="32254" y="36182"/>
                      <a:pt x="31574" y="36182"/>
                    </a:cubicBezTo>
                    <a:cubicBezTo>
                      <a:pt x="31122" y="36182"/>
                      <a:pt x="30629" y="36141"/>
                      <a:pt x="30155" y="36019"/>
                    </a:cubicBezTo>
                    <a:cubicBezTo>
                      <a:pt x="30007" y="35699"/>
                      <a:pt x="29469" y="34485"/>
                      <a:pt x="29463" y="33520"/>
                    </a:cubicBezTo>
                    <a:cubicBezTo>
                      <a:pt x="29463" y="33425"/>
                      <a:pt x="29399" y="33347"/>
                      <a:pt x="29304" y="33325"/>
                    </a:cubicBezTo>
                    <a:cubicBezTo>
                      <a:pt x="29290" y="33322"/>
                      <a:pt x="29275" y="33320"/>
                      <a:pt x="29261" y="33320"/>
                    </a:cubicBezTo>
                    <a:cubicBezTo>
                      <a:pt x="29185" y="33320"/>
                      <a:pt x="29114" y="33363"/>
                      <a:pt x="29078" y="33436"/>
                    </a:cubicBezTo>
                    <a:cubicBezTo>
                      <a:pt x="29045" y="33514"/>
                      <a:pt x="28250" y="35205"/>
                      <a:pt x="28278" y="36206"/>
                    </a:cubicBezTo>
                    <a:cubicBezTo>
                      <a:pt x="27881" y="36241"/>
                      <a:pt x="26962" y="36314"/>
                      <a:pt x="26017" y="36314"/>
                    </a:cubicBezTo>
                    <a:cubicBezTo>
                      <a:pt x="25452" y="36314"/>
                      <a:pt x="24877" y="36288"/>
                      <a:pt x="24400" y="36212"/>
                    </a:cubicBezTo>
                    <a:lnTo>
                      <a:pt x="23153" y="36312"/>
                    </a:lnTo>
                    <a:lnTo>
                      <a:pt x="19657" y="36312"/>
                    </a:lnTo>
                    <a:lnTo>
                      <a:pt x="19657" y="36310"/>
                    </a:lnTo>
                    <a:lnTo>
                      <a:pt x="16304" y="36310"/>
                    </a:lnTo>
                    <a:lnTo>
                      <a:pt x="15060" y="36209"/>
                    </a:lnTo>
                    <a:cubicBezTo>
                      <a:pt x="14584" y="36284"/>
                      <a:pt x="14013" y="36310"/>
                      <a:pt x="13451" y="36310"/>
                    </a:cubicBezTo>
                    <a:cubicBezTo>
                      <a:pt x="12501" y="36310"/>
                      <a:pt x="11576" y="36236"/>
                      <a:pt x="11182" y="36201"/>
                    </a:cubicBezTo>
                    <a:cubicBezTo>
                      <a:pt x="11210" y="35205"/>
                      <a:pt x="10415" y="33509"/>
                      <a:pt x="10381" y="33433"/>
                    </a:cubicBezTo>
                    <a:cubicBezTo>
                      <a:pt x="10348" y="33359"/>
                      <a:pt x="10272" y="33318"/>
                      <a:pt x="10193" y="33318"/>
                    </a:cubicBezTo>
                    <a:cubicBezTo>
                      <a:pt x="10179" y="33318"/>
                      <a:pt x="10166" y="33319"/>
                      <a:pt x="10152" y="33322"/>
                    </a:cubicBezTo>
                    <a:cubicBezTo>
                      <a:pt x="10063" y="33339"/>
                      <a:pt x="9996" y="33422"/>
                      <a:pt x="9996" y="33517"/>
                    </a:cubicBezTo>
                    <a:cubicBezTo>
                      <a:pt x="9991" y="34482"/>
                      <a:pt x="9452" y="35696"/>
                      <a:pt x="9301" y="36017"/>
                    </a:cubicBezTo>
                    <a:cubicBezTo>
                      <a:pt x="8827" y="36138"/>
                      <a:pt x="8333" y="36179"/>
                      <a:pt x="7881" y="36179"/>
                    </a:cubicBezTo>
                    <a:cubicBezTo>
                      <a:pt x="7202" y="36179"/>
                      <a:pt x="6617" y="36086"/>
                      <a:pt x="6336" y="36031"/>
                    </a:cubicBezTo>
                    <a:cubicBezTo>
                      <a:pt x="6506" y="34580"/>
                      <a:pt x="5864" y="32532"/>
                      <a:pt x="5837" y="32443"/>
                    </a:cubicBezTo>
                    <a:cubicBezTo>
                      <a:pt x="5811" y="32357"/>
                      <a:pt x="5732" y="32301"/>
                      <a:pt x="5643" y="32301"/>
                    </a:cubicBezTo>
                    <a:cubicBezTo>
                      <a:pt x="5633" y="32301"/>
                      <a:pt x="5623" y="32302"/>
                      <a:pt x="5613" y="32304"/>
                    </a:cubicBezTo>
                    <a:cubicBezTo>
                      <a:pt x="5516" y="32317"/>
                      <a:pt x="5443" y="32401"/>
                      <a:pt x="5443" y="32502"/>
                    </a:cubicBezTo>
                    <a:cubicBezTo>
                      <a:pt x="5443" y="33807"/>
                      <a:pt x="4782" y="35509"/>
                      <a:pt x="4601" y="35947"/>
                    </a:cubicBezTo>
                    <a:cubicBezTo>
                      <a:pt x="4339" y="35975"/>
                      <a:pt x="4067" y="35986"/>
                      <a:pt x="3796" y="35986"/>
                    </a:cubicBezTo>
                    <a:cubicBezTo>
                      <a:pt x="2735" y="35986"/>
                      <a:pt x="1681" y="35808"/>
                      <a:pt x="1247" y="35724"/>
                    </a:cubicBezTo>
                    <a:cubicBezTo>
                      <a:pt x="1462" y="34859"/>
                      <a:pt x="2182" y="31539"/>
                      <a:pt x="1362" y="28482"/>
                    </a:cubicBezTo>
                    <a:cubicBezTo>
                      <a:pt x="452" y="25084"/>
                      <a:pt x="410" y="19392"/>
                      <a:pt x="410" y="19345"/>
                    </a:cubicBezTo>
                    <a:cubicBezTo>
                      <a:pt x="848" y="8758"/>
                      <a:pt x="9335" y="436"/>
                      <a:pt x="19730" y="402"/>
                    </a:cubicBezTo>
                    <a:close/>
                    <a:moveTo>
                      <a:pt x="19727" y="1"/>
                    </a:moveTo>
                    <a:cubicBezTo>
                      <a:pt x="9115" y="37"/>
                      <a:pt x="447" y="8526"/>
                      <a:pt x="0" y="19342"/>
                    </a:cubicBezTo>
                    <a:cubicBezTo>
                      <a:pt x="0" y="19401"/>
                      <a:pt x="42" y="25145"/>
                      <a:pt x="968" y="28593"/>
                    </a:cubicBezTo>
                    <a:cubicBezTo>
                      <a:pt x="1869" y="31958"/>
                      <a:pt x="809" y="35794"/>
                      <a:pt x="801" y="35833"/>
                    </a:cubicBezTo>
                    <a:cubicBezTo>
                      <a:pt x="787" y="35886"/>
                      <a:pt x="793" y="35941"/>
                      <a:pt x="820" y="35989"/>
                    </a:cubicBezTo>
                    <a:cubicBezTo>
                      <a:pt x="848" y="36039"/>
                      <a:pt x="899" y="36070"/>
                      <a:pt x="949" y="36084"/>
                    </a:cubicBezTo>
                    <a:cubicBezTo>
                      <a:pt x="1019" y="36099"/>
                      <a:pt x="2372" y="36398"/>
                      <a:pt x="3775" y="36398"/>
                    </a:cubicBezTo>
                    <a:cubicBezTo>
                      <a:pt x="4107" y="36398"/>
                      <a:pt x="4441" y="36381"/>
                      <a:pt x="4762" y="36340"/>
                    </a:cubicBezTo>
                    <a:cubicBezTo>
                      <a:pt x="4832" y="36335"/>
                      <a:pt x="4894" y="36290"/>
                      <a:pt x="4921" y="36223"/>
                    </a:cubicBezTo>
                    <a:cubicBezTo>
                      <a:pt x="4949" y="36156"/>
                      <a:pt x="5479" y="34931"/>
                      <a:pt x="5719" y="33648"/>
                    </a:cubicBezTo>
                    <a:cubicBezTo>
                      <a:pt x="5884" y="34407"/>
                      <a:pt x="6035" y="35414"/>
                      <a:pt x="5901" y="36165"/>
                    </a:cubicBezTo>
                    <a:cubicBezTo>
                      <a:pt x="5881" y="36268"/>
                      <a:pt x="5948" y="36368"/>
                      <a:pt x="6051" y="36393"/>
                    </a:cubicBezTo>
                    <a:cubicBezTo>
                      <a:pt x="6101" y="36404"/>
                      <a:pt x="6887" y="36592"/>
                      <a:pt x="7873" y="36592"/>
                    </a:cubicBezTo>
                    <a:cubicBezTo>
                      <a:pt x="8384" y="36592"/>
                      <a:pt x="8948" y="36542"/>
                      <a:pt x="9491" y="36391"/>
                    </a:cubicBezTo>
                    <a:cubicBezTo>
                      <a:pt x="9547" y="36377"/>
                      <a:pt x="9592" y="36338"/>
                      <a:pt x="9617" y="36285"/>
                    </a:cubicBezTo>
                    <a:cubicBezTo>
                      <a:pt x="9642" y="36237"/>
                      <a:pt x="10105" y="35303"/>
                      <a:pt x="10303" y="34312"/>
                    </a:cubicBezTo>
                    <a:cubicBezTo>
                      <a:pt x="10565" y="34987"/>
                      <a:pt x="10844" y="35877"/>
                      <a:pt x="10752" y="36351"/>
                    </a:cubicBezTo>
                    <a:cubicBezTo>
                      <a:pt x="10747" y="36404"/>
                      <a:pt x="10758" y="36463"/>
                      <a:pt x="10791" y="36508"/>
                    </a:cubicBezTo>
                    <a:cubicBezTo>
                      <a:pt x="10822" y="36555"/>
                      <a:pt x="10875" y="36583"/>
                      <a:pt x="10931" y="36589"/>
                    </a:cubicBezTo>
                    <a:cubicBezTo>
                      <a:pt x="11006" y="36596"/>
                      <a:pt x="12182" y="36719"/>
                      <a:pt x="13423" y="36719"/>
                    </a:cubicBezTo>
                    <a:cubicBezTo>
                      <a:pt x="14068" y="36719"/>
                      <a:pt x="14731" y="36686"/>
                      <a:pt x="15266" y="36586"/>
                    </a:cubicBezTo>
                    <a:cubicBezTo>
                      <a:pt x="15350" y="36569"/>
                      <a:pt x="15411" y="36502"/>
                      <a:pt x="15425" y="36418"/>
                    </a:cubicBezTo>
                    <a:lnTo>
                      <a:pt x="15955" y="36577"/>
                    </a:lnTo>
                    <a:cubicBezTo>
                      <a:pt x="15983" y="36658"/>
                      <a:pt x="16061" y="36714"/>
                      <a:pt x="16148" y="36714"/>
                    </a:cubicBezTo>
                    <a:lnTo>
                      <a:pt x="23301" y="36714"/>
                    </a:lnTo>
                    <a:cubicBezTo>
                      <a:pt x="23387" y="36714"/>
                      <a:pt x="23465" y="36661"/>
                      <a:pt x="23493" y="36577"/>
                    </a:cubicBezTo>
                    <a:lnTo>
                      <a:pt x="24023" y="36418"/>
                    </a:lnTo>
                    <a:cubicBezTo>
                      <a:pt x="24037" y="36502"/>
                      <a:pt x="24099" y="36569"/>
                      <a:pt x="24182" y="36586"/>
                    </a:cubicBezTo>
                    <a:cubicBezTo>
                      <a:pt x="24721" y="36683"/>
                      <a:pt x="25382" y="36717"/>
                      <a:pt x="26026" y="36717"/>
                    </a:cubicBezTo>
                    <a:cubicBezTo>
                      <a:pt x="27265" y="36717"/>
                      <a:pt x="28439" y="36597"/>
                      <a:pt x="28520" y="36586"/>
                    </a:cubicBezTo>
                    <a:cubicBezTo>
                      <a:pt x="28573" y="36577"/>
                      <a:pt x="28624" y="36550"/>
                      <a:pt x="28660" y="36505"/>
                    </a:cubicBezTo>
                    <a:cubicBezTo>
                      <a:pt x="28693" y="36460"/>
                      <a:pt x="28710" y="36404"/>
                      <a:pt x="28699" y="36349"/>
                    </a:cubicBezTo>
                    <a:cubicBezTo>
                      <a:pt x="28607" y="35874"/>
                      <a:pt x="28886" y="34984"/>
                      <a:pt x="29148" y="34309"/>
                    </a:cubicBezTo>
                    <a:cubicBezTo>
                      <a:pt x="29346" y="35294"/>
                      <a:pt x="29809" y="36234"/>
                      <a:pt x="29834" y="36282"/>
                    </a:cubicBezTo>
                    <a:cubicBezTo>
                      <a:pt x="29859" y="36335"/>
                      <a:pt x="29904" y="36368"/>
                      <a:pt x="29960" y="36388"/>
                    </a:cubicBezTo>
                    <a:cubicBezTo>
                      <a:pt x="30504" y="36540"/>
                      <a:pt x="31069" y="36591"/>
                      <a:pt x="31580" y="36591"/>
                    </a:cubicBezTo>
                    <a:cubicBezTo>
                      <a:pt x="32566" y="36591"/>
                      <a:pt x="33352" y="36402"/>
                      <a:pt x="33400" y="36391"/>
                    </a:cubicBezTo>
                    <a:cubicBezTo>
                      <a:pt x="33500" y="36365"/>
                      <a:pt x="33567" y="36265"/>
                      <a:pt x="33550" y="36159"/>
                    </a:cubicBezTo>
                    <a:cubicBezTo>
                      <a:pt x="33416" y="35414"/>
                      <a:pt x="33570" y="34407"/>
                      <a:pt x="33732" y="33648"/>
                    </a:cubicBezTo>
                    <a:cubicBezTo>
                      <a:pt x="33972" y="34931"/>
                      <a:pt x="34502" y="36156"/>
                      <a:pt x="34530" y="36223"/>
                    </a:cubicBezTo>
                    <a:cubicBezTo>
                      <a:pt x="34557" y="36285"/>
                      <a:pt x="34619" y="36332"/>
                      <a:pt x="34689" y="36340"/>
                    </a:cubicBezTo>
                    <a:cubicBezTo>
                      <a:pt x="35005" y="36380"/>
                      <a:pt x="35335" y="36396"/>
                      <a:pt x="35663" y="36396"/>
                    </a:cubicBezTo>
                    <a:cubicBezTo>
                      <a:pt x="37068" y="36396"/>
                      <a:pt x="38430" y="36099"/>
                      <a:pt x="38502" y="36084"/>
                    </a:cubicBezTo>
                    <a:cubicBezTo>
                      <a:pt x="38558" y="36072"/>
                      <a:pt x="38603" y="36039"/>
                      <a:pt x="38631" y="35989"/>
                    </a:cubicBezTo>
                    <a:cubicBezTo>
                      <a:pt x="38658" y="35944"/>
                      <a:pt x="38670" y="35886"/>
                      <a:pt x="38650" y="35833"/>
                    </a:cubicBezTo>
                    <a:cubicBezTo>
                      <a:pt x="38642" y="35794"/>
                      <a:pt x="37582" y="31960"/>
                      <a:pt x="38483" y="28593"/>
                    </a:cubicBezTo>
                    <a:cubicBezTo>
                      <a:pt x="39412" y="25148"/>
                      <a:pt x="39451" y="19401"/>
                      <a:pt x="39451" y="19334"/>
                    </a:cubicBezTo>
                    <a:cubicBezTo>
                      <a:pt x="39004" y="8532"/>
                      <a:pt x="30339" y="37"/>
                      <a:pt x="197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9;p42">
                <a:extLst>
                  <a:ext uri="{FF2B5EF4-FFF2-40B4-BE49-F238E27FC236}">
                    <a16:creationId xmlns:a16="http://schemas.microsoft.com/office/drawing/2014/main" id="{CCD47D1D-0505-7D59-0E08-3A8D1EE15EFE}"/>
                  </a:ext>
                </a:extLst>
              </p:cNvPr>
              <p:cNvSpPr/>
              <p:nvPr/>
            </p:nvSpPr>
            <p:spPr>
              <a:xfrm>
                <a:off x="6213709" y="3851344"/>
                <a:ext cx="1105187" cy="899207"/>
              </a:xfrm>
              <a:custGeom>
                <a:avLst/>
                <a:gdLst/>
                <a:ahLst/>
                <a:cxnLst/>
                <a:rect l="l" t="t" r="r" b="b"/>
                <a:pathLst>
                  <a:path w="35568" h="28939" extrusionOk="0">
                    <a:moveTo>
                      <a:pt x="15076" y="1"/>
                    </a:moveTo>
                    <a:lnTo>
                      <a:pt x="15076" y="4475"/>
                    </a:lnTo>
                    <a:cubicBezTo>
                      <a:pt x="15076" y="4475"/>
                      <a:pt x="9655" y="6163"/>
                      <a:pt x="7655" y="7187"/>
                    </a:cubicBezTo>
                    <a:cubicBezTo>
                      <a:pt x="5658" y="8205"/>
                      <a:pt x="3180" y="10719"/>
                      <a:pt x="1964" y="13115"/>
                    </a:cubicBezTo>
                    <a:cubicBezTo>
                      <a:pt x="748" y="15509"/>
                      <a:pt x="432" y="16452"/>
                      <a:pt x="432" y="16452"/>
                    </a:cubicBezTo>
                    <a:cubicBezTo>
                      <a:pt x="432" y="16452"/>
                      <a:pt x="0" y="17629"/>
                      <a:pt x="1336" y="18140"/>
                    </a:cubicBezTo>
                    <a:cubicBezTo>
                      <a:pt x="2673" y="18647"/>
                      <a:pt x="7519" y="20260"/>
                      <a:pt x="7519" y="20260"/>
                    </a:cubicBezTo>
                    <a:lnTo>
                      <a:pt x="8325" y="28939"/>
                    </a:lnTo>
                    <a:lnTo>
                      <a:pt x="27242" y="28939"/>
                    </a:lnTo>
                    <a:lnTo>
                      <a:pt x="28049" y="20260"/>
                    </a:lnTo>
                    <a:cubicBezTo>
                      <a:pt x="28049" y="20260"/>
                      <a:pt x="32897" y="18653"/>
                      <a:pt x="34231" y="18140"/>
                    </a:cubicBezTo>
                    <a:cubicBezTo>
                      <a:pt x="35567" y="17629"/>
                      <a:pt x="35135" y="16452"/>
                      <a:pt x="35135" y="16452"/>
                    </a:cubicBezTo>
                    <a:cubicBezTo>
                      <a:pt x="35135" y="16452"/>
                      <a:pt x="34822" y="15509"/>
                      <a:pt x="33603" y="13115"/>
                    </a:cubicBezTo>
                    <a:cubicBezTo>
                      <a:pt x="32387" y="10722"/>
                      <a:pt x="29915" y="8208"/>
                      <a:pt x="27912" y="7187"/>
                    </a:cubicBezTo>
                    <a:cubicBezTo>
                      <a:pt x="25912" y="6163"/>
                      <a:pt x="20491" y="4475"/>
                      <a:pt x="20491" y="4475"/>
                    </a:cubicBezTo>
                    <a:lnTo>
                      <a:pt x="2049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40;p42">
                <a:extLst>
                  <a:ext uri="{FF2B5EF4-FFF2-40B4-BE49-F238E27FC236}">
                    <a16:creationId xmlns:a16="http://schemas.microsoft.com/office/drawing/2014/main" id="{3170BA09-BEBC-ED7C-9FC8-41D593D40EB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41;p42">
                <a:extLst>
                  <a:ext uri="{FF2B5EF4-FFF2-40B4-BE49-F238E27FC236}">
                    <a16:creationId xmlns:a16="http://schemas.microsoft.com/office/drawing/2014/main" id="{C84131A0-262B-963E-D77A-394273C5C240}"/>
                  </a:ext>
                </a:extLst>
              </p:cNvPr>
              <p:cNvSpPr/>
              <p:nvPr/>
            </p:nvSpPr>
            <p:spPr>
              <a:xfrm>
                <a:off x="6604812" y="3851344"/>
                <a:ext cx="332631" cy="270921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19" extrusionOk="0">
                    <a:moveTo>
                      <a:pt x="2489" y="1"/>
                    </a:moveTo>
                    <a:lnTo>
                      <a:pt x="2489" y="4481"/>
                    </a:lnTo>
                    <a:cubicBezTo>
                      <a:pt x="2489" y="4481"/>
                      <a:pt x="1847" y="4679"/>
                      <a:pt x="927" y="4983"/>
                    </a:cubicBezTo>
                    <a:cubicBezTo>
                      <a:pt x="874" y="4911"/>
                      <a:pt x="824" y="4844"/>
                      <a:pt x="776" y="4777"/>
                    </a:cubicBezTo>
                    <a:lnTo>
                      <a:pt x="586" y="4872"/>
                    </a:lnTo>
                    <a:lnTo>
                      <a:pt x="408" y="4958"/>
                    </a:lnTo>
                    <a:lnTo>
                      <a:pt x="118" y="5098"/>
                    </a:lnTo>
                    <a:cubicBezTo>
                      <a:pt x="140" y="5134"/>
                      <a:pt x="168" y="5176"/>
                      <a:pt x="199" y="5223"/>
                    </a:cubicBezTo>
                    <a:cubicBezTo>
                      <a:pt x="132" y="5243"/>
                      <a:pt x="65" y="5268"/>
                      <a:pt x="1" y="5290"/>
                    </a:cubicBezTo>
                    <a:cubicBezTo>
                      <a:pt x="553" y="6154"/>
                      <a:pt x="2454" y="8719"/>
                      <a:pt x="5556" y="8719"/>
                    </a:cubicBezTo>
                    <a:cubicBezTo>
                      <a:pt x="5557" y="8719"/>
                      <a:pt x="5559" y="8719"/>
                      <a:pt x="5561" y="8719"/>
                    </a:cubicBezTo>
                    <a:cubicBezTo>
                      <a:pt x="8554" y="8719"/>
                      <a:pt x="10175" y="6347"/>
                      <a:pt x="10705" y="5393"/>
                    </a:cubicBezTo>
                    <a:cubicBezTo>
                      <a:pt x="10644" y="5374"/>
                      <a:pt x="10577" y="5351"/>
                      <a:pt x="10512" y="5326"/>
                    </a:cubicBezTo>
                    <a:cubicBezTo>
                      <a:pt x="10300" y="5257"/>
                      <a:pt x="10094" y="5187"/>
                      <a:pt x="9899" y="5123"/>
                    </a:cubicBezTo>
                    <a:cubicBezTo>
                      <a:pt x="9835" y="5098"/>
                      <a:pt x="9768" y="5078"/>
                      <a:pt x="9701" y="5056"/>
                    </a:cubicBezTo>
                    <a:cubicBezTo>
                      <a:pt x="9631" y="5031"/>
                      <a:pt x="9561" y="5008"/>
                      <a:pt x="9491" y="4986"/>
                    </a:cubicBezTo>
                    <a:cubicBezTo>
                      <a:pt x="8557" y="4679"/>
                      <a:pt x="7904" y="4475"/>
                      <a:pt x="7904" y="4475"/>
                    </a:cubicBezTo>
                    <a:lnTo>
                      <a:pt x="7904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42;p42">
                <a:extLst>
                  <a:ext uri="{FF2B5EF4-FFF2-40B4-BE49-F238E27FC236}">
                    <a16:creationId xmlns:a16="http://schemas.microsoft.com/office/drawing/2014/main" id="{E34D441F-8F69-145F-1919-0D29A114F250}"/>
                  </a:ext>
                </a:extLst>
              </p:cNvPr>
              <p:cNvSpPr/>
              <p:nvPr/>
            </p:nvSpPr>
            <p:spPr>
              <a:xfrm>
                <a:off x="6598566" y="4013633"/>
                <a:ext cx="344874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3700" extrusionOk="0">
                    <a:moveTo>
                      <a:pt x="400" y="0"/>
                    </a:moveTo>
                    <a:cubicBezTo>
                      <a:pt x="333" y="22"/>
                      <a:pt x="266" y="45"/>
                      <a:pt x="202" y="67"/>
                    </a:cubicBezTo>
                    <a:cubicBezTo>
                      <a:pt x="135" y="87"/>
                      <a:pt x="68" y="112"/>
                      <a:pt x="1" y="131"/>
                    </a:cubicBezTo>
                    <a:cubicBezTo>
                      <a:pt x="542" y="982"/>
                      <a:pt x="2525" y="3699"/>
                      <a:pt x="5762" y="3699"/>
                    </a:cubicBezTo>
                    <a:cubicBezTo>
                      <a:pt x="8872" y="3699"/>
                      <a:pt x="10566" y="1202"/>
                      <a:pt x="11098" y="237"/>
                    </a:cubicBezTo>
                    <a:cubicBezTo>
                      <a:pt x="11040" y="218"/>
                      <a:pt x="10973" y="193"/>
                      <a:pt x="10906" y="170"/>
                    </a:cubicBezTo>
                    <a:cubicBezTo>
                      <a:pt x="10839" y="151"/>
                      <a:pt x="10778" y="126"/>
                      <a:pt x="10713" y="106"/>
                    </a:cubicBezTo>
                    <a:cubicBezTo>
                      <a:pt x="10181" y="1041"/>
                      <a:pt x="8602" y="3295"/>
                      <a:pt x="5767" y="3295"/>
                    </a:cubicBezTo>
                    <a:cubicBezTo>
                      <a:pt x="2824" y="3295"/>
                      <a:pt x="972" y="873"/>
                      <a:pt x="4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43;p42">
                <a:extLst>
                  <a:ext uri="{FF2B5EF4-FFF2-40B4-BE49-F238E27FC236}">
                    <a16:creationId xmlns:a16="http://schemas.microsoft.com/office/drawing/2014/main" id="{B786BD43-B94A-9748-2B56-ADE795EB4D37}"/>
                  </a:ext>
                </a:extLst>
              </p:cNvPr>
              <p:cNvSpPr/>
              <p:nvPr/>
            </p:nvSpPr>
            <p:spPr>
              <a:xfrm>
                <a:off x="6560441" y="4002696"/>
                <a:ext cx="412643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4939" extrusionOk="0">
                    <a:moveTo>
                      <a:pt x="2017" y="1"/>
                    </a:moveTo>
                    <a:lnTo>
                      <a:pt x="1839" y="87"/>
                    </a:lnTo>
                    <a:lnTo>
                      <a:pt x="1549" y="227"/>
                    </a:lnTo>
                    <a:cubicBezTo>
                      <a:pt x="1571" y="263"/>
                      <a:pt x="1599" y="305"/>
                      <a:pt x="1629" y="352"/>
                    </a:cubicBezTo>
                    <a:cubicBezTo>
                      <a:pt x="1562" y="374"/>
                      <a:pt x="1498" y="397"/>
                      <a:pt x="1431" y="419"/>
                    </a:cubicBezTo>
                    <a:cubicBezTo>
                      <a:pt x="1364" y="439"/>
                      <a:pt x="1297" y="461"/>
                      <a:pt x="1233" y="486"/>
                    </a:cubicBezTo>
                    <a:cubicBezTo>
                      <a:pt x="899" y="598"/>
                      <a:pt x="553" y="718"/>
                      <a:pt x="201" y="840"/>
                    </a:cubicBezTo>
                    <a:cubicBezTo>
                      <a:pt x="134" y="863"/>
                      <a:pt x="67" y="885"/>
                      <a:pt x="0" y="910"/>
                    </a:cubicBezTo>
                    <a:cubicBezTo>
                      <a:pt x="767" y="2112"/>
                      <a:pt x="2963" y="4938"/>
                      <a:pt x="6623" y="4938"/>
                    </a:cubicBezTo>
                    <a:cubicBezTo>
                      <a:pt x="10278" y="4938"/>
                      <a:pt x="12496" y="2126"/>
                      <a:pt x="13280" y="921"/>
                    </a:cubicBezTo>
                    <a:cubicBezTo>
                      <a:pt x="13210" y="896"/>
                      <a:pt x="13146" y="877"/>
                      <a:pt x="13082" y="854"/>
                    </a:cubicBezTo>
                    <a:cubicBezTo>
                      <a:pt x="12828" y="762"/>
                      <a:pt x="12577" y="676"/>
                      <a:pt x="12331" y="592"/>
                    </a:cubicBezTo>
                    <a:cubicBezTo>
                      <a:pt x="12267" y="572"/>
                      <a:pt x="12200" y="547"/>
                      <a:pt x="12136" y="525"/>
                    </a:cubicBezTo>
                    <a:cubicBezTo>
                      <a:pt x="12074" y="503"/>
                      <a:pt x="12007" y="480"/>
                      <a:pt x="11946" y="461"/>
                    </a:cubicBezTo>
                    <a:cubicBezTo>
                      <a:pt x="11731" y="391"/>
                      <a:pt x="11528" y="321"/>
                      <a:pt x="11332" y="254"/>
                    </a:cubicBezTo>
                    <a:cubicBezTo>
                      <a:pt x="11265" y="229"/>
                      <a:pt x="11198" y="210"/>
                      <a:pt x="11131" y="187"/>
                    </a:cubicBezTo>
                    <a:cubicBezTo>
                      <a:pt x="10403" y="1161"/>
                      <a:pt x="8900" y="2670"/>
                      <a:pt x="6632" y="2670"/>
                    </a:cubicBezTo>
                    <a:cubicBezTo>
                      <a:pt x="4352" y="2670"/>
                      <a:pt x="2865" y="1150"/>
                      <a:pt x="2146" y="182"/>
                    </a:cubicBezTo>
                    <a:cubicBezTo>
                      <a:pt x="2101" y="118"/>
                      <a:pt x="2056" y="56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4;p42">
                <a:extLst>
                  <a:ext uri="{FF2B5EF4-FFF2-40B4-BE49-F238E27FC236}">
                    <a16:creationId xmlns:a16="http://schemas.microsoft.com/office/drawing/2014/main" id="{8D71AD5F-B8A0-6251-0052-E1DA891BBA25}"/>
                  </a:ext>
                </a:extLst>
              </p:cNvPr>
              <p:cNvSpPr/>
              <p:nvPr/>
            </p:nvSpPr>
            <p:spPr>
              <a:xfrm>
                <a:off x="6554537" y="3999651"/>
                <a:ext cx="424450" cy="162571"/>
              </a:xfrm>
              <a:custGeom>
                <a:avLst/>
                <a:gdLst/>
                <a:ahLst/>
                <a:cxnLst/>
                <a:rect l="l" t="t" r="r" b="b"/>
                <a:pathLst>
                  <a:path w="13660" h="5232" extrusionOk="0">
                    <a:moveTo>
                      <a:pt x="2394" y="1"/>
                    </a:moveTo>
                    <a:lnTo>
                      <a:pt x="2202" y="96"/>
                    </a:lnTo>
                    <a:lnTo>
                      <a:pt x="2026" y="182"/>
                    </a:lnTo>
                    <a:cubicBezTo>
                      <a:pt x="2059" y="235"/>
                      <a:pt x="2098" y="285"/>
                      <a:pt x="2140" y="341"/>
                    </a:cubicBezTo>
                    <a:cubicBezTo>
                      <a:pt x="2877" y="1343"/>
                      <a:pt x="4433" y="2964"/>
                      <a:pt x="6824" y="2964"/>
                    </a:cubicBezTo>
                    <a:cubicBezTo>
                      <a:pt x="9201" y="2964"/>
                      <a:pt x="10775" y="1351"/>
                      <a:pt x="11520" y="350"/>
                    </a:cubicBezTo>
                    <a:cubicBezTo>
                      <a:pt x="11453" y="327"/>
                      <a:pt x="11386" y="305"/>
                      <a:pt x="11319" y="283"/>
                    </a:cubicBezTo>
                    <a:cubicBezTo>
                      <a:pt x="11246" y="258"/>
                      <a:pt x="11176" y="238"/>
                      <a:pt x="11109" y="213"/>
                    </a:cubicBezTo>
                    <a:cubicBezTo>
                      <a:pt x="10384" y="1150"/>
                      <a:pt x="8947" y="2554"/>
                      <a:pt x="6816" y="2554"/>
                    </a:cubicBezTo>
                    <a:cubicBezTo>
                      <a:pt x="4682" y="2554"/>
                      <a:pt x="3256" y="1145"/>
                      <a:pt x="2545" y="207"/>
                    </a:cubicBezTo>
                    <a:cubicBezTo>
                      <a:pt x="2489" y="138"/>
                      <a:pt x="2439" y="68"/>
                      <a:pt x="2394" y="1"/>
                    </a:cubicBezTo>
                    <a:close/>
                    <a:moveTo>
                      <a:pt x="391" y="938"/>
                    </a:moveTo>
                    <a:cubicBezTo>
                      <a:pt x="324" y="963"/>
                      <a:pt x="257" y="983"/>
                      <a:pt x="190" y="1008"/>
                    </a:cubicBezTo>
                    <a:cubicBezTo>
                      <a:pt x="129" y="1030"/>
                      <a:pt x="62" y="1053"/>
                      <a:pt x="0" y="1075"/>
                    </a:cubicBezTo>
                    <a:cubicBezTo>
                      <a:pt x="773" y="2289"/>
                      <a:pt x="3044" y="5232"/>
                      <a:pt x="6813" y="5232"/>
                    </a:cubicBezTo>
                    <a:cubicBezTo>
                      <a:pt x="10577" y="5232"/>
                      <a:pt x="12867" y="2305"/>
                      <a:pt x="13659" y="1086"/>
                    </a:cubicBezTo>
                    <a:cubicBezTo>
                      <a:pt x="13595" y="1064"/>
                      <a:pt x="13534" y="1044"/>
                      <a:pt x="13470" y="1019"/>
                    </a:cubicBezTo>
                    <a:cubicBezTo>
                      <a:pt x="13405" y="994"/>
                      <a:pt x="13338" y="969"/>
                      <a:pt x="13269" y="949"/>
                    </a:cubicBezTo>
                    <a:cubicBezTo>
                      <a:pt x="12474" y="2149"/>
                      <a:pt x="10309" y="4830"/>
                      <a:pt x="6813" y="4830"/>
                    </a:cubicBezTo>
                    <a:cubicBezTo>
                      <a:pt x="3309" y="4830"/>
                      <a:pt x="1164" y="2127"/>
                      <a:pt x="391" y="938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5;p42">
                <a:extLst>
                  <a:ext uri="{FF2B5EF4-FFF2-40B4-BE49-F238E27FC236}">
                    <a16:creationId xmlns:a16="http://schemas.microsoft.com/office/drawing/2014/main" id="{EC1D9949-58C2-17D2-16D8-7FCC9CC2B5AD}"/>
                  </a:ext>
                </a:extLst>
              </p:cNvPr>
              <p:cNvSpPr/>
              <p:nvPr/>
            </p:nvSpPr>
            <p:spPr>
              <a:xfrm>
                <a:off x="6224709" y="4321338"/>
                <a:ext cx="236058" cy="160148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5154" extrusionOk="0">
                    <a:moveTo>
                      <a:pt x="631" y="1"/>
                    </a:moveTo>
                    <a:cubicBezTo>
                      <a:pt x="603" y="68"/>
                      <a:pt x="575" y="129"/>
                      <a:pt x="547" y="188"/>
                    </a:cubicBezTo>
                    <a:cubicBezTo>
                      <a:pt x="477" y="347"/>
                      <a:pt x="413" y="486"/>
                      <a:pt x="363" y="606"/>
                    </a:cubicBezTo>
                    <a:cubicBezTo>
                      <a:pt x="296" y="757"/>
                      <a:pt x="246" y="882"/>
                      <a:pt x="204" y="983"/>
                    </a:cubicBezTo>
                    <a:cubicBezTo>
                      <a:pt x="112" y="1217"/>
                      <a:pt x="76" y="1326"/>
                      <a:pt x="76" y="1326"/>
                    </a:cubicBezTo>
                    <a:cubicBezTo>
                      <a:pt x="76" y="1326"/>
                      <a:pt x="56" y="1379"/>
                      <a:pt x="37" y="1468"/>
                    </a:cubicBezTo>
                    <a:cubicBezTo>
                      <a:pt x="20" y="1574"/>
                      <a:pt x="0" y="1719"/>
                      <a:pt x="17" y="1889"/>
                    </a:cubicBezTo>
                    <a:cubicBezTo>
                      <a:pt x="51" y="2266"/>
                      <a:pt x="257" y="2738"/>
                      <a:pt x="980" y="3014"/>
                    </a:cubicBezTo>
                    <a:cubicBezTo>
                      <a:pt x="2157" y="3463"/>
                      <a:pt x="6057" y="4769"/>
                      <a:pt x="6969" y="5070"/>
                    </a:cubicBezTo>
                    <a:cubicBezTo>
                      <a:pt x="7092" y="5109"/>
                      <a:pt x="7162" y="5134"/>
                      <a:pt x="7162" y="5134"/>
                    </a:cubicBezTo>
                    <a:lnTo>
                      <a:pt x="7165" y="5154"/>
                    </a:lnTo>
                    <a:lnTo>
                      <a:pt x="7282" y="4397"/>
                    </a:lnTo>
                    <a:lnTo>
                      <a:pt x="7343" y="3993"/>
                    </a:lnTo>
                    <a:lnTo>
                      <a:pt x="7421" y="3477"/>
                    </a:lnTo>
                    <a:lnTo>
                      <a:pt x="7483" y="3070"/>
                    </a:lnTo>
                    <a:lnTo>
                      <a:pt x="7566" y="2514"/>
                    </a:lnTo>
                    <a:lnTo>
                      <a:pt x="7597" y="2316"/>
                    </a:lnTo>
                    <a:lnTo>
                      <a:pt x="7399" y="2249"/>
                    </a:lnTo>
                    <a:lnTo>
                      <a:pt x="6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6;p42">
                <a:extLst>
                  <a:ext uri="{FF2B5EF4-FFF2-40B4-BE49-F238E27FC236}">
                    <a16:creationId xmlns:a16="http://schemas.microsoft.com/office/drawing/2014/main" id="{A62CBDC2-8624-3034-98AA-2086CB0EEC80}"/>
                  </a:ext>
                </a:extLst>
              </p:cNvPr>
              <p:cNvSpPr/>
              <p:nvPr/>
            </p:nvSpPr>
            <p:spPr>
              <a:xfrm>
                <a:off x="6241705" y="4315963"/>
                <a:ext cx="225493" cy="191779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6172" extrusionOk="0">
                    <a:moveTo>
                      <a:pt x="168" y="1"/>
                    </a:moveTo>
                    <a:cubicBezTo>
                      <a:pt x="140" y="62"/>
                      <a:pt x="112" y="121"/>
                      <a:pt x="84" y="182"/>
                    </a:cubicBezTo>
                    <a:cubicBezTo>
                      <a:pt x="53" y="246"/>
                      <a:pt x="25" y="308"/>
                      <a:pt x="0" y="369"/>
                    </a:cubicBezTo>
                    <a:lnTo>
                      <a:pt x="6821" y="2632"/>
                    </a:lnTo>
                    <a:lnTo>
                      <a:pt x="6737" y="3178"/>
                    </a:lnTo>
                    <a:lnTo>
                      <a:pt x="6673" y="3588"/>
                    </a:lnTo>
                    <a:lnTo>
                      <a:pt x="6598" y="4105"/>
                    </a:lnTo>
                    <a:lnTo>
                      <a:pt x="6534" y="4512"/>
                    </a:lnTo>
                    <a:lnTo>
                      <a:pt x="6422" y="5251"/>
                    </a:lnTo>
                    <a:cubicBezTo>
                      <a:pt x="6545" y="5293"/>
                      <a:pt x="6615" y="5313"/>
                      <a:pt x="6615" y="5313"/>
                    </a:cubicBezTo>
                    <a:lnTo>
                      <a:pt x="6618" y="5335"/>
                    </a:lnTo>
                    <a:lnTo>
                      <a:pt x="6696" y="6172"/>
                    </a:lnTo>
                    <a:lnTo>
                      <a:pt x="6958" y="4462"/>
                    </a:lnTo>
                    <a:lnTo>
                      <a:pt x="6975" y="4350"/>
                    </a:lnTo>
                    <a:lnTo>
                      <a:pt x="7083" y="3644"/>
                    </a:lnTo>
                    <a:lnTo>
                      <a:pt x="7128" y="3343"/>
                    </a:lnTo>
                    <a:lnTo>
                      <a:pt x="7254" y="2534"/>
                    </a:lnTo>
                    <a:cubicBezTo>
                      <a:pt x="7254" y="2517"/>
                      <a:pt x="7256" y="2503"/>
                      <a:pt x="7254" y="2492"/>
                    </a:cubicBezTo>
                    <a:cubicBezTo>
                      <a:pt x="7254" y="2408"/>
                      <a:pt x="7198" y="2333"/>
                      <a:pt x="7117" y="2305"/>
                    </a:cubicBezTo>
                    <a:lnTo>
                      <a:pt x="6891" y="2233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7;p42">
                <a:extLst>
                  <a:ext uri="{FF2B5EF4-FFF2-40B4-BE49-F238E27FC236}">
                    <a16:creationId xmlns:a16="http://schemas.microsoft.com/office/drawing/2014/main" id="{CF8F9C3D-E072-3971-0379-CD112DFFB8C6}"/>
                  </a:ext>
                </a:extLst>
              </p:cNvPr>
              <p:cNvSpPr/>
              <p:nvPr/>
            </p:nvSpPr>
            <p:spPr>
              <a:xfrm>
                <a:off x="6224802" y="4366858"/>
                <a:ext cx="233821" cy="91136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2933" extrusionOk="0">
                    <a:moveTo>
                      <a:pt x="39" y="0"/>
                    </a:moveTo>
                    <a:cubicBezTo>
                      <a:pt x="20" y="106"/>
                      <a:pt x="0" y="251"/>
                      <a:pt x="17" y="422"/>
                    </a:cubicBezTo>
                    <a:lnTo>
                      <a:pt x="7083" y="2863"/>
                    </a:lnTo>
                    <a:lnTo>
                      <a:pt x="7254" y="2924"/>
                    </a:lnTo>
                    <a:cubicBezTo>
                      <a:pt x="7262" y="2927"/>
                      <a:pt x="7270" y="2930"/>
                      <a:pt x="7281" y="2930"/>
                    </a:cubicBezTo>
                    <a:cubicBezTo>
                      <a:pt x="7293" y="2932"/>
                      <a:pt x="7307" y="2932"/>
                      <a:pt x="7321" y="2932"/>
                    </a:cubicBezTo>
                    <a:cubicBezTo>
                      <a:pt x="7396" y="2932"/>
                      <a:pt x="7468" y="2891"/>
                      <a:pt x="7505" y="2818"/>
                    </a:cubicBezTo>
                    <a:cubicBezTo>
                      <a:pt x="7507" y="2815"/>
                      <a:pt x="7507" y="2807"/>
                      <a:pt x="7510" y="2801"/>
                    </a:cubicBezTo>
                    <a:cubicBezTo>
                      <a:pt x="7521" y="2771"/>
                      <a:pt x="7524" y="2737"/>
                      <a:pt x="7521" y="2704"/>
                    </a:cubicBezTo>
                    <a:cubicBezTo>
                      <a:pt x="7510" y="2626"/>
                      <a:pt x="7460" y="2559"/>
                      <a:pt x="7385" y="2536"/>
                    </a:cubicBezTo>
                    <a:lnTo>
                      <a:pt x="7340" y="2522"/>
                    </a:lnTo>
                    <a:lnTo>
                      <a:pt x="7145" y="245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8;p42">
                <a:extLst>
                  <a:ext uri="{FF2B5EF4-FFF2-40B4-BE49-F238E27FC236}">
                    <a16:creationId xmlns:a16="http://schemas.microsoft.com/office/drawing/2014/main" id="{8B859A13-078D-9E88-6AC8-AE8F6781B0B8}"/>
                  </a:ext>
                </a:extLst>
              </p:cNvPr>
              <p:cNvSpPr/>
              <p:nvPr/>
            </p:nvSpPr>
            <p:spPr>
              <a:xfrm>
                <a:off x="6231296" y="4340230"/>
                <a:ext cx="231925" cy="89768"/>
              </a:xfrm>
              <a:custGeom>
                <a:avLst/>
                <a:gdLst/>
                <a:ahLst/>
                <a:cxnLst/>
                <a:rect l="l" t="t" r="r" b="b"/>
                <a:pathLst>
                  <a:path w="7464" h="2889" extrusionOk="0">
                    <a:moveTo>
                      <a:pt x="157" y="1"/>
                    </a:moveTo>
                    <a:cubicBezTo>
                      <a:pt x="90" y="149"/>
                      <a:pt x="42" y="274"/>
                      <a:pt x="0" y="378"/>
                    </a:cubicBezTo>
                    <a:lnTo>
                      <a:pt x="7017" y="2799"/>
                    </a:lnTo>
                    <a:lnTo>
                      <a:pt x="7212" y="2866"/>
                    </a:lnTo>
                    <a:lnTo>
                      <a:pt x="7243" y="2877"/>
                    </a:lnTo>
                    <a:cubicBezTo>
                      <a:pt x="7262" y="2883"/>
                      <a:pt x="7287" y="2888"/>
                      <a:pt x="7310" y="2888"/>
                    </a:cubicBezTo>
                    <a:cubicBezTo>
                      <a:pt x="7349" y="2888"/>
                      <a:pt x="7385" y="2877"/>
                      <a:pt x="7418" y="2855"/>
                    </a:cubicBezTo>
                    <a:lnTo>
                      <a:pt x="7463" y="2556"/>
                    </a:lnTo>
                    <a:cubicBezTo>
                      <a:pt x="7441" y="2531"/>
                      <a:pt x="7410" y="2506"/>
                      <a:pt x="7379" y="2492"/>
                    </a:cubicBezTo>
                    <a:lnTo>
                      <a:pt x="7273" y="2459"/>
                    </a:lnTo>
                    <a:lnTo>
                      <a:pt x="7078" y="2392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9;p42">
                <a:extLst>
                  <a:ext uri="{FF2B5EF4-FFF2-40B4-BE49-F238E27FC236}">
                    <a16:creationId xmlns:a16="http://schemas.microsoft.com/office/drawing/2014/main" id="{5D5AF557-505C-08C9-82F1-C9668C1EF797}"/>
                  </a:ext>
                </a:extLst>
              </p:cNvPr>
              <p:cNvSpPr/>
              <p:nvPr/>
            </p:nvSpPr>
            <p:spPr>
              <a:xfrm>
                <a:off x="7072040" y="4321618"/>
                <a:ext cx="235809" cy="159247"/>
              </a:xfrm>
              <a:custGeom>
                <a:avLst/>
                <a:gdLst/>
                <a:ahLst/>
                <a:cxnLst/>
                <a:rect l="l" t="t" r="r" b="b"/>
                <a:pathLst>
                  <a:path w="7589" h="5125" extrusionOk="0">
                    <a:moveTo>
                      <a:pt x="6953" y="0"/>
                    </a:moveTo>
                    <a:lnTo>
                      <a:pt x="190" y="2243"/>
                    </a:lnTo>
                    <a:lnTo>
                      <a:pt x="1" y="2310"/>
                    </a:lnTo>
                    <a:lnTo>
                      <a:pt x="31" y="2508"/>
                    </a:lnTo>
                    <a:lnTo>
                      <a:pt x="115" y="3061"/>
                    </a:lnTo>
                    <a:lnTo>
                      <a:pt x="176" y="3468"/>
                    </a:lnTo>
                    <a:lnTo>
                      <a:pt x="254" y="3984"/>
                    </a:lnTo>
                    <a:lnTo>
                      <a:pt x="316" y="4388"/>
                    </a:lnTo>
                    <a:lnTo>
                      <a:pt x="427" y="5125"/>
                    </a:lnTo>
                    <a:cubicBezTo>
                      <a:pt x="444" y="5119"/>
                      <a:pt x="514" y="5094"/>
                      <a:pt x="623" y="5058"/>
                    </a:cubicBezTo>
                    <a:cubicBezTo>
                      <a:pt x="1552" y="4751"/>
                      <a:pt x="5435" y="3454"/>
                      <a:pt x="6607" y="3005"/>
                    </a:cubicBezTo>
                    <a:cubicBezTo>
                      <a:pt x="7327" y="2729"/>
                      <a:pt x="7533" y="2260"/>
                      <a:pt x="7569" y="1886"/>
                    </a:cubicBezTo>
                    <a:cubicBezTo>
                      <a:pt x="7589" y="1716"/>
                      <a:pt x="7569" y="1568"/>
                      <a:pt x="7550" y="1465"/>
                    </a:cubicBezTo>
                    <a:cubicBezTo>
                      <a:pt x="7533" y="1373"/>
                      <a:pt x="7508" y="1320"/>
                      <a:pt x="7508" y="1320"/>
                    </a:cubicBezTo>
                    <a:cubicBezTo>
                      <a:pt x="7508" y="1320"/>
                      <a:pt x="7472" y="1214"/>
                      <a:pt x="7377" y="982"/>
                    </a:cubicBezTo>
                    <a:cubicBezTo>
                      <a:pt x="7335" y="882"/>
                      <a:pt x="7285" y="756"/>
                      <a:pt x="7221" y="606"/>
                    </a:cubicBezTo>
                    <a:cubicBezTo>
                      <a:pt x="7168" y="483"/>
                      <a:pt x="7106" y="343"/>
                      <a:pt x="7036" y="187"/>
                    </a:cubicBezTo>
                    <a:cubicBezTo>
                      <a:pt x="7011" y="128"/>
                      <a:pt x="6983" y="64"/>
                      <a:pt x="6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50;p42">
                <a:extLst>
                  <a:ext uri="{FF2B5EF4-FFF2-40B4-BE49-F238E27FC236}">
                    <a16:creationId xmlns:a16="http://schemas.microsoft.com/office/drawing/2014/main" id="{3204F73E-40F7-0248-7478-4A00A1E5396A}"/>
                  </a:ext>
                </a:extLst>
              </p:cNvPr>
              <p:cNvSpPr/>
              <p:nvPr/>
            </p:nvSpPr>
            <p:spPr>
              <a:xfrm>
                <a:off x="7065795" y="4315621"/>
                <a:ext cx="225151" cy="190381"/>
              </a:xfrm>
              <a:custGeom>
                <a:avLst/>
                <a:gdLst/>
                <a:ahLst/>
                <a:cxnLst/>
                <a:rect l="l" t="t" r="r" b="b"/>
                <a:pathLst>
                  <a:path w="7246" h="6127" extrusionOk="0">
                    <a:moveTo>
                      <a:pt x="7078" y="1"/>
                    </a:moveTo>
                    <a:lnTo>
                      <a:pt x="363" y="2232"/>
                    </a:lnTo>
                    <a:lnTo>
                      <a:pt x="140" y="2305"/>
                    </a:lnTo>
                    <a:cubicBezTo>
                      <a:pt x="56" y="2333"/>
                      <a:pt x="1" y="2414"/>
                      <a:pt x="1" y="2498"/>
                    </a:cubicBezTo>
                    <a:cubicBezTo>
                      <a:pt x="1" y="2509"/>
                      <a:pt x="1" y="2514"/>
                      <a:pt x="6" y="2525"/>
                    </a:cubicBezTo>
                    <a:lnTo>
                      <a:pt x="132" y="3346"/>
                    </a:lnTo>
                    <a:lnTo>
                      <a:pt x="176" y="3644"/>
                    </a:lnTo>
                    <a:lnTo>
                      <a:pt x="285" y="4350"/>
                    </a:lnTo>
                    <a:lnTo>
                      <a:pt x="302" y="4467"/>
                    </a:lnTo>
                    <a:lnTo>
                      <a:pt x="556" y="6127"/>
                    </a:lnTo>
                    <a:lnTo>
                      <a:pt x="634" y="5315"/>
                    </a:lnTo>
                    <a:lnTo>
                      <a:pt x="637" y="5315"/>
                    </a:lnTo>
                    <a:cubicBezTo>
                      <a:pt x="653" y="5307"/>
                      <a:pt x="723" y="5287"/>
                      <a:pt x="832" y="5248"/>
                    </a:cubicBezTo>
                    <a:lnTo>
                      <a:pt x="720" y="4512"/>
                    </a:lnTo>
                    <a:lnTo>
                      <a:pt x="651" y="4107"/>
                    </a:lnTo>
                    <a:lnTo>
                      <a:pt x="573" y="3591"/>
                    </a:lnTo>
                    <a:lnTo>
                      <a:pt x="511" y="3184"/>
                    </a:lnTo>
                    <a:lnTo>
                      <a:pt x="428" y="2637"/>
                    </a:lnTo>
                    <a:lnTo>
                      <a:pt x="7246" y="374"/>
                    </a:lnTo>
                    <a:cubicBezTo>
                      <a:pt x="7218" y="313"/>
                      <a:pt x="7190" y="252"/>
                      <a:pt x="7162" y="185"/>
                    </a:cubicBezTo>
                    <a:cubicBezTo>
                      <a:pt x="7134" y="126"/>
                      <a:pt x="7106" y="62"/>
                      <a:pt x="70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51;p42">
                <a:extLst>
                  <a:ext uri="{FF2B5EF4-FFF2-40B4-BE49-F238E27FC236}">
                    <a16:creationId xmlns:a16="http://schemas.microsoft.com/office/drawing/2014/main" id="{84F3CF86-D394-A1E7-749D-03B083F83769}"/>
                  </a:ext>
                </a:extLst>
              </p:cNvPr>
              <p:cNvSpPr/>
              <p:nvPr/>
            </p:nvSpPr>
            <p:spPr>
              <a:xfrm>
                <a:off x="7074309" y="4367107"/>
                <a:ext cx="233541" cy="91073"/>
              </a:xfrm>
              <a:custGeom>
                <a:avLst/>
                <a:gdLst/>
                <a:ahLst/>
                <a:cxnLst/>
                <a:rect l="l" t="t" r="r" b="b"/>
                <a:pathLst>
                  <a:path w="7516" h="2931" extrusionOk="0">
                    <a:moveTo>
                      <a:pt x="7477" y="1"/>
                    </a:moveTo>
                    <a:lnTo>
                      <a:pt x="377" y="2456"/>
                    </a:lnTo>
                    <a:lnTo>
                      <a:pt x="184" y="2520"/>
                    </a:lnTo>
                    <a:lnTo>
                      <a:pt x="140" y="2534"/>
                    </a:lnTo>
                    <a:cubicBezTo>
                      <a:pt x="67" y="2562"/>
                      <a:pt x="17" y="2626"/>
                      <a:pt x="6" y="2698"/>
                    </a:cubicBezTo>
                    <a:cubicBezTo>
                      <a:pt x="0" y="2729"/>
                      <a:pt x="3" y="2763"/>
                      <a:pt x="14" y="2793"/>
                    </a:cubicBezTo>
                    <a:lnTo>
                      <a:pt x="25" y="2813"/>
                    </a:lnTo>
                    <a:cubicBezTo>
                      <a:pt x="59" y="2888"/>
                      <a:pt x="128" y="2930"/>
                      <a:pt x="207" y="2930"/>
                    </a:cubicBezTo>
                    <a:cubicBezTo>
                      <a:pt x="215" y="2930"/>
                      <a:pt x="229" y="2930"/>
                      <a:pt x="243" y="2924"/>
                    </a:cubicBezTo>
                    <a:cubicBezTo>
                      <a:pt x="254" y="2922"/>
                      <a:pt x="265" y="2922"/>
                      <a:pt x="271" y="2919"/>
                    </a:cubicBezTo>
                    <a:lnTo>
                      <a:pt x="438" y="2860"/>
                    </a:lnTo>
                    <a:lnTo>
                      <a:pt x="7496" y="422"/>
                    </a:lnTo>
                    <a:cubicBezTo>
                      <a:pt x="7516" y="252"/>
                      <a:pt x="7496" y="104"/>
                      <a:pt x="74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52;p42">
                <a:extLst>
                  <a:ext uri="{FF2B5EF4-FFF2-40B4-BE49-F238E27FC236}">
                    <a16:creationId xmlns:a16="http://schemas.microsoft.com/office/drawing/2014/main" id="{C4D20E83-8B8C-F1B1-F0E8-778E63171EC5}"/>
                  </a:ext>
                </a:extLst>
              </p:cNvPr>
              <p:cNvSpPr/>
              <p:nvPr/>
            </p:nvSpPr>
            <p:spPr>
              <a:xfrm>
                <a:off x="7069710" y="4340323"/>
                <a:ext cx="231739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7458" h="2886" extrusionOk="0">
                    <a:moveTo>
                      <a:pt x="7304" y="1"/>
                    </a:moveTo>
                    <a:lnTo>
                      <a:pt x="385" y="2389"/>
                    </a:lnTo>
                    <a:lnTo>
                      <a:pt x="193" y="2456"/>
                    </a:lnTo>
                    <a:lnTo>
                      <a:pt x="89" y="2489"/>
                    </a:lnTo>
                    <a:cubicBezTo>
                      <a:pt x="53" y="2503"/>
                      <a:pt x="23" y="2525"/>
                      <a:pt x="0" y="2553"/>
                    </a:cubicBezTo>
                    <a:lnTo>
                      <a:pt x="48" y="2852"/>
                    </a:lnTo>
                    <a:cubicBezTo>
                      <a:pt x="78" y="2874"/>
                      <a:pt x="117" y="2885"/>
                      <a:pt x="154" y="2885"/>
                    </a:cubicBezTo>
                    <a:cubicBezTo>
                      <a:pt x="176" y="2885"/>
                      <a:pt x="195" y="2880"/>
                      <a:pt x="221" y="2874"/>
                    </a:cubicBezTo>
                    <a:lnTo>
                      <a:pt x="251" y="2863"/>
                    </a:lnTo>
                    <a:lnTo>
                      <a:pt x="444" y="2796"/>
                    </a:lnTo>
                    <a:lnTo>
                      <a:pt x="7457" y="377"/>
                    </a:lnTo>
                    <a:cubicBezTo>
                      <a:pt x="7418" y="277"/>
                      <a:pt x="7365" y="151"/>
                      <a:pt x="73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53;p42">
                <a:extLst>
                  <a:ext uri="{FF2B5EF4-FFF2-40B4-BE49-F238E27FC236}">
                    <a16:creationId xmlns:a16="http://schemas.microsoft.com/office/drawing/2014/main" id="{B7E2C6DD-4E42-6775-D31A-61440196106D}"/>
                  </a:ext>
                </a:extLst>
              </p:cNvPr>
              <p:cNvSpPr/>
              <p:nvPr/>
            </p:nvSpPr>
            <p:spPr>
              <a:xfrm>
                <a:off x="6453989" y="4176450"/>
                <a:ext cx="50400" cy="22319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7183" extrusionOk="0">
                    <a:moveTo>
                      <a:pt x="1399" y="1"/>
                    </a:moveTo>
                    <a:cubicBezTo>
                      <a:pt x="1304" y="1"/>
                      <a:pt x="1220" y="71"/>
                      <a:pt x="1203" y="169"/>
                    </a:cubicBezTo>
                    <a:lnTo>
                      <a:pt x="20" y="6946"/>
                    </a:lnTo>
                    <a:cubicBezTo>
                      <a:pt x="0" y="7052"/>
                      <a:pt x="73" y="7158"/>
                      <a:pt x="184" y="7177"/>
                    </a:cubicBezTo>
                    <a:cubicBezTo>
                      <a:pt x="196" y="7177"/>
                      <a:pt x="204" y="7183"/>
                      <a:pt x="218" y="7183"/>
                    </a:cubicBezTo>
                    <a:cubicBezTo>
                      <a:pt x="316" y="7183"/>
                      <a:pt x="399" y="7113"/>
                      <a:pt x="419" y="7016"/>
                    </a:cubicBezTo>
                    <a:lnTo>
                      <a:pt x="1599" y="239"/>
                    </a:lnTo>
                    <a:cubicBezTo>
                      <a:pt x="1621" y="130"/>
                      <a:pt x="1549" y="27"/>
                      <a:pt x="1437" y="5"/>
                    </a:cubicBezTo>
                    <a:cubicBezTo>
                      <a:pt x="1424" y="2"/>
                      <a:pt x="1411" y="1"/>
                      <a:pt x="13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4;p42">
                <a:extLst>
                  <a:ext uri="{FF2B5EF4-FFF2-40B4-BE49-F238E27FC236}">
                    <a16:creationId xmlns:a16="http://schemas.microsoft.com/office/drawing/2014/main" id="{068EADC1-AB43-C0E2-0AD1-13BC5966DA02}"/>
                  </a:ext>
                </a:extLst>
              </p:cNvPr>
              <p:cNvSpPr/>
              <p:nvPr/>
            </p:nvSpPr>
            <p:spPr>
              <a:xfrm>
                <a:off x="7028540" y="4176481"/>
                <a:ext cx="50462" cy="223163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7182" extrusionOk="0">
                    <a:moveTo>
                      <a:pt x="224" y="0"/>
                    </a:moveTo>
                    <a:cubicBezTo>
                      <a:pt x="212" y="0"/>
                      <a:pt x="199" y="1"/>
                      <a:pt x="187" y="4"/>
                    </a:cubicBezTo>
                    <a:cubicBezTo>
                      <a:pt x="78" y="21"/>
                      <a:pt x="0" y="127"/>
                      <a:pt x="22" y="238"/>
                    </a:cubicBezTo>
                    <a:lnTo>
                      <a:pt x="1205" y="7015"/>
                    </a:lnTo>
                    <a:cubicBezTo>
                      <a:pt x="1222" y="7112"/>
                      <a:pt x="1306" y="7182"/>
                      <a:pt x="1403" y="7182"/>
                    </a:cubicBezTo>
                    <a:cubicBezTo>
                      <a:pt x="1414" y="7182"/>
                      <a:pt x="1423" y="7182"/>
                      <a:pt x="1437" y="7176"/>
                    </a:cubicBezTo>
                    <a:cubicBezTo>
                      <a:pt x="1546" y="7160"/>
                      <a:pt x="1624" y="7054"/>
                      <a:pt x="1601" y="6945"/>
                    </a:cubicBezTo>
                    <a:lnTo>
                      <a:pt x="419" y="168"/>
                    </a:lnTo>
                    <a:cubicBezTo>
                      <a:pt x="404" y="72"/>
                      <a:pt x="317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5;p42">
                <a:extLst>
                  <a:ext uri="{FF2B5EF4-FFF2-40B4-BE49-F238E27FC236}">
                    <a16:creationId xmlns:a16="http://schemas.microsoft.com/office/drawing/2014/main" id="{8F4EBD79-39AE-0956-0798-2BCF4B09D52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6;p42">
                <a:extLst>
                  <a:ext uri="{FF2B5EF4-FFF2-40B4-BE49-F238E27FC236}">
                    <a16:creationId xmlns:a16="http://schemas.microsoft.com/office/drawing/2014/main" id="{2FF18050-7289-B46F-1893-A1EE6B6592F9}"/>
                  </a:ext>
                </a:extLst>
              </p:cNvPr>
              <p:cNvSpPr/>
              <p:nvPr/>
            </p:nvSpPr>
            <p:spPr>
              <a:xfrm>
                <a:off x="6288841" y="2982947"/>
                <a:ext cx="935997" cy="588637"/>
              </a:xfrm>
              <a:custGeom>
                <a:avLst/>
                <a:gdLst/>
                <a:ahLst/>
                <a:cxnLst/>
                <a:rect l="l" t="t" r="r" b="b"/>
                <a:pathLst>
                  <a:path w="30123" h="18944" extrusionOk="0">
                    <a:moveTo>
                      <a:pt x="15060" y="1"/>
                    </a:moveTo>
                    <a:cubicBezTo>
                      <a:pt x="6744" y="1"/>
                      <a:pt x="1" y="6741"/>
                      <a:pt x="1" y="15063"/>
                    </a:cubicBezTo>
                    <a:lnTo>
                      <a:pt x="1" y="18943"/>
                    </a:lnTo>
                    <a:lnTo>
                      <a:pt x="2269" y="18943"/>
                    </a:lnTo>
                    <a:lnTo>
                      <a:pt x="5234" y="7798"/>
                    </a:lnTo>
                    <a:lnTo>
                      <a:pt x="24378" y="7829"/>
                    </a:lnTo>
                    <a:lnTo>
                      <a:pt x="27941" y="18943"/>
                    </a:lnTo>
                    <a:lnTo>
                      <a:pt x="30117" y="18943"/>
                    </a:lnTo>
                    <a:lnTo>
                      <a:pt x="30122" y="15063"/>
                    </a:lnTo>
                    <a:cubicBezTo>
                      <a:pt x="30122" y="6746"/>
                      <a:pt x="23382" y="1"/>
                      <a:pt x="1506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7;p42">
                <a:extLst>
                  <a:ext uri="{FF2B5EF4-FFF2-40B4-BE49-F238E27FC236}">
                    <a16:creationId xmlns:a16="http://schemas.microsoft.com/office/drawing/2014/main" id="{2778ECDB-94DD-2BFD-98C0-9B551F7F56F1}"/>
                  </a:ext>
                </a:extLst>
              </p:cNvPr>
              <p:cNvSpPr/>
              <p:nvPr/>
            </p:nvSpPr>
            <p:spPr>
              <a:xfrm>
                <a:off x="6282689" y="2976795"/>
                <a:ext cx="948457" cy="601098"/>
              </a:xfrm>
              <a:custGeom>
                <a:avLst/>
                <a:gdLst/>
                <a:ahLst/>
                <a:cxnLst/>
                <a:rect l="l" t="t" r="r" b="b"/>
                <a:pathLst>
                  <a:path w="30524" h="19345" extrusionOk="0">
                    <a:moveTo>
                      <a:pt x="15264" y="405"/>
                    </a:moveTo>
                    <a:cubicBezTo>
                      <a:pt x="23454" y="405"/>
                      <a:pt x="30119" y="7070"/>
                      <a:pt x="30119" y="15261"/>
                    </a:cubicBezTo>
                    <a:lnTo>
                      <a:pt x="30119" y="18940"/>
                    </a:lnTo>
                    <a:lnTo>
                      <a:pt x="28292" y="18940"/>
                    </a:lnTo>
                    <a:lnTo>
                      <a:pt x="24777" y="7965"/>
                    </a:lnTo>
                    <a:cubicBezTo>
                      <a:pt x="24752" y="7882"/>
                      <a:pt x="24671" y="7826"/>
                      <a:pt x="24584" y="7826"/>
                    </a:cubicBezTo>
                    <a:lnTo>
                      <a:pt x="5438" y="7792"/>
                    </a:lnTo>
                    <a:cubicBezTo>
                      <a:pt x="5349" y="7792"/>
                      <a:pt x="5268" y="7854"/>
                      <a:pt x="5243" y="7943"/>
                    </a:cubicBezTo>
                    <a:lnTo>
                      <a:pt x="2322" y="18940"/>
                    </a:lnTo>
                    <a:lnTo>
                      <a:pt x="408" y="18940"/>
                    </a:lnTo>
                    <a:lnTo>
                      <a:pt x="408" y="15261"/>
                    </a:lnTo>
                    <a:cubicBezTo>
                      <a:pt x="408" y="7070"/>
                      <a:pt x="7070" y="405"/>
                      <a:pt x="15264" y="405"/>
                    </a:cubicBezTo>
                    <a:close/>
                    <a:moveTo>
                      <a:pt x="15264" y="0"/>
                    </a:moveTo>
                    <a:cubicBezTo>
                      <a:pt x="6847" y="0"/>
                      <a:pt x="1" y="6847"/>
                      <a:pt x="1" y="15261"/>
                    </a:cubicBezTo>
                    <a:lnTo>
                      <a:pt x="1" y="19141"/>
                    </a:lnTo>
                    <a:cubicBezTo>
                      <a:pt x="1" y="19253"/>
                      <a:pt x="93" y="19345"/>
                      <a:pt x="204" y="19345"/>
                    </a:cubicBezTo>
                    <a:lnTo>
                      <a:pt x="2475" y="19345"/>
                    </a:lnTo>
                    <a:cubicBezTo>
                      <a:pt x="2565" y="19345"/>
                      <a:pt x="2645" y="19283"/>
                      <a:pt x="2671" y="19194"/>
                    </a:cubicBezTo>
                    <a:lnTo>
                      <a:pt x="5591" y="8200"/>
                    </a:lnTo>
                    <a:lnTo>
                      <a:pt x="24434" y="8230"/>
                    </a:lnTo>
                    <a:lnTo>
                      <a:pt x="27952" y="19205"/>
                    </a:lnTo>
                    <a:cubicBezTo>
                      <a:pt x="27977" y="19289"/>
                      <a:pt x="28058" y="19345"/>
                      <a:pt x="28144" y="19345"/>
                    </a:cubicBezTo>
                    <a:lnTo>
                      <a:pt x="30320" y="19345"/>
                    </a:lnTo>
                    <a:cubicBezTo>
                      <a:pt x="30432" y="19345"/>
                      <a:pt x="30518" y="19253"/>
                      <a:pt x="30524" y="19141"/>
                    </a:cubicBezTo>
                    <a:lnTo>
                      <a:pt x="30524" y="15261"/>
                    </a:lnTo>
                    <a:cubicBezTo>
                      <a:pt x="30524" y="6847"/>
                      <a:pt x="23678" y="0"/>
                      <a:pt x="152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8;p42">
                <a:extLst>
                  <a:ext uri="{FF2B5EF4-FFF2-40B4-BE49-F238E27FC236}">
                    <a16:creationId xmlns:a16="http://schemas.microsoft.com/office/drawing/2014/main" id="{84C81929-9DC5-3570-4C58-328868117CCB}"/>
                  </a:ext>
                </a:extLst>
              </p:cNvPr>
              <p:cNvSpPr/>
              <p:nvPr/>
            </p:nvSpPr>
            <p:spPr>
              <a:xfrm>
                <a:off x="6210913" y="3483298"/>
                <a:ext cx="240688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6" h="7773" extrusionOk="0">
                    <a:moveTo>
                      <a:pt x="3268" y="0"/>
                    </a:moveTo>
                    <a:cubicBezTo>
                      <a:pt x="2358" y="0"/>
                      <a:pt x="1535" y="374"/>
                      <a:pt x="941" y="974"/>
                    </a:cubicBezTo>
                    <a:cubicBezTo>
                      <a:pt x="361" y="1568"/>
                      <a:pt x="1" y="2377"/>
                      <a:pt x="1" y="3270"/>
                    </a:cubicBezTo>
                    <a:lnTo>
                      <a:pt x="1" y="4503"/>
                    </a:lnTo>
                    <a:cubicBezTo>
                      <a:pt x="1" y="5602"/>
                      <a:pt x="536" y="6573"/>
                      <a:pt x="1368" y="7164"/>
                    </a:cubicBezTo>
                    <a:cubicBezTo>
                      <a:pt x="1903" y="7549"/>
                      <a:pt x="2559" y="7773"/>
                      <a:pt x="3268" y="7773"/>
                    </a:cubicBezTo>
                    <a:lnTo>
                      <a:pt x="7745" y="7773"/>
                    </a:lnTo>
                    <a:lnTo>
                      <a:pt x="77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9;p42">
                <a:extLst>
                  <a:ext uri="{FF2B5EF4-FFF2-40B4-BE49-F238E27FC236}">
                    <a16:creationId xmlns:a16="http://schemas.microsoft.com/office/drawing/2014/main" id="{0BC1F23D-F975-9F76-360B-CE5AB88D6D42}"/>
                  </a:ext>
                </a:extLst>
              </p:cNvPr>
              <p:cNvSpPr/>
              <p:nvPr/>
            </p:nvSpPr>
            <p:spPr>
              <a:xfrm>
                <a:off x="6204761" y="3477301"/>
                <a:ext cx="253148" cy="253862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8170" extrusionOk="0">
                    <a:moveTo>
                      <a:pt x="7745" y="397"/>
                    </a:moveTo>
                    <a:lnTo>
                      <a:pt x="7745" y="7762"/>
                    </a:lnTo>
                    <a:lnTo>
                      <a:pt x="3468" y="7762"/>
                    </a:lnTo>
                    <a:cubicBezTo>
                      <a:pt x="2824" y="7762"/>
                      <a:pt x="2210" y="7567"/>
                      <a:pt x="1688" y="7193"/>
                    </a:cubicBezTo>
                    <a:cubicBezTo>
                      <a:pt x="882" y="6618"/>
                      <a:pt x="405" y="5686"/>
                      <a:pt x="405" y="4701"/>
                    </a:cubicBezTo>
                    <a:lnTo>
                      <a:pt x="405" y="3466"/>
                    </a:lnTo>
                    <a:cubicBezTo>
                      <a:pt x="405" y="2657"/>
                      <a:pt x="718" y="1892"/>
                      <a:pt x="1287" y="1315"/>
                    </a:cubicBezTo>
                    <a:cubicBezTo>
                      <a:pt x="1870" y="726"/>
                      <a:pt x="2643" y="400"/>
                      <a:pt x="3468" y="400"/>
                    </a:cubicBezTo>
                    <a:lnTo>
                      <a:pt x="7745" y="397"/>
                    </a:lnTo>
                    <a:close/>
                    <a:moveTo>
                      <a:pt x="3468" y="1"/>
                    </a:moveTo>
                    <a:cubicBezTo>
                      <a:pt x="2531" y="1"/>
                      <a:pt x="1655" y="366"/>
                      <a:pt x="997" y="1033"/>
                    </a:cubicBezTo>
                    <a:cubicBezTo>
                      <a:pt x="355" y="1683"/>
                      <a:pt x="1" y="2548"/>
                      <a:pt x="1" y="3466"/>
                    </a:cubicBezTo>
                    <a:lnTo>
                      <a:pt x="1" y="4701"/>
                    </a:lnTo>
                    <a:cubicBezTo>
                      <a:pt x="1" y="5820"/>
                      <a:pt x="545" y="6877"/>
                      <a:pt x="1454" y="7525"/>
                    </a:cubicBezTo>
                    <a:cubicBezTo>
                      <a:pt x="2043" y="7946"/>
                      <a:pt x="2740" y="8169"/>
                      <a:pt x="3468" y="8169"/>
                    </a:cubicBezTo>
                    <a:lnTo>
                      <a:pt x="7943" y="8169"/>
                    </a:lnTo>
                    <a:cubicBezTo>
                      <a:pt x="8055" y="8169"/>
                      <a:pt x="8147" y="8080"/>
                      <a:pt x="8147" y="7971"/>
                    </a:cubicBezTo>
                    <a:lnTo>
                      <a:pt x="8147" y="202"/>
                    </a:lnTo>
                    <a:cubicBezTo>
                      <a:pt x="8147" y="90"/>
                      <a:pt x="8055" y="1"/>
                      <a:pt x="79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60;p42">
                <a:extLst>
                  <a:ext uri="{FF2B5EF4-FFF2-40B4-BE49-F238E27FC236}">
                    <a16:creationId xmlns:a16="http://schemas.microsoft.com/office/drawing/2014/main" id="{DDF778BC-50D9-C57F-7EA1-2F7F4BA4C8CE}"/>
                  </a:ext>
                </a:extLst>
              </p:cNvPr>
              <p:cNvSpPr/>
              <p:nvPr/>
            </p:nvSpPr>
            <p:spPr>
              <a:xfrm>
                <a:off x="6282596" y="3479911"/>
                <a:ext cx="12615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996" extrusionOk="0">
                    <a:moveTo>
                      <a:pt x="205" y="0"/>
                    </a:moveTo>
                    <a:cubicBezTo>
                      <a:pt x="93" y="0"/>
                      <a:pt x="1" y="90"/>
                      <a:pt x="1" y="201"/>
                    </a:cubicBezTo>
                    <a:lnTo>
                      <a:pt x="1" y="7792"/>
                    </a:lnTo>
                    <a:cubicBezTo>
                      <a:pt x="1" y="7904"/>
                      <a:pt x="93" y="7996"/>
                      <a:pt x="205" y="7996"/>
                    </a:cubicBezTo>
                    <a:cubicBezTo>
                      <a:pt x="316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6" y="0"/>
                      <a:pt x="20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61;p42">
                <a:extLst>
                  <a:ext uri="{FF2B5EF4-FFF2-40B4-BE49-F238E27FC236}">
                    <a16:creationId xmlns:a16="http://schemas.microsoft.com/office/drawing/2014/main" id="{A0F5A5AB-9498-34C6-88EA-20FEC24ED4D3}"/>
                  </a:ext>
                </a:extLst>
              </p:cNvPr>
              <p:cNvSpPr/>
              <p:nvPr/>
            </p:nvSpPr>
            <p:spPr>
              <a:xfrm>
                <a:off x="6311648" y="3477145"/>
                <a:ext cx="12584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8175" extrusionOk="0">
                    <a:moveTo>
                      <a:pt x="204" y="0"/>
                    </a:moveTo>
                    <a:cubicBezTo>
                      <a:pt x="93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3" y="8174"/>
                      <a:pt x="204" y="8174"/>
                    </a:cubicBezTo>
                    <a:cubicBezTo>
                      <a:pt x="316" y="8174"/>
                      <a:pt x="402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6" y="0"/>
                      <a:pt x="20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62;p42">
                <a:extLst>
                  <a:ext uri="{FF2B5EF4-FFF2-40B4-BE49-F238E27FC236}">
                    <a16:creationId xmlns:a16="http://schemas.microsoft.com/office/drawing/2014/main" id="{F1D4A1A7-B7F7-1D03-B49D-A5165F9E8BB8}"/>
                  </a:ext>
                </a:extLst>
              </p:cNvPr>
              <p:cNvSpPr/>
              <p:nvPr/>
            </p:nvSpPr>
            <p:spPr>
              <a:xfrm>
                <a:off x="7064335" y="3483298"/>
                <a:ext cx="240657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5" h="7773" extrusionOk="0">
                    <a:moveTo>
                      <a:pt x="0" y="0"/>
                    </a:moveTo>
                    <a:lnTo>
                      <a:pt x="0" y="7773"/>
                    </a:lnTo>
                    <a:lnTo>
                      <a:pt x="4478" y="7773"/>
                    </a:lnTo>
                    <a:cubicBezTo>
                      <a:pt x="5186" y="7773"/>
                      <a:pt x="5842" y="7549"/>
                      <a:pt x="6378" y="7164"/>
                    </a:cubicBezTo>
                    <a:cubicBezTo>
                      <a:pt x="7209" y="6573"/>
                      <a:pt x="7745" y="5602"/>
                      <a:pt x="7745" y="4503"/>
                    </a:cubicBezTo>
                    <a:lnTo>
                      <a:pt x="7745" y="3270"/>
                    </a:lnTo>
                    <a:cubicBezTo>
                      <a:pt x="7745" y="2377"/>
                      <a:pt x="7385" y="1568"/>
                      <a:pt x="6805" y="974"/>
                    </a:cubicBezTo>
                    <a:cubicBezTo>
                      <a:pt x="6210" y="374"/>
                      <a:pt x="5387" y="0"/>
                      <a:pt x="44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63;p42">
                <a:extLst>
                  <a:ext uri="{FF2B5EF4-FFF2-40B4-BE49-F238E27FC236}">
                    <a16:creationId xmlns:a16="http://schemas.microsoft.com/office/drawing/2014/main" id="{D10B02BE-5F2B-6D53-DFA7-681D87DF90E0}"/>
                  </a:ext>
                </a:extLst>
              </p:cNvPr>
              <p:cNvSpPr/>
              <p:nvPr/>
            </p:nvSpPr>
            <p:spPr>
              <a:xfrm>
                <a:off x="7057903" y="3477145"/>
                <a:ext cx="253241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8175" extrusionOk="0">
                    <a:moveTo>
                      <a:pt x="4682" y="405"/>
                    </a:moveTo>
                    <a:cubicBezTo>
                      <a:pt x="5508" y="405"/>
                      <a:pt x="6281" y="728"/>
                      <a:pt x="6864" y="1320"/>
                    </a:cubicBezTo>
                    <a:cubicBezTo>
                      <a:pt x="7433" y="1894"/>
                      <a:pt x="7745" y="2662"/>
                      <a:pt x="7745" y="3471"/>
                    </a:cubicBezTo>
                    <a:lnTo>
                      <a:pt x="7745" y="4704"/>
                    </a:lnTo>
                    <a:cubicBezTo>
                      <a:pt x="7745" y="5691"/>
                      <a:pt x="7265" y="6623"/>
                      <a:pt x="6462" y="7198"/>
                    </a:cubicBezTo>
                    <a:cubicBezTo>
                      <a:pt x="5943" y="7569"/>
                      <a:pt x="5327" y="7767"/>
                      <a:pt x="4685" y="7767"/>
                    </a:cubicBezTo>
                    <a:lnTo>
                      <a:pt x="405" y="7767"/>
                    </a:lnTo>
                    <a:lnTo>
                      <a:pt x="405" y="405"/>
                    </a:lnTo>
                    <a:close/>
                    <a:moveTo>
                      <a:pt x="204" y="0"/>
                    </a:moveTo>
                    <a:cubicBezTo>
                      <a:pt x="93" y="0"/>
                      <a:pt x="1" y="92"/>
                      <a:pt x="1" y="204"/>
                    </a:cubicBezTo>
                    <a:lnTo>
                      <a:pt x="1" y="7973"/>
                    </a:lnTo>
                    <a:cubicBezTo>
                      <a:pt x="1" y="8085"/>
                      <a:pt x="93" y="8174"/>
                      <a:pt x="204" y="8174"/>
                    </a:cubicBezTo>
                    <a:lnTo>
                      <a:pt x="4682" y="8174"/>
                    </a:lnTo>
                    <a:cubicBezTo>
                      <a:pt x="5410" y="8174"/>
                      <a:pt x="6108" y="7948"/>
                      <a:pt x="6696" y="7527"/>
                    </a:cubicBezTo>
                    <a:cubicBezTo>
                      <a:pt x="7606" y="6874"/>
                      <a:pt x="8150" y="5817"/>
                      <a:pt x="8150" y="4701"/>
                    </a:cubicBezTo>
                    <a:lnTo>
                      <a:pt x="8150" y="3468"/>
                    </a:lnTo>
                    <a:cubicBezTo>
                      <a:pt x="8150" y="2550"/>
                      <a:pt x="7795" y="1688"/>
                      <a:pt x="7154" y="1032"/>
                    </a:cubicBezTo>
                    <a:cubicBezTo>
                      <a:pt x="6495" y="368"/>
                      <a:pt x="5617" y="0"/>
                      <a:pt x="46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4;p42">
                <a:extLst>
                  <a:ext uri="{FF2B5EF4-FFF2-40B4-BE49-F238E27FC236}">
                    <a16:creationId xmlns:a16="http://schemas.microsoft.com/office/drawing/2014/main" id="{D473C441-70EA-2939-4994-1EFBE35C1E3F}"/>
                  </a:ext>
                </a:extLst>
              </p:cNvPr>
              <p:cNvSpPr/>
              <p:nvPr/>
            </p:nvSpPr>
            <p:spPr>
              <a:xfrm>
                <a:off x="7220720" y="3479911"/>
                <a:ext cx="12584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996" extrusionOk="0">
                    <a:moveTo>
                      <a:pt x="201" y="0"/>
                    </a:moveTo>
                    <a:cubicBezTo>
                      <a:pt x="89" y="0"/>
                      <a:pt x="0" y="90"/>
                      <a:pt x="0" y="201"/>
                    </a:cubicBezTo>
                    <a:lnTo>
                      <a:pt x="0" y="7792"/>
                    </a:lnTo>
                    <a:cubicBezTo>
                      <a:pt x="0" y="7904"/>
                      <a:pt x="89" y="7996"/>
                      <a:pt x="201" y="7996"/>
                    </a:cubicBezTo>
                    <a:cubicBezTo>
                      <a:pt x="312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2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5;p42">
                <a:extLst>
                  <a:ext uri="{FF2B5EF4-FFF2-40B4-BE49-F238E27FC236}">
                    <a16:creationId xmlns:a16="http://schemas.microsoft.com/office/drawing/2014/main" id="{55AF38E9-DF9A-70ED-B788-E69B582BA4E0}"/>
                  </a:ext>
                </a:extLst>
              </p:cNvPr>
              <p:cNvSpPr/>
              <p:nvPr/>
            </p:nvSpPr>
            <p:spPr>
              <a:xfrm>
                <a:off x="7191667" y="3477145"/>
                <a:ext cx="12678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175" extrusionOk="0">
                    <a:moveTo>
                      <a:pt x="201" y="0"/>
                    </a:moveTo>
                    <a:cubicBezTo>
                      <a:pt x="90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0" y="8174"/>
                      <a:pt x="201" y="8174"/>
                    </a:cubicBezTo>
                    <a:cubicBezTo>
                      <a:pt x="316" y="8174"/>
                      <a:pt x="408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3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6;p42">
                <a:extLst>
                  <a:ext uri="{FF2B5EF4-FFF2-40B4-BE49-F238E27FC236}">
                    <a16:creationId xmlns:a16="http://schemas.microsoft.com/office/drawing/2014/main" id="{97FE36D4-CB06-3EE8-E25D-43D7EAF9A291}"/>
                  </a:ext>
                </a:extLst>
              </p:cNvPr>
              <p:cNvSpPr/>
              <p:nvPr/>
            </p:nvSpPr>
            <p:spPr>
              <a:xfrm>
                <a:off x="6346231" y="3097447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5976" y="1"/>
                      <a:pt x="1" y="5977"/>
                      <a:pt x="1" y="13347"/>
                    </a:cubicBezTo>
                    <a:cubicBezTo>
                      <a:pt x="1" y="16887"/>
                      <a:pt x="1407" y="20280"/>
                      <a:pt x="3909" y="22785"/>
                    </a:cubicBezTo>
                    <a:cubicBezTo>
                      <a:pt x="6412" y="25287"/>
                      <a:pt x="9807" y="26693"/>
                      <a:pt x="13347" y="26693"/>
                    </a:cubicBezTo>
                    <a:cubicBezTo>
                      <a:pt x="16884" y="26693"/>
                      <a:pt x="20280" y="25287"/>
                      <a:pt x="22782" y="22785"/>
                    </a:cubicBezTo>
                    <a:cubicBezTo>
                      <a:pt x="25284" y="20280"/>
                      <a:pt x="26691" y="16887"/>
                      <a:pt x="26691" y="13347"/>
                    </a:cubicBezTo>
                    <a:cubicBezTo>
                      <a:pt x="26691" y="9807"/>
                      <a:pt x="25284" y="6415"/>
                      <a:pt x="22782" y="3909"/>
                    </a:cubicBezTo>
                    <a:cubicBezTo>
                      <a:pt x="20280" y="1407"/>
                      <a:pt x="16884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7;p42">
                <a:extLst>
                  <a:ext uri="{FF2B5EF4-FFF2-40B4-BE49-F238E27FC236}">
                    <a16:creationId xmlns:a16="http://schemas.microsoft.com/office/drawing/2014/main" id="{FD762982-F399-C988-7C50-57DEC41A11E6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8;p42">
                <a:extLst>
                  <a:ext uri="{FF2B5EF4-FFF2-40B4-BE49-F238E27FC236}">
                    <a16:creationId xmlns:a16="http://schemas.microsoft.com/office/drawing/2014/main" id="{96D6D562-518E-6690-5A00-C4CCD0E97493}"/>
                  </a:ext>
                </a:extLst>
              </p:cNvPr>
              <p:cNvSpPr/>
              <p:nvPr/>
            </p:nvSpPr>
            <p:spPr>
              <a:xfrm>
                <a:off x="6388178" y="3636544"/>
                <a:ext cx="250227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3" h="8036" extrusionOk="0">
                    <a:moveTo>
                      <a:pt x="3614" y="1"/>
                    </a:moveTo>
                    <a:cubicBezTo>
                      <a:pt x="3181" y="1"/>
                      <a:pt x="2766" y="59"/>
                      <a:pt x="2372" y="173"/>
                    </a:cubicBezTo>
                    <a:cubicBezTo>
                      <a:pt x="1407" y="458"/>
                      <a:pt x="576" y="1058"/>
                      <a:pt x="1" y="1856"/>
                    </a:cubicBezTo>
                    <a:lnTo>
                      <a:pt x="1" y="1859"/>
                    </a:lnTo>
                    <a:cubicBezTo>
                      <a:pt x="1318" y="4551"/>
                      <a:pt x="3516" y="6738"/>
                      <a:pt x="6222" y="8035"/>
                    </a:cubicBezTo>
                    <a:cubicBezTo>
                      <a:pt x="7335" y="7229"/>
                      <a:pt x="8052" y="5920"/>
                      <a:pt x="8052" y="4445"/>
                    </a:cubicBezTo>
                    <a:cubicBezTo>
                      <a:pt x="8052" y="3516"/>
                      <a:pt x="7770" y="2659"/>
                      <a:pt x="7288" y="1951"/>
                    </a:cubicBezTo>
                    <a:cubicBezTo>
                      <a:pt x="7028" y="1566"/>
                      <a:pt x="6708" y="1225"/>
                      <a:pt x="6345" y="941"/>
                    </a:cubicBezTo>
                    <a:cubicBezTo>
                      <a:pt x="5614" y="369"/>
                      <a:pt x="4704" y="26"/>
                      <a:pt x="3711" y="3"/>
                    </a:cubicBezTo>
                    <a:cubicBezTo>
                      <a:pt x="3675" y="1"/>
                      <a:pt x="3644" y="1"/>
                      <a:pt x="3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9;p42">
                <a:extLst>
                  <a:ext uri="{FF2B5EF4-FFF2-40B4-BE49-F238E27FC236}">
                    <a16:creationId xmlns:a16="http://schemas.microsoft.com/office/drawing/2014/main" id="{C10D532E-ECEE-4CA1-607E-43B8AAFEBDCC}"/>
                  </a:ext>
                </a:extLst>
              </p:cNvPr>
              <p:cNvSpPr/>
              <p:nvPr/>
            </p:nvSpPr>
            <p:spPr>
              <a:xfrm>
                <a:off x="6886790" y="3636638"/>
                <a:ext cx="248207" cy="248735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8005" extrusionOk="0">
                    <a:moveTo>
                      <a:pt x="4445" y="0"/>
                    </a:moveTo>
                    <a:cubicBezTo>
                      <a:pt x="3438" y="0"/>
                      <a:pt x="2509" y="335"/>
                      <a:pt x="1764" y="901"/>
                    </a:cubicBezTo>
                    <a:cubicBezTo>
                      <a:pt x="1396" y="1178"/>
                      <a:pt x="1075" y="1507"/>
                      <a:pt x="810" y="1883"/>
                    </a:cubicBezTo>
                    <a:cubicBezTo>
                      <a:pt x="302" y="2609"/>
                      <a:pt x="1" y="3493"/>
                      <a:pt x="1" y="4444"/>
                    </a:cubicBezTo>
                    <a:cubicBezTo>
                      <a:pt x="1" y="5901"/>
                      <a:pt x="704" y="7195"/>
                      <a:pt x="1792" y="8004"/>
                    </a:cubicBezTo>
                    <a:cubicBezTo>
                      <a:pt x="4492" y="6687"/>
                      <a:pt x="6688" y="4483"/>
                      <a:pt x="7988" y="1769"/>
                    </a:cubicBezTo>
                    <a:cubicBezTo>
                      <a:pt x="7441" y="1044"/>
                      <a:pt x="6680" y="494"/>
                      <a:pt x="5801" y="215"/>
                    </a:cubicBezTo>
                    <a:cubicBezTo>
                      <a:pt x="5385" y="78"/>
                      <a:pt x="4939" y="6"/>
                      <a:pt x="44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70;p42">
                <a:extLst>
                  <a:ext uri="{FF2B5EF4-FFF2-40B4-BE49-F238E27FC236}">
                    <a16:creationId xmlns:a16="http://schemas.microsoft.com/office/drawing/2014/main" id="{6077B248-68FE-8223-C561-CABD98B1433F}"/>
                  </a:ext>
                </a:extLst>
              </p:cNvPr>
              <p:cNvSpPr/>
              <p:nvPr/>
            </p:nvSpPr>
            <p:spPr>
              <a:xfrm>
                <a:off x="6454237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71;p42">
                <a:extLst>
                  <a:ext uri="{FF2B5EF4-FFF2-40B4-BE49-F238E27FC236}">
                    <a16:creationId xmlns:a16="http://schemas.microsoft.com/office/drawing/2014/main" id="{6F865167-371C-5756-D791-3A8354B0AC4F}"/>
                  </a:ext>
                </a:extLst>
              </p:cNvPr>
              <p:cNvSpPr/>
              <p:nvPr/>
            </p:nvSpPr>
            <p:spPr>
              <a:xfrm>
                <a:off x="6447992" y="3481651"/>
                <a:ext cx="225089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9" y="7636"/>
                      <a:pt x="7243" y="5923"/>
                      <a:pt x="7240" y="3817"/>
                    </a:cubicBezTo>
                    <a:cubicBezTo>
                      <a:pt x="7240" y="1710"/>
                      <a:pt x="5619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72;p42">
                <a:extLst>
                  <a:ext uri="{FF2B5EF4-FFF2-40B4-BE49-F238E27FC236}">
                    <a16:creationId xmlns:a16="http://schemas.microsoft.com/office/drawing/2014/main" id="{07AD065B-10D1-16EE-14E0-C00ABDA68472}"/>
                  </a:ext>
                </a:extLst>
              </p:cNvPr>
              <p:cNvSpPr/>
              <p:nvPr/>
            </p:nvSpPr>
            <p:spPr>
              <a:xfrm>
                <a:off x="6493854" y="3529843"/>
                <a:ext cx="128081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4" extrusionOk="0">
                    <a:moveTo>
                      <a:pt x="2143" y="0"/>
                    </a:moveTo>
                    <a:cubicBezTo>
                      <a:pt x="958" y="0"/>
                      <a:pt x="1" y="1016"/>
                      <a:pt x="1" y="2266"/>
                    </a:cubicBezTo>
                    <a:cubicBezTo>
                      <a:pt x="1" y="3518"/>
                      <a:pt x="958" y="4534"/>
                      <a:pt x="2143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59" y="2266"/>
                    </a:lnTo>
                    <a:lnTo>
                      <a:pt x="4110" y="1364"/>
                    </a:lnTo>
                    <a:cubicBezTo>
                      <a:pt x="3781" y="561"/>
                      <a:pt x="3022" y="0"/>
                      <a:pt x="214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73;p42">
                <a:extLst>
                  <a:ext uri="{FF2B5EF4-FFF2-40B4-BE49-F238E27FC236}">
                    <a16:creationId xmlns:a16="http://schemas.microsoft.com/office/drawing/2014/main" id="{F877E752-2CF7-CA66-41B6-0CEDF53EABCC}"/>
                  </a:ext>
                </a:extLst>
              </p:cNvPr>
              <p:cNvSpPr/>
              <p:nvPr/>
            </p:nvSpPr>
            <p:spPr>
              <a:xfrm>
                <a:off x="6487515" y="3523412"/>
                <a:ext cx="141597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4942" extrusionOk="0">
                    <a:moveTo>
                      <a:pt x="2347" y="408"/>
                    </a:moveTo>
                    <a:cubicBezTo>
                      <a:pt x="3059" y="408"/>
                      <a:pt x="3706" y="818"/>
                      <a:pt x="4046" y="1465"/>
                    </a:cubicBezTo>
                    <a:lnTo>
                      <a:pt x="2185" y="2286"/>
                    </a:lnTo>
                    <a:cubicBezTo>
                      <a:pt x="2107" y="2319"/>
                      <a:pt x="2063" y="2392"/>
                      <a:pt x="2063" y="2473"/>
                    </a:cubicBezTo>
                    <a:cubicBezTo>
                      <a:pt x="2063" y="2553"/>
                      <a:pt x="2110" y="2626"/>
                      <a:pt x="2185" y="2660"/>
                    </a:cubicBezTo>
                    <a:lnTo>
                      <a:pt x="4055" y="3460"/>
                    </a:lnTo>
                    <a:cubicBezTo>
                      <a:pt x="3714" y="4119"/>
                      <a:pt x="3067" y="4537"/>
                      <a:pt x="2347" y="4537"/>
                    </a:cubicBezTo>
                    <a:cubicBezTo>
                      <a:pt x="1279" y="4537"/>
                      <a:pt x="405" y="3611"/>
                      <a:pt x="405" y="2473"/>
                    </a:cubicBezTo>
                    <a:cubicBezTo>
                      <a:pt x="405" y="1337"/>
                      <a:pt x="1279" y="408"/>
                      <a:pt x="2347" y="408"/>
                    </a:cubicBezTo>
                    <a:close/>
                    <a:moveTo>
                      <a:pt x="2347" y="1"/>
                    </a:moveTo>
                    <a:cubicBezTo>
                      <a:pt x="1056" y="1"/>
                      <a:pt x="1" y="1111"/>
                      <a:pt x="1" y="2473"/>
                    </a:cubicBezTo>
                    <a:cubicBezTo>
                      <a:pt x="1" y="3834"/>
                      <a:pt x="1056" y="4942"/>
                      <a:pt x="2347" y="4942"/>
                    </a:cubicBezTo>
                    <a:cubicBezTo>
                      <a:pt x="3296" y="4942"/>
                      <a:pt x="4144" y="4350"/>
                      <a:pt x="4515" y="3427"/>
                    </a:cubicBezTo>
                    <a:cubicBezTo>
                      <a:pt x="4557" y="3321"/>
                      <a:pt x="4506" y="3206"/>
                      <a:pt x="4406" y="3164"/>
                    </a:cubicBezTo>
                    <a:lnTo>
                      <a:pt x="2774" y="2467"/>
                    </a:lnTo>
                    <a:lnTo>
                      <a:pt x="4398" y="1753"/>
                    </a:lnTo>
                    <a:cubicBezTo>
                      <a:pt x="4495" y="1705"/>
                      <a:pt x="4546" y="1591"/>
                      <a:pt x="4504" y="1491"/>
                    </a:cubicBezTo>
                    <a:cubicBezTo>
                      <a:pt x="4130" y="587"/>
                      <a:pt x="3287" y="1"/>
                      <a:pt x="23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4;p42">
                <a:extLst>
                  <a:ext uri="{FF2B5EF4-FFF2-40B4-BE49-F238E27FC236}">
                    <a16:creationId xmlns:a16="http://schemas.microsoft.com/office/drawing/2014/main" id="{A332B80D-FFD8-02B5-4CD1-18A914902711}"/>
                  </a:ext>
                </a:extLst>
              </p:cNvPr>
              <p:cNvSpPr/>
              <p:nvPr/>
            </p:nvSpPr>
            <p:spPr>
              <a:xfrm>
                <a:off x="6425030" y="3526425"/>
                <a:ext cx="48504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03" extrusionOk="0">
                    <a:moveTo>
                      <a:pt x="231" y="1"/>
                    </a:moveTo>
                    <a:cubicBezTo>
                      <a:pt x="154" y="1"/>
                      <a:pt x="78" y="45"/>
                      <a:pt x="45" y="121"/>
                    </a:cubicBezTo>
                    <a:cubicBezTo>
                      <a:pt x="1" y="222"/>
                      <a:pt x="45" y="345"/>
                      <a:pt x="146" y="389"/>
                    </a:cubicBezTo>
                    <a:lnTo>
                      <a:pt x="1245" y="883"/>
                    </a:lnTo>
                    <a:cubicBezTo>
                      <a:pt x="1273" y="894"/>
                      <a:pt x="1301" y="903"/>
                      <a:pt x="1328" y="903"/>
                    </a:cubicBezTo>
                    <a:cubicBezTo>
                      <a:pt x="1409" y="903"/>
                      <a:pt x="1482" y="861"/>
                      <a:pt x="1513" y="783"/>
                    </a:cubicBezTo>
                    <a:cubicBezTo>
                      <a:pt x="1560" y="682"/>
                      <a:pt x="1513" y="559"/>
                      <a:pt x="1412" y="515"/>
                    </a:cubicBezTo>
                    <a:lnTo>
                      <a:pt x="313" y="18"/>
                    </a:lnTo>
                    <a:cubicBezTo>
                      <a:pt x="287" y="7"/>
                      <a:pt x="259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5;p42">
                <a:extLst>
                  <a:ext uri="{FF2B5EF4-FFF2-40B4-BE49-F238E27FC236}">
                    <a16:creationId xmlns:a16="http://schemas.microsoft.com/office/drawing/2014/main" id="{0576B5F0-6C75-F56D-2D4E-AC7AF8BB6538}"/>
                  </a:ext>
                </a:extLst>
              </p:cNvPr>
              <p:cNvSpPr/>
              <p:nvPr/>
            </p:nvSpPr>
            <p:spPr>
              <a:xfrm>
                <a:off x="6443331" y="3494515"/>
                <a:ext cx="44309" cy="38312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233" extrusionOk="0">
                    <a:moveTo>
                      <a:pt x="226" y="0"/>
                    </a:moveTo>
                    <a:cubicBezTo>
                      <a:pt x="168" y="0"/>
                      <a:pt x="111" y="25"/>
                      <a:pt x="73" y="74"/>
                    </a:cubicBezTo>
                    <a:cubicBezTo>
                      <a:pt x="0" y="161"/>
                      <a:pt x="11" y="286"/>
                      <a:pt x="98" y="359"/>
                    </a:cubicBezTo>
                    <a:lnTo>
                      <a:pt x="1069" y="1182"/>
                    </a:lnTo>
                    <a:cubicBezTo>
                      <a:pt x="1102" y="1213"/>
                      <a:pt x="1152" y="1232"/>
                      <a:pt x="1197" y="1232"/>
                    </a:cubicBezTo>
                    <a:cubicBezTo>
                      <a:pt x="1253" y="1232"/>
                      <a:pt x="1309" y="1204"/>
                      <a:pt x="1353" y="1157"/>
                    </a:cubicBezTo>
                    <a:cubicBezTo>
                      <a:pt x="1426" y="1070"/>
                      <a:pt x="1417" y="945"/>
                      <a:pt x="1328" y="872"/>
                    </a:cubicBezTo>
                    <a:lnTo>
                      <a:pt x="360" y="49"/>
                    </a:lnTo>
                    <a:cubicBezTo>
                      <a:pt x="321" y="17"/>
                      <a:pt x="274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6;p42">
                <a:extLst>
                  <a:ext uri="{FF2B5EF4-FFF2-40B4-BE49-F238E27FC236}">
                    <a16:creationId xmlns:a16="http://schemas.microsoft.com/office/drawing/2014/main" id="{C877E3AA-9741-AC42-149F-F8DBF5E51750}"/>
                  </a:ext>
                </a:extLst>
              </p:cNvPr>
              <p:cNvSpPr/>
              <p:nvPr/>
            </p:nvSpPr>
            <p:spPr>
              <a:xfrm>
                <a:off x="6471762" y="3469502"/>
                <a:ext cx="34708" cy="45273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7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12" y="1359"/>
                    </a:lnTo>
                    <a:cubicBezTo>
                      <a:pt x="753" y="1423"/>
                      <a:pt x="818" y="1457"/>
                      <a:pt x="885" y="1457"/>
                    </a:cubicBezTo>
                    <a:cubicBezTo>
                      <a:pt x="924" y="1457"/>
                      <a:pt x="957" y="1446"/>
                      <a:pt x="991" y="1426"/>
                    </a:cubicBezTo>
                    <a:cubicBezTo>
                      <a:pt x="1088" y="1368"/>
                      <a:pt x="1116" y="1242"/>
                      <a:pt x="1055" y="1147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7;p42">
                <a:extLst>
                  <a:ext uri="{FF2B5EF4-FFF2-40B4-BE49-F238E27FC236}">
                    <a16:creationId xmlns:a16="http://schemas.microsoft.com/office/drawing/2014/main" id="{826E6B00-1A28-B06A-BF94-AFE38A8A21AF}"/>
                  </a:ext>
                </a:extLst>
              </p:cNvPr>
              <p:cNvSpPr/>
              <p:nvPr/>
            </p:nvSpPr>
            <p:spPr>
              <a:xfrm>
                <a:off x="6505661" y="3454680"/>
                <a:ext cx="25946" cy="46143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85" extrusionOk="0">
                    <a:moveTo>
                      <a:pt x="228" y="1"/>
                    </a:moveTo>
                    <a:cubicBezTo>
                      <a:pt x="207" y="1"/>
                      <a:pt x="185" y="4"/>
                      <a:pt x="165" y="12"/>
                    </a:cubicBezTo>
                    <a:cubicBezTo>
                      <a:pt x="59" y="51"/>
                      <a:pt x="0" y="165"/>
                      <a:pt x="39" y="271"/>
                    </a:cubicBezTo>
                    <a:lnTo>
                      <a:pt x="410" y="1348"/>
                    </a:lnTo>
                    <a:cubicBezTo>
                      <a:pt x="444" y="1432"/>
                      <a:pt x="519" y="1485"/>
                      <a:pt x="603" y="1485"/>
                    </a:cubicBezTo>
                    <a:cubicBezTo>
                      <a:pt x="625" y="1485"/>
                      <a:pt x="647" y="1482"/>
                      <a:pt x="670" y="1474"/>
                    </a:cubicBezTo>
                    <a:cubicBezTo>
                      <a:pt x="773" y="1434"/>
                      <a:pt x="834" y="1320"/>
                      <a:pt x="795" y="1217"/>
                    </a:cubicBezTo>
                    <a:lnTo>
                      <a:pt x="421" y="137"/>
                    </a:lnTo>
                    <a:cubicBezTo>
                      <a:pt x="390" y="55"/>
                      <a:pt x="311" y="1"/>
                      <a:pt x="22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8;p42">
                <a:extLst>
                  <a:ext uri="{FF2B5EF4-FFF2-40B4-BE49-F238E27FC236}">
                    <a16:creationId xmlns:a16="http://schemas.microsoft.com/office/drawing/2014/main" id="{17D7DCF6-AC8D-9A9F-2ADC-630A89550C44}"/>
                  </a:ext>
                </a:extLst>
              </p:cNvPr>
              <p:cNvSpPr/>
              <p:nvPr/>
            </p:nvSpPr>
            <p:spPr>
              <a:xfrm>
                <a:off x="6451565" y="3671500"/>
                <a:ext cx="39369" cy="3250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046" extrusionOk="0">
                    <a:moveTo>
                      <a:pt x="1037" y="0"/>
                    </a:moveTo>
                    <a:cubicBezTo>
                      <a:pt x="993" y="0"/>
                      <a:pt x="948" y="15"/>
                      <a:pt x="910" y="44"/>
                    </a:cubicBezTo>
                    <a:lnTo>
                      <a:pt x="106" y="683"/>
                    </a:lnTo>
                    <a:cubicBezTo>
                      <a:pt x="14" y="753"/>
                      <a:pt x="0" y="881"/>
                      <a:pt x="70" y="968"/>
                    </a:cubicBezTo>
                    <a:cubicBezTo>
                      <a:pt x="109" y="1018"/>
                      <a:pt x="168" y="1046"/>
                      <a:pt x="226" y="1046"/>
                    </a:cubicBezTo>
                    <a:cubicBezTo>
                      <a:pt x="274" y="1046"/>
                      <a:pt x="315" y="1032"/>
                      <a:pt x="357" y="1004"/>
                    </a:cubicBezTo>
                    <a:lnTo>
                      <a:pt x="1161" y="365"/>
                    </a:lnTo>
                    <a:cubicBezTo>
                      <a:pt x="1253" y="296"/>
                      <a:pt x="1267" y="167"/>
                      <a:pt x="1197" y="78"/>
                    </a:cubicBezTo>
                    <a:cubicBezTo>
                      <a:pt x="1157" y="27"/>
                      <a:pt x="1098" y="0"/>
                      <a:pt x="10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9;p42">
                <a:extLst>
                  <a:ext uri="{FF2B5EF4-FFF2-40B4-BE49-F238E27FC236}">
                    <a16:creationId xmlns:a16="http://schemas.microsoft.com/office/drawing/2014/main" id="{C1B028B8-7615-9FBB-86DF-D5C73002CC32}"/>
                  </a:ext>
                </a:extLst>
              </p:cNvPr>
              <p:cNvSpPr/>
              <p:nvPr/>
            </p:nvSpPr>
            <p:spPr>
              <a:xfrm>
                <a:off x="6479281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818" y="1"/>
                    </a:moveTo>
                    <a:cubicBezTo>
                      <a:pt x="753" y="1"/>
                      <a:pt x="689" y="32"/>
                      <a:pt x="651" y="91"/>
                    </a:cubicBezTo>
                    <a:lnTo>
                      <a:pt x="65" y="964"/>
                    </a:lnTo>
                    <a:cubicBezTo>
                      <a:pt x="1" y="1059"/>
                      <a:pt x="26" y="1182"/>
                      <a:pt x="121" y="1246"/>
                    </a:cubicBezTo>
                    <a:cubicBezTo>
                      <a:pt x="154" y="1271"/>
                      <a:pt x="193" y="1282"/>
                      <a:pt x="232" y="1282"/>
                    </a:cubicBezTo>
                    <a:cubicBezTo>
                      <a:pt x="294" y="1282"/>
                      <a:pt x="361" y="1249"/>
                      <a:pt x="403" y="1190"/>
                    </a:cubicBezTo>
                    <a:lnTo>
                      <a:pt x="989" y="317"/>
                    </a:lnTo>
                    <a:cubicBezTo>
                      <a:pt x="1050" y="225"/>
                      <a:pt x="1028" y="99"/>
                      <a:pt x="933" y="35"/>
                    </a:cubicBezTo>
                    <a:cubicBezTo>
                      <a:pt x="897" y="12"/>
                      <a:pt x="857" y="1"/>
                      <a:pt x="81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80;p42">
                <a:extLst>
                  <a:ext uri="{FF2B5EF4-FFF2-40B4-BE49-F238E27FC236}">
                    <a16:creationId xmlns:a16="http://schemas.microsoft.com/office/drawing/2014/main" id="{D1625400-9854-1CF0-AAF4-67C77F4B4C35}"/>
                  </a:ext>
                </a:extLst>
              </p:cNvPr>
              <p:cNvSpPr/>
              <p:nvPr/>
            </p:nvSpPr>
            <p:spPr>
              <a:xfrm>
                <a:off x="6514672" y="3702417"/>
                <a:ext cx="25324" cy="44682"/>
              </a:xfrm>
              <a:custGeom>
                <a:avLst/>
                <a:gdLst/>
                <a:ahLst/>
                <a:cxnLst/>
                <a:rect l="l" t="t" r="r" b="b"/>
                <a:pathLst>
                  <a:path w="815" h="1438" extrusionOk="0">
                    <a:moveTo>
                      <a:pt x="587" y="1"/>
                    </a:moveTo>
                    <a:cubicBezTo>
                      <a:pt x="504" y="1"/>
                      <a:pt x="427" y="53"/>
                      <a:pt x="396" y="137"/>
                    </a:cubicBezTo>
                    <a:lnTo>
                      <a:pt x="34" y="1170"/>
                    </a:lnTo>
                    <a:cubicBezTo>
                      <a:pt x="0" y="1278"/>
                      <a:pt x="56" y="1387"/>
                      <a:pt x="159" y="1426"/>
                    </a:cubicBezTo>
                    <a:cubicBezTo>
                      <a:pt x="182" y="1435"/>
                      <a:pt x="204" y="1437"/>
                      <a:pt x="226" y="1437"/>
                    </a:cubicBezTo>
                    <a:cubicBezTo>
                      <a:pt x="310" y="1437"/>
                      <a:pt x="385" y="1384"/>
                      <a:pt x="419" y="1301"/>
                    </a:cubicBezTo>
                    <a:lnTo>
                      <a:pt x="781" y="269"/>
                    </a:lnTo>
                    <a:cubicBezTo>
                      <a:pt x="815" y="163"/>
                      <a:pt x="759" y="51"/>
                      <a:pt x="653" y="12"/>
                    </a:cubicBezTo>
                    <a:cubicBezTo>
                      <a:pt x="631" y="4"/>
                      <a:pt x="609" y="1"/>
                      <a:pt x="5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81;p42">
                <a:extLst>
                  <a:ext uri="{FF2B5EF4-FFF2-40B4-BE49-F238E27FC236}">
                    <a16:creationId xmlns:a16="http://schemas.microsoft.com/office/drawing/2014/main" id="{6206EFBD-70C5-E4E8-CF6E-193F30D9795B}"/>
                  </a:ext>
                </a:extLst>
              </p:cNvPr>
              <p:cNvSpPr/>
              <p:nvPr/>
            </p:nvSpPr>
            <p:spPr>
              <a:xfrm>
                <a:off x="6862522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82;p42">
                <a:extLst>
                  <a:ext uri="{FF2B5EF4-FFF2-40B4-BE49-F238E27FC236}">
                    <a16:creationId xmlns:a16="http://schemas.microsoft.com/office/drawing/2014/main" id="{2F2752B7-BD66-5283-3464-3810A496095C}"/>
                  </a:ext>
                </a:extLst>
              </p:cNvPr>
              <p:cNvSpPr/>
              <p:nvPr/>
            </p:nvSpPr>
            <p:spPr>
              <a:xfrm>
                <a:off x="6856277" y="3481651"/>
                <a:ext cx="224996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1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4" y="7636"/>
                      <a:pt x="7240" y="5923"/>
                      <a:pt x="7240" y="3817"/>
                    </a:cubicBezTo>
                    <a:cubicBezTo>
                      <a:pt x="7240" y="1710"/>
                      <a:pt x="5614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83;p42">
                <a:extLst>
                  <a:ext uri="{FF2B5EF4-FFF2-40B4-BE49-F238E27FC236}">
                    <a16:creationId xmlns:a16="http://schemas.microsoft.com/office/drawing/2014/main" id="{6C5325CE-71BF-3527-52C1-69B85BF97342}"/>
                  </a:ext>
                </a:extLst>
              </p:cNvPr>
              <p:cNvSpPr/>
              <p:nvPr/>
            </p:nvSpPr>
            <p:spPr>
              <a:xfrm>
                <a:off x="6901953" y="3529843"/>
                <a:ext cx="128174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5" h="4534" extrusionOk="0">
                    <a:moveTo>
                      <a:pt x="2146" y="0"/>
                    </a:moveTo>
                    <a:cubicBezTo>
                      <a:pt x="961" y="0"/>
                      <a:pt x="1" y="1016"/>
                      <a:pt x="1" y="2266"/>
                    </a:cubicBezTo>
                    <a:cubicBezTo>
                      <a:pt x="1" y="3518"/>
                      <a:pt x="961" y="4534"/>
                      <a:pt x="2146" y="4534"/>
                    </a:cubicBezTo>
                    <a:cubicBezTo>
                      <a:pt x="3033" y="4534"/>
                      <a:pt x="3795" y="3962"/>
                      <a:pt x="4124" y="3150"/>
                    </a:cubicBezTo>
                    <a:lnTo>
                      <a:pt x="2063" y="2266"/>
                    </a:lnTo>
                    <a:lnTo>
                      <a:pt x="4113" y="1364"/>
                    </a:lnTo>
                    <a:cubicBezTo>
                      <a:pt x="3781" y="561"/>
                      <a:pt x="3025" y="0"/>
                      <a:pt x="21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4;p42">
                <a:extLst>
                  <a:ext uri="{FF2B5EF4-FFF2-40B4-BE49-F238E27FC236}">
                    <a16:creationId xmlns:a16="http://schemas.microsoft.com/office/drawing/2014/main" id="{0423B6FE-9971-5DE5-BA38-D546B5999DE0}"/>
                  </a:ext>
                </a:extLst>
              </p:cNvPr>
              <p:cNvSpPr/>
              <p:nvPr/>
            </p:nvSpPr>
            <p:spPr>
              <a:xfrm>
                <a:off x="6895738" y="3523412"/>
                <a:ext cx="141504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942" extrusionOk="0">
                    <a:moveTo>
                      <a:pt x="2346" y="408"/>
                    </a:moveTo>
                    <a:cubicBezTo>
                      <a:pt x="3055" y="408"/>
                      <a:pt x="3702" y="818"/>
                      <a:pt x="4045" y="1465"/>
                    </a:cubicBezTo>
                    <a:lnTo>
                      <a:pt x="2182" y="2286"/>
                    </a:lnTo>
                    <a:cubicBezTo>
                      <a:pt x="2106" y="2319"/>
                      <a:pt x="2059" y="2392"/>
                      <a:pt x="2059" y="2473"/>
                    </a:cubicBezTo>
                    <a:cubicBezTo>
                      <a:pt x="2059" y="2553"/>
                      <a:pt x="2109" y="2626"/>
                      <a:pt x="2182" y="2660"/>
                    </a:cubicBezTo>
                    <a:lnTo>
                      <a:pt x="4051" y="3460"/>
                    </a:lnTo>
                    <a:cubicBezTo>
                      <a:pt x="3713" y="4119"/>
                      <a:pt x="3066" y="4537"/>
                      <a:pt x="2346" y="4537"/>
                    </a:cubicBezTo>
                    <a:cubicBezTo>
                      <a:pt x="1275" y="4537"/>
                      <a:pt x="405" y="3611"/>
                      <a:pt x="405" y="2473"/>
                    </a:cubicBezTo>
                    <a:cubicBezTo>
                      <a:pt x="405" y="1337"/>
                      <a:pt x="1275" y="408"/>
                      <a:pt x="2346" y="408"/>
                    </a:cubicBezTo>
                    <a:close/>
                    <a:moveTo>
                      <a:pt x="2346" y="1"/>
                    </a:moveTo>
                    <a:cubicBezTo>
                      <a:pt x="1052" y="1"/>
                      <a:pt x="0" y="1111"/>
                      <a:pt x="0" y="2473"/>
                    </a:cubicBezTo>
                    <a:cubicBezTo>
                      <a:pt x="0" y="3834"/>
                      <a:pt x="1052" y="4942"/>
                      <a:pt x="2346" y="4942"/>
                    </a:cubicBezTo>
                    <a:cubicBezTo>
                      <a:pt x="3295" y="4942"/>
                      <a:pt x="4143" y="4350"/>
                      <a:pt x="4511" y="3427"/>
                    </a:cubicBezTo>
                    <a:cubicBezTo>
                      <a:pt x="4553" y="3321"/>
                      <a:pt x="4506" y="3206"/>
                      <a:pt x="4405" y="3164"/>
                    </a:cubicBezTo>
                    <a:lnTo>
                      <a:pt x="2773" y="2467"/>
                    </a:lnTo>
                    <a:lnTo>
                      <a:pt x="4397" y="1753"/>
                    </a:lnTo>
                    <a:cubicBezTo>
                      <a:pt x="4494" y="1705"/>
                      <a:pt x="4545" y="1591"/>
                      <a:pt x="4503" y="1491"/>
                    </a:cubicBezTo>
                    <a:cubicBezTo>
                      <a:pt x="4129" y="587"/>
                      <a:pt x="3284" y="1"/>
                      <a:pt x="23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5;p42">
                <a:extLst>
                  <a:ext uri="{FF2B5EF4-FFF2-40B4-BE49-F238E27FC236}">
                    <a16:creationId xmlns:a16="http://schemas.microsoft.com/office/drawing/2014/main" id="{5E50A936-33A7-9865-E7C6-01A541B74EC8}"/>
                  </a:ext>
                </a:extLst>
              </p:cNvPr>
              <p:cNvSpPr/>
              <p:nvPr/>
            </p:nvSpPr>
            <p:spPr>
              <a:xfrm>
                <a:off x="7055759" y="3526425"/>
                <a:ext cx="48473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903" extrusionOk="0">
                    <a:moveTo>
                      <a:pt x="1326" y="1"/>
                    </a:moveTo>
                    <a:cubicBezTo>
                      <a:pt x="1298" y="1"/>
                      <a:pt x="1271" y="7"/>
                      <a:pt x="1244" y="18"/>
                    </a:cubicBezTo>
                    <a:lnTo>
                      <a:pt x="148" y="515"/>
                    </a:lnTo>
                    <a:cubicBezTo>
                      <a:pt x="45" y="562"/>
                      <a:pt x="0" y="682"/>
                      <a:pt x="45" y="783"/>
                    </a:cubicBezTo>
                    <a:cubicBezTo>
                      <a:pt x="81" y="855"/>
                      <a:pt x="153" y="903"/>
                      <a:pt x="232" y="903"/>
                    </a:cubicBezTo>
                    <a:cubicBezTo>
                      <a:pt x="260" y="903"/>
                      <a:pt x="287" y="897"/>
                      <a:pt x="315" y="883"/>
                    </a:cubicBezTo>
                    <a:lnTo>
                      <a:pt x="1412" y="389"/>
                    </a:lnTo>
                    <a:cubicBezTo>
                      <a:pt x="1512" y="339"/>
                      <a:pt x="1560" y="222"/>
                      <a:pt x="1512" y="121"/>
                    </a:cubicBezTo>
                    <a:cubicBezTo>
                      <a:pt x="1477" y="45"/>
                      <a:pt x="140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6;p42">
                <a:extLst>
                  <a:ext uri="{FF2B5EF4-FFF2-40B4-BE49-F238E27FC236}">
                    <a16:creationId xmlns:a16="http://schemas.microsoft.com/office/drawing/2014/main" id="{175B840C-C664-1E05-D409-E0F1D3B433C7}"/>
                  </a:ext>
                </a:extLst>
              </p:cNvPr>
              <p:cNvSpPr/>
              <p:nvPr/>
            </p:nvSpPr>
            <p:spPr>
              <a:xfrm>
                <a:off x="7041870" y="3494670"/>
                <a:ext cx="44154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8" extrusionOk="0">
                    <a:moveTo>
                      <a:pt x="1194" y="0"/>
                    </a:moveTo>
                    <a:cubicBezTo>
                      <a:pt x="1149" y="0"/>
                      <a:pt x="1103" y="15"/>
                      <a:pt x="1064" y="47"/>
                    </a:cubicBezTo>
                    <a:lnTo>
                      <a:pt x="96" y="870"/>
                    </a:lnTo>
                    <a:cubicBezTo>
                      <a:pt x="9" y="943"/>
                      <a:pt x="1" y="1068"/>
                      <a:pt x="70" y="1157"/>
                    </a:cubicBezTo>
                    <a:cubicBezTo>
                      <a:pt x="109" y="1202"/>
                      <a:pt x="168" y="1227"/>
                      <a:pt x="224" y="1227"/>
                    </a:cubicBezTo>
                    <a:cubicBezTo>
                      <a:pt x="269" y="1227"/>
                      <a:pt x="319" y="1208"/>
                      <a:pt x="358" y="1180"/>
                    </a:cubicBezTo>
                    <a:lnTo>
                      <a:pt x="1326" y="357"/>
                    </a:lnTo>
                    <a:cubicBezTo>
                      <a:pt x="1410" y="284"/>
                      <a:pt x="1421" y="159"/>
                      <a:pt x="1351" y="72"/>
                    </a:cubicBezTo>
                    <a:cubicBezTo>
                      <a:pt x="1310" y="25"/>
                      <a:pt x="1253" y="0"/>
                      <a:pt x="11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7;p42">
                <a:extLst>
                  <a:ext uri="{FF2B5EF4-FFF2-40B4-BE49-F238E27FC236}">
                    <a16:creationId xmlns:a16="http://schemas.microsoft.com/office/drawing/2014/main" id="{9CD94E03-1346-9CF9-23FF-5A9750EF2007}"/>
                  </a:ext>
                </a:extLst>
              </p:cNvPr>
              <p:cNvSpPr/>
              <p:nvPr/>
            </p:nvSpPr>
            <p:spPr>
              <a:xfrm>
                <a:off x="7022729" y="3469533"/>
                <a:ext cx="34708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6" extrusionOk="0">
                    <a:moveTo>
                      <a:pt x="885" y="0"/>
                    </a:moveTo>
                    <a:cubicBezTo>
                      <a:pt x="817" y="0"/>
                      <a:pt x="750" y="35"/>
                      <a:pt x="712" y="97"/>
                    </a:cubicBezTo>
                    <a:lnTo>
                      <a:pt x="59" y="1146"/>
                    </a:lnTo>
                    <a:cubicBezTo>
                      <a:pt x="0" y="1241"/>
                      <a:pt x="31" y="1367"/>
                      <a:pt x="126" y="1425"/>
                    </a:cubicBezTo>
                    <a:cubicBezTo>
                      <a:pt x="159" y="1445"/>
                      <a:pt x="198" y="1456"/>
                      <a:pt x="234" y="1456"/>
                    </a:cubicBezTo>
                    <a:cubicBezTo>
                      <a:pt x="304" y="1456"/>
                      <a:pt x="368" y="1422"/>
                      <a:pt x="405" y="1358"/>
                    </a:cubicBezTo>
                    <a:lnTo>
                      <a:pt x="1057" y="309"/>
                    </a:lnTo>
                    <a:cubicBezTo>
                      <a:pt x="1116" y="214"/>
                      <a:pt x="1085" y="89"/>
                      <a:pt x="991" y="30"/>
                    </a:cubicBezTo>
                    <a:cubicBezTo>
                      <a:pt x="958" y="10"/>
                      <a:pt x="921" y="0"/>
                      <a:pt x="8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8;p42">
                <a:extLst>
                  <a:ext uri="{FF2B5EF4-FFF2-40B4-BE49-F238E27FC236}">
                    <a16:creationId xmlns:a16="http://schemas.microsoft.com/office/drawing/2014/main" id="{AAD963BA-8579-A626-4E55-860DBD1D2C35}"/>
                  </a:ext>
                </a:extLst>
              </p:cNvPr>
              <p:cNvSpPr/>
              <p:nvPr/>
            </p:nvSpPr>
            <p:spPr>
              <a:xfrm>
                <a:off x="6997747" y="3454712"/>
                <a:ext cx="25790" cy="4611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4" extrusionOk="0">
                    <a:moveTo>
                      <a:pt x="603" y="1"/>
                    </a:moveTo>
                    <a:cubicBezTo>
                      <a:pt x="517" y="1"/>
                      <a:pt x="438" y="53"/>
                      <a:pt x="411" y="136"/>
                    </a:cubicBezTo>
                    <a:lnTo>
                      <a:pt x="37" y="1216"/>
                    </a:lnTo>
                    <a:cubicBezTo>
                      <a:pt x="1" y="1322"/>
                      <a:pt x="56" y="1439"/>
                      <a:pt x="162" y="1473"/>
                    </a:cubicBezTo>
                    <a:cubicBezTo>
                      <a:pt x="182" y="1481"/>
                      <a:pt x="207" y="1484"/>
                      <a:pt x="229" y="1484"/>
                    </a:cubicBezTo>
                    <a:cubicBezTo>
                      <a:pt x="313" y="1484"/>
                      <a:pt x="391" y="1431"/>
                      <a:pt x="419" y="1347"/>
                    </a:cubicBezTo>
                    <a:lnTo>
                      <a:pt x="793" y="270"/>
                    </a:lnTo>
                    <a:cubicBezTo>
                      <a:pt x="829" y="161"/>
                      <a:pt x="771" y="47"/>
                      <a:pt x="667" y="11"/>
                    </a:cubicBezTo>
                    <a:cubicBezTo>
                      <a:pt x="646" y="4"/>
                      <a:pt x="624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9;p42">
                <a:extLst>
                  <a:ext uri="{FF2B5EF4-FFF2-40B4-BE49-F238E27FC236}">
                    <a16:creationId xmlns:a16="http://schemas.microsoft.com/office/drawing/2014/main" id="{B1DA34A1-D16D-4A18-821B-0E7EE4567701}"/>
                  </a:ext>
                </a:extLst>
              </p:cNvPr>
              <p:cNvSpPr/>
              <p:nvPr/>
            </p:nvSpPr>
            <p:spPr>
              <a:xfrm>
                <a:off x="7038669" y="3671438"/>
                <a:ext cx="39120" cy="32564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048" extrusionOk="0">
                    <a:moveTo>
                      <a:pt x="225" y="0"/>
                    </a:moveTo>
                    <a:cubicBezTo>
                      <a:pt x="164" y="0"/>
                      <a:pt x="105" y="27"/>
                      <a:pt x="65" y="77"/>
                    </a:cubicBezTo>
                    <a:cubicBezTo>
                      <a:pt x="0" y="166"/>
                      <a:pt x="12" y="292"/>
                      <a:pt x="101" y="362"/>
                    </a:cubicBezTo>
                    <a:lnTo>
                      <a:pt x="907" y="1001"/>
                    </a:lnTo>
                    <a:cubicBezTo>
                      <a:pt x="941" y="1034"/>
                      <a:pt x="985" y="1048"/>
                      <a:pt x="1033" y="1048"/>
                    </a:cubicBezTo>
                    <a:cubicBezTo>
                      <a:pt x="1091" y="1048"/>
                      <a:pt x="1150" y="1023"/>
                      <a:pt x="1192" y="967"/>
                    </a:cubicBezTo>
                    <a:cubicBezTo>
                      <a:pt x="1259" y="875"/>
                      <a:pt x="1245" y="749"/>
                      <a:pt x="1155" y="680"/>
                    </a:cubicBezTo>
                    <a:lnTo>
                      <a:pt x="352" y="44"/>
                    </a:lnTo>
                    <a:cubicBezTo>
                      <a:pt x="313" y="14"/>
                      <a:pt x="269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90;p42">
                <a:extLst>
                  <a:ext uri="{FF2B5EF4-FFF2-40B4-BE49-F238E27FC236}">
                    <a16:creationId xmlns:a16="http://schemas.microsoft.com/office/drawing/2014/main" id="{1B4C7557-0D35-6A9F-5504-CD2A511FEB56}"/>
                  </a:ext>
                </a:extLst>
              </p:cNvPr>
              <p:cNvSpPr/>
              <p:nvPr/>
            </p:nvSpPr>
            <p:spPr>
              <a:xfrm>
                <a:off x="7017416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233" y="1"/>
                    </a:moveTo>
                    <a:cubicBezTo>
                      <a:pt x="194" y="1"/>
                      <a:pt x="154" y="12"/>
                      <a:pt x="118" y="35"/>
                    </a:cubicBezTo>
                    <a:cubicBezTo>
                      <a:pt x="23" y="99"/>
                      <a:pt x="1" y="225"/>
                      <a:pt x="62" y="317"/>
                    </a:cubicBezTo>
                    <a:lnTo>
                      <a:pt x="648" y="1190"/>
                    </a:lnTo>
                    <a:cubicBezTo>
                      <a:pt x="690" y="1249"/>
                      <a:pt x="754" y="1282"/>
                      <a:pt x="818" y="1282"/>
                    </a:cubicBezTo>
                    <a:cubicBezTo>
                      <a:pt x="857" y="1282"/>
                      <a:pt x="896" y="1271"/>
                      <a:pt x="930" y="1246"/>
                    </a:cubicBezTo>
                    <a:cubicBezTo>
                      <a:pt x="1025" y="1182"/>
                      <a:pt x="1050" y="1056"/>
                      <a:pt x="986" y="964"/>
                    </a:cubicBezTo>
                    <a:lnTo>
                      <a:pt x="400" y="91"/>
                    </a:lnTo>
                    <a:cubicBezTo>
                      <a:pt x="362" y="32"/>
                      <a:pt x="298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91;p42">
                <a:extLst>
                  <a:ext uri="{FF2B5EF4-FFF2-40B4-BE49-F238E27FC236}">
                    <a16:creationId xmlns:a16="http://schemas.microsoft.com/office/drawing/2014/main" id="{65F04064-543B-ACBB-096A-CE6082CA4F56}"/>
                  </a:ext>
                </a:extLst>
              </p:cNvPr>
              <p:cNvSpPr/>
              <p:nvPr/>
            </p:nvSpPr>
            <p:spPr>
              <a:xfrm>
                <a:off x="6989078" y="3702386"/>
                <a:ext cx="25604" cy="4471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39" extrusionOk="0">
                    <a:moveTo>
                      <a:pt x="233" y="1"/>
                    </a:moveTo>
                    <a:cubicBezTo>
                      <a:pt x="211" y="1"/>
                      <a:pt x="188" y="5"/>
                      <a:pt x="165" y="13"/>
                    </a:cubicBezTo>
                    <a:cubicBezTo>
                      <a:pt x="57" y="52"/>
                      <a:pt x="1" y="166"/>
                      <a:pt x="40" y="270"/>
                    </a:cubicBezTo>
                    <a:lnTo>
                      <a:pt x="402" y="1302"/>
                    </a:lnTo>
                    <a:cubicBezTo>
                      <a:pt x="433" y="1385"/>
                      <a:pt x="511" y="1438"/>
                      <a:pt x="595" y="1438"/>
                    </a:cubicBezTo>
                    <a:cubicBezTo>
                      <a:pt x="620" y="1438"/>
                      <a:pt x="640" y="1436"/>
                      <a:pt x="659" y="1427"/>
                    </a:cubicBezTo>
                    <a:cubicBezTo>
                      <a:pt x="768" y="1391"/>
                      <a:pt x="824" y="1274"/>
                      <a:pt x="787" y="1171"/>
                    </a:cubicBezTo>
                    <a:lnTo>
                      <a:pt x="425" y="138"/>
                    </a:lnTo>
                    <a:cubicBezTo>
                      <a:pt x="394" y="55"/>
                      <a:pt x="316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92;p42">
                <a:extLst>
                  <a:ext uri="{FF2B5EF4-FFF2-40B4-BE49-F238E27FC236}">
                    <a16:creationId xmlns:a16="http://schemas.microsoft.com/office/drawing/2014/main" id="{299D82C0-B348-2194-8F20-CDDD42EA103B}"/>
                  </a:ext>
                </a:extLst>
              </p:cNvPr>
              <p:cNvSpPr/>
              <p:nvPr/>
            </p:nvSpPr>
            <p:spPr>
              <a:xfrm>
                <a:off x="6724874" y="3613147"/>
                <a:ext cx="72150" cy="42414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1365" extrusionOk="0">
                    <a:moveTo>
                      <a:pt x="1161" y="0"/>
                    </a:moveTo>
                    <a:cubicBezTo>
                      <a:pt x="519" y="0"/>
                      <a:pt x="0" y="525"/>
                      <a:pt x="0" y="1161"/>
                    </a:cubicBezTo>
                    <a:cubicBezTo>
                      <a:pt x="0" y="1272"/>
                      <a:pt x="90" y="1364"/>
                      <a:pt x="201" y="1364"/>
                    </a:cubicBezTo>
                    <a:cubicBezTo>
                      <a:pt x="313" y="1364"/>
                      <a:pt x="405" y="1272"/>
                      <a:pt x="405" y="1161"/>
                    </a:cubicBezTo>
                    <a:cubicBezTo>
                      <a:pt x="405" y="742"/>
                      <a:pt x="743" y="405"/>
                      <a:pt x="1161" y="405"/>
                    </a:cubicBezTo>
                    <a:cubicBezTo>
                      <a:pt x="1577" y="405"/>
                      <a:pt x="1917" y="742"/>
                      <a:pt x="1917" y="1161"/>
                    </a:cubicBezTo>
                    <a:cubicBezTo>
                      <a:pt x="1917" y="1272"/>
                      <a:pt x="2009" y="1364"/>
                      <a:pt x="2121" y="1364"/>
                    </a:cubicBezTo>
                    <a:cubicBezTo>
                      <a:pt x="2232" y="1364"/>
                      <a:pt x="2322" y="1272"/>
                      <a:pt x="2322" y="1161"/>
                    </a:cubicBezTo>
                    <a:cubicBezTo>
                      <a:pt x="2322" y="519"/>
                      <a:pt x="1800" y="0"/>
                      <a:pt x="116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93;p42">
                <a:extLst>
                  <a:ext uri="{FF2B5EF4-FFF2-40B4-BE49-F238E27FC236}">
                    <a16:creationId xmlns:a16="http://schemas.microsoft.com/office/drawing/2014/main" id="{D9B05E0D-FD2E-3532-AAFC-EA5083EB02B1}"/>
                  </a:ext>
                </a:extLst>
              </p:cNvPr>
              <p:cNvSpPr/>
              <p:nvPr/>
            </p:nvSpPr>
            <p:spPr>
              <a:xfrm>
                <a:off x="6665744" y="3684737"/>
                <a:ext cx="190474" cy="101452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3265" extrusionOk="0">
                    <a:moveTo>
                      <a:pt x="204" y="1"/>
                    </a:moveTo>
                    <a:cubicBezTo>
                      <a:pt x="93" y="1"/>
                      <a:pt x="1" y="93"/>
                      <a:pt x="1" y="204"/>
                    </a:cubicBezTo>
                    <a:cubicBezTo>
                      <a:pt x="1" y="1892"/>
                      <a:pt x="1376" y="3265"/>
                      <a:pt x="3064" y="3265"/>
                    </a:cubicBezTo>
                    <a:cubicBezTo>
                      <a:pt x="4755" y="3265"/>
                      <a:pt x="6130" y="1892"/>
                      <a:pt x="6124" y="204"/>
                    </a:cubicBezTo>
                    <a:cubicBezTo>
                      <a:pt x="6124" y="93"/>
                      <a:pt x="6035" y="1"/>
                      <a:pt x="5924" y="1"/>
                    </a:cubicBezTo>
                    <a:cubicBezTo>
                      <a:pt x="5812" y="1"/>
                      <a:pt x="5720" y="93"/>
                      <a:pt x="5720" y="204"/>
                    </a:cubicBezTo>
                    <a:cubicBezTo>
                      <a:pt x="5720" y="1669"/>
                      <a:pt x="4529" y="2860"/>
                      <a:pt x="3064" y="2860"/>
                    </a:cubicBezTo>
                    <a:cubicBezTo>
                      <a:pt x="1599" y="2860"/>
                      <a:pt x="405" y="1669"/>
                      <a:pt x="405" y="204"/>
                    </a:cubicBezTo>
                    <a:cubicBezTo>
                      <a:pt x="405" y="93"/>
                      <a:pt x="316" y="1"/>
                      <a:pt x="2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4;p42">
                <a:extLst>
                  <a:ext uri="{FF2B5EF4-FFF2-40B4-BE49-F238E27FC236}">
                    <a16:creationId xmlns:a16="http://schemas.microsoft.com/office/drawing/2014/main" id="{3D74C0A3-BC85-9327-E9FD-93C69722FBAB}"/>
                  </a:ext>
                </a:extLst>
              </p:cNvPr>
              <p:cNvSpPr/>
              <p:nvPr/>
            </p:nvSpPr>
            <p:spPr>
              <a:xfrm>
                <a:off x="6339830" y="3091388"/>
                <a:ext cx="842003" cy="841909"/>
              </a:xfrm>
              <a:custGeom>
                <a:avLst/>
                <a:gdLst/>
                <a:ahLst/>
                <a:cxnLst/>
                <a:rect l="l" t="t" r="r" b="b"/>
                <a:pathLst>
                  <a:path w="27098" h="27095" extrusionOk="0">
                    <a:moveTo>
                      <a:pt x="13556" y="400"/>
                    </a:moveTo>
                    <a:cubicBezTo>
                      <a:pt x="20804" y="400"/>
                      <a:pt x="26698" y="6297"/>
                      <a:pt x="26698" y="13542"/>
                    </a:cubicBezTo>
                    <a:cubicBezTo>
                      <a:pt x="26698" y="15531"/>
                      <a:pt x="26263" y="17445"/>
                      <a:pt x="25410" y="19228"/>
                    </a:cubicBezTo>
                    <a:cubicBezTo>
                      <a:pt x="24132" y="21892"/>
                      <a:pt x="21964" y="24071"/>
                      <a:pt x="19303" y="25368"/>
                    </a:cubicBezTo>
                    <a:cubicBezTo>
                      <a:pt x="17503" y="26247"/>
                      <a:pt x="15567" y="26690"/>
                      <a:pt x="13553" y="26690"/>
                    </a:cubicBezTo>
                    <a:cubicBezTo>
                      <a:pt x="11561" y="26690"/>
                      <a:pt x="9647" y="26258"/>
                      <a:pt x="7865" y="25399"/>
                    </a:cubicBezTo>
                    <a:cubicBezTo>
                      <a:pt x="5214" y="24127"/>
                      <a:pt x="3038" y="21970"/>
                      <a:pt x="1744" y="19328"/>
                    </a:cubicBezTo>
                    <a:cubicBezTo>
                      <a:pt x="1744" y="19325"/>
                      <a:pt x="1741" y="19317"/>
                      <a:pt x="1744" y="19309"/>
                    </a:cubicBezTo>
                    <a:cubicBezTo>
                      <a:pt x="859" y="17506"/>
                      <a:pt x="413" y="15565"/>
                      <a:pt x="413" y="13542"/>
                    </a:cubicBezTo>
                    <a:cubicBezTo>
                      <a:pt x="413" y="6297"/>
                      <a:pt x="6311" y="400"/>
                      <a:pt x="13556" y="400"/>
                    </a:cubicBezTo>
                    <a:close/>
                    <a:moveTo>
                      <a:pt x="13550" y="1"/>
                    </a:moveTo>
                    <a:cubicBezTo>
                      <a:pt x="6079" y="1"/>
                      <a:pt x="0" y="6080"/>
                      <a:pt x="0" y="13551"/>
                    </a:cubicBezTo>
                    <a:cubicBezTo>
                      <a:pt x="0" y="15629"/>
                      <a:pt x="460" y="17626"/>
                      <a:pt x="1367" y="19482"/>
                    </a:cubicBezTo>
                    <a:cubicBezTo>
                      <a:pt x="1367" y="19484"/>
                      <a:pt x="1370" y="19487"/>
                      <a:pt x="1376" y="19496"/>
                    </a:cubicBezTo>
                    <a:cubicBezTo>
                      <a:pt x="2712" y="22221"/>
                      <a:pt x="4952" y="24450"/>
                      <a:pt x="7692" y="25764"/>
                    </a:cubicBezTo>
                    <a:cubicBezTo>
                      <a:pt x="9527" y="26649"/>
                      <a:pt x="11500" y="27095"/>
                      <a:pt x="13553" y="27095"/>
                    </a:cubicBezTo>
                    <a:cubicBezTo>
                      <a:pt x="15631" y="27095"/>
                      <a:pt x="17626" y="26637"/>
                      <a:pt x="19473" y="25736"/>
                    </a:cubicBezTo>
                    <a:cubicBezTo>
                      <a:pt x="22215" y="24403"/>
                      <a:pt x="24450" y="22151"/>
                      <a:pt x="25769" y="19409"/>
                    </a:cubicBezTo>
                    <a:cubicBezTo>
                      <a:pt x="26651" y="17571"/>
                      <a:pt x="27097" y="15601"/>
                      <a:pt x="27097" y="13551"/>
                    </a:cubicBezTo>
                    <a:cubicBezTo>
                      <a:pt x="27097" y="6080"/>
                      <a:pt x="21018" y="1"/>
                      <a:pt x="1355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5;p42">
                <a:extLst>
                  <a:ext uri="{FF2B5EF4-FFF2-40B4-BE49-F238E27FC236}">
                    <a16:creationId xmlns:a16="http://schemas.microsoft.com/office/drawing/2014/main" id="{EAD9A19C-62CF-2665-2726-E40DF52E20E2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6;p42">
                <a:extLst>
                  <a:ext uri="{FF2B5EF4-FFF2-40B4-BE49-F238E27FC236}">
                    <a16:creationId xmlns:a16="http://schemas.microsoft.com/office/drawing/2014/main" id="{A5BDC0F4-3659-8863-62E7-53F601DFD7A9}"/>
                  </a:ext>
                </a:extLst>
              </p:cNvPr>
              <p:cNvSpPr/>
              <p:nvPr/>
            </p:nvSpPr>
            <p:spPr>
              <a:xfrm>
                <a:off x="6329577" y="3042418"/>
                <a:ext cx="858751" cy="538921"/>
              </a:xfrm>
              <a:custGeom>
                <a:avLst/>
                <a:gdLst/>
                <a:ahLst/>
                <a:cxnLst/>
                <a:rect l="l" t="t" r="r" b="b"/>
                <a:pathLst>
                  <a:path w="27637" h="17344" extrusionOk="0">
                    <a:moveTo>
                      <a:pt x="13757" y="0"/>
                    </a:moveTo>
                    <a:cubicBezTo>
                      <a:pt x="6211" y="0"/>
                      <a:pt x="99" y="6114"/>
                      <a:pt x="99" y="13662"/>
                    </a:cubicBezTo>
                    <a:cubicBezTo>
                      <a:pt x="99" y="13662"/>
                      <a:pt x="1" y="17127"/>
                      <a:pt x="838" y="17311"/>
                    </a:cubicBezTo>
                    <a:cubicBezTo>
                      <a:pt x="934" y="17332"/>
                      <a:pt x="1022" y="17343"/>
                      <a:pt x="1104" y="17343"/>
                    </a:cubicBezTo>
                    <a:cubicBezTo>
                      <a:pt x="1732" y="17343"/>
                      <a:pt x="1970" y="16716"/>
                      <a:pt x="2135" y="15578"/>
                    </a:cubicBezTo>
                    <a:cubicBezTo>
                      <a:pt x="2322" y="14295"/>
                      <a:pt x="3145" y="12256"/>
                      <a:pt x="5678" y="11374"/>
                    </a:cubicBezTo>
                    <a:cubicBezTo>
                      <a:pt x="8245" y="10476"/>
                      <a:pt x="12318" y="10825"/>
                      <a:pt x="13816" y="7664"/>
                    </a:cubicBezTo>
                    <a:cubicBezTo>
                      <a:pt x="15317" y="10825"/>
                      <a:pt x="19393" y="10476"/>
                      <a:pt x="21962" y="11374"/>
                    </a:cubicBezTo>
                    <a:cubicBezTo>
                      <a:pt x="24498" y="12256"/>
                      <a:pt x="25321" y="14295"/>
                      <a:pt x="25505" y="15578"/>
                    </a:cubicBezTo>
                    <a:cubicBezTo>
                      <a:pt x="25668" y="16714"/>
                      <a:pt x="25905" y="17343"/>
                      <a:pt x="26536" y="17343"/>
                    </a:cubicBezTo>
                    <a:cubicBezTo>
                      <a:pt x="26618" y="17343"/>
                      <a:pt x="26707" y="17332"/>
                      <a:pt x="26803" y="17311"/>
                    </a:cubicBezTo>
                    <a:cubicBezTo>
                      <a:pt x="27637" y="17127"/>
                      <a:pt x="27542" y="13662"/>
                      <a:pt x="27542" y="13662"/>
                    </a:cubicBezTo>
                    <a:cubicBezTo>
                      <a:pt x="27542" y="6117"/>
                      <a:pt x="21424" y="0"/>
                      <a:pt x="13881" y="0"/>
                    </a:cubicBezTo>
                    <a:cubicBezTo>
                      <a:pt x="13860" y="0"/>
                      <a:pt x="13839" y="0"/>
                      <a:pt x="13819" y="0"/>
                    </a:cubicBezTo>
                    <a:cubicBezTo>
                      <a:pt x="13798" y="0"/>
                      <a:pt x="13778" y="0"/>
                      <a:pt x="137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7;p42">
                <a:extLst>
                  <a:ext uri="{FF2B5EF4-FFF2-40B4-BE49-F238E27FC236}">
                    <a16:creationId xmlns:a16="http://schemas.microsoft.com/office/drawing/2014/main" id="{AB404519-7744-774A-BBF1-1FCE0B5FF988}"/>
                  </a:ext>
                </a:extLst>
              </p:cNvPr>
              <p:cNvSpPr/>
              <p:nvPr/>
            </p:nvSpPr>
            <p:spPr>
              <a:xfrm>
                <a:off x="6325444" y="3035893"/>
                <a:ext cx="867140" cy="551630"/>
              </a:xfrm>
              <a:custGeom>
                <a:avLst/>
                <a:gdLst/>
                <a:ahLst/>
                <a:cxnLst/>
                <a:rect l="l" t="t" r="r" b="b"/>
                <a:pathLst>
                  <a:path w="27907" h="17753" extrusionOk="0">
                    <a:moveTo>
                      <a:pt x="14025" y="414"/>
                    </a:moveTo>
                    <a:cubicBezTo>
                      <a:pt x="17602" y="414"/>
                      <a:pt x="20972" y="1802"/>
                      <a:pt x="23515" y="4334"/>
                    </a:cubicBezTo>
                    <a:cubicBezTo>
                      <a:pt x="26071" y="6875"/>
                      <a:pt x="27480" y="10262"/>
                      <a:pt x="27480" y="13875"/>
                    </a:cubicBezTo>
                    <a:cubicBezTo>
                      <a:pt x="27521" y="15468"/>
                      <a:pt x="27298" y="17234"/>
                      <a:pt x="26896" y="17323"/>
                    </a:cubicBezTo>
                    <a:cubicBezTo>
                      <a:pt x="26812" y="17343"/>
                      <a:pt x="26736" y="17353"/>
                      <a:pt x="26667" y="17353"/>
                    </a:cubicBezTo>
                    <a:cubicBezTo>
                      <a:pt x="26552" y="17353"/>
                      <a:pt x="26458" y="17325"/>
                      <a:pt x="26378" y="17267"/>
                    </a:cubicBezTo>
                    <a:cubicBezTo>
                      <a:pt x="26062" y="17052"/>
                      <a:pt x="25931" y="16385"/>
                      <a:pt x="25842" y="15761"/>
                    </a:cubicBezTo>
                    <a:cubicBezTo>
                      <a:pt x="25730" y="14996"/>
                      <a:pt x="25136" y="12427"/>
                      <a:pt x="22162" y="11392"/>
                    </a:cubicBezTo>
                    <a:cubicBezTo>
                      <a:pt x="21437" y="11138"/>
                      <a:pt x="20617" y="10987"/>
                      <a:pt x="19746" y="10825"/>
                    </a:cubicBezTo>
                    <a:cubicBezTo>
                      <a:pt x="17500" y="10413"/>
                      <a:pt x="15177" y="9980"/>
                      <a:pt x="14133" y="7785"/>
                    </a:cubicBezTo>
                    <a:cubicBezTo>
                      <a:pt x="14100" y="7715"/>
                      <a:pt x="14027" y="7670"/>
                      <a:pt x="13949" y="7670"/>
                    </a:cubicBezTo>
                    <a:cubicBezTo>
                      <a:pt x="13868" y="7670"/>
                      <a:pt x="13798" y="7715"/>
                      <a:pt x="13782" y="7790"/>
                    </a:cubicBezTo>
                    <a:cubicBezTo>
                      <a:pt x="12738" y="9986"/>
                      <a:pt x="10417" y="10415"/>
                      <a:pt x="8171" y="10831"/>
                    </a:cubicBezTo>
                    <a:cubicBezTo>
                      <a:pt x="7298" y="10990"/>
                      <a:pt x="6478" y="11143"/>
                      <a:pt x="5753" y="11395"/>
                    </a:cubicBezTo>
                    <a:cubicBezTo>
                      <a:pt x="2776" y="12435"/>
                      <a:pt x="2187" y="15002"/>
                      <a:pt x="2076" y="15763"/>
                    </a:cubicBezTo>
                    <a:cubicBezTo>
                      <a:pt x="1984" y="16388"/>
                      <a:pt x="1847" y="17055"/>
                      <a:pt x="1537" y="17270"/>
                    </a:cubicBezTo>
                    <a:cubicBezTo>
                      <a:pt x="1455" y="17326"/>
                      <a:pt x="1359" y="17354"/>
                      <a:pt x="1243" y="17354"/>
                    </a:cubicBezTo>
                    <a:cubicBezTo>
                      <a:pt x="1175" y="17354"/>
                      <a:pt x="1101" y="17344"/>
                      <a:pt x="1018" y="17326"/>
                    </a:cubicBezTo>
                    <a:cubicBezTo>
                      <a:pt x="614" y="17236"/>
                      <a:pt x="391" y="15470"/>
                      <a:pt x="435" y="13872"/>
                    </a:cubicBezTo>
                    <a:cubicBezTo>
                      <a:pt x="435" y="10265"/>
                      <a:pt x="1844" y="6878"/>
                      <a:pt x="4400" y="4334"/>
                    </a:cubicBezTo>
                    <a:cubicBezTo>
                      <a:pt x="6944" y="1806"/>
                      <a:pt x="10311" y="414"/>
                      <a:pt x="13896" y="414"/>
                    </a:cubicBezTo>
                    <a:lnTo>
                      <a:pt x="13960" y="414"/>
                    </a:lnTo>
                    <a:cubicBezTo>
                      <a:pt x="13982" y="414"/>
                      <a:pt x="14003" y="414"/>
                      <a:pt x="14025" y="414"/>
                    </a:cubicBezTo>
                    <a:close/>
                    <a:moveTo>
                      <a:pt x="13888" y="1"/>
                    </a:moveTo>
                    <a:cubicBezTo>
                      <a:pt x="10198" y="1"/>
                      <a:pt x="6725" y="1433"/>
                      <a:pt x="4107" y="4041"/>
                    </a:cubicBezTo>
                    <a:cubicBezTo>
                      <a:pt x="1476" y="6663"/>
                      <a:pt x="25" y="10150"/>
                      <a:pt x="25" y="13861"/>
                    </a:cubicBezTo>
                    <a:cubicBezTo>
                      <a:pt x="20" y="13894"/>
                      <a:pt x="0" y="14751"/>
                      <a:pt x="81" y="15638"/>
                    </a:cubicBezTo>
                    <a:cubicBezTo>
                      <a:pt x="198" y="16955"/>
                      <a:pt x="466" y="17613"/>
                      <a:pt x="921" y="17713"/>
                    </a:cubicBezTo>
                    <a:cubicBezTo>
                      <a:pt x="1032" y="17739"/>
                      <a:pt x="1136" y="17752"/>
                      <a:pt x="1235" y="17752"/>
                    </a:cubicBezTo>
                    <a:cubicBezTo>
                      <a:pt x="1434" y="17752"/>
                      <a:pt x="1608" y="17699"/>
                      <a:pt x="1758" y="17596"/>
                    </a:cubicBezTo>
                    <a:cubicBezTo>
                      <a:pt x="2173" y="17312"/>
                      <a:pt x="2341" y="16678"/>
                      <a:pt x="2466" y="15816"/>
                    </a:cubicBezTo>
                    <a:cubicBezTo>
                      <a:pt x="2595" y="14912"/>
                      <a:pt x="3186" y="12709"/>
                      <a:pt x="5873" y="11774"/>
                    </a:cubicBezTo>
                    <a:cubicBezTo>
                      <a:pt x="6567" y="11534"/>
                      <a:pt x="7376" y="11383"/>
                      <a:pt x="8230" y="11227"/>
                    </a:cubicBezTo>
                    <a:cubicBezTo>
                      <a:pt x="10353" y="10834"/>
                      <a:pt x="12747" y="10393"/>
                      <a:pt x="13949" y="8312"/>
                    </a:cubicBezTo>
                    <a:cubicBezTo>
                      <a:pt x="15157" y="10393"/>
                      <a:pt x="17548" y="10837"/>
                      <a:pt x="19671" y="11227"/>
                    </a:cubicBezTo>
                    <a:cubicBezTo>
                      <a:pt x="20527" y="11383"/>
                      <a:pt x="21336" y="11534"/>
                      <a:pt x="22028" y="11774"/>
                    </a:cubicBezTo>
                    <a:cubicBezTo>
                      <a:pt x="24712" y="12706"/>
                      <a:pt x="25306" y="14910"/>
                      <a:pt x="25437" y="15816"/>
                    </a:cubicBezTo>
                    <a:cubicBezTo>
                      <a:pt x="25563" y="16676"/>
                      <a:pt x="25730" y="17309"/>
                      <a:pt x="26143" y="17596"/>
                    </a:cubicBezTo>
                    <a:cubicBezTo>
                      <a:pt x="26294" y="17699"/>
                      <a:pt x="26470" y="17752"/>
                      <a:pt x="26668" y="17752"/>
                    </a:cubicBezTo>
                    <a:cubicBezTo>
                      <a:pt x="26765" y="17752"/>
                      <a:pt x="26866" y="17741"/>
                      <a:pt x="26980" y="17713"/>
                    </a:cubicBezTo>
                    <a:cubicBezTo>
                      <a:pt x="27906" y="17507"/>
                      <a:pt x="27901" y="14712"/>
                      <a:pt x="27876" y="13864"/>
                    </a:cubicBezTo>
                    <a:cubicBezTo>
                      <a:pt x="27876" y="10150"/>
                      <a:pt x="26425" y="6663"/>
                      <a:pt x="23794" y="4041"/>
                    </a:cubicBezTo>
                    <a:cubicBezTo>
                      <a:pt x="21179" y="1433"/>
                      <a:pt x="17711" y="1"/>
                      <a:pt x="14016" y="1"/>
                    </a:cubicBezTo>
                    <a:cubicBezTo>
                      <a:pt x="13995" y="1"/>
                      <a:pt x="13973" y="1"/>
                      <a:pt x="13952" y="1"/>
                    </a:cubicBezTo>
                    <a:cubicBezTo>
                      <a:pt x="13930" y="1"/>
                      <a:pt x="13909" y="1"/>
                      <a:pt x="138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8;p42">
                <a:extLst>
                  <a:ext uri="{FF2B5EF4-FFF2-40B4-BE49-F238E27FC236}">
                    <a16:creationId xmlns:a16="http://schemas.microsoft.com/office/drawing/2014/main" id="{841B5C50-B2B9-D54E-066A-FB530F96B44B}"/>
                  </a:ext>
                </a:extLst>
              </p:cNvPr>
              <p:cNvSpPr/>
              <p:nvPr/>
            </p:nvSpPr>
            <p:spPr>
              <a:xfrm>
                <a:off x="6436650" y="4809975"/>
                <a:ext cx="655443" cy="38778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1248" extrusionOk="0">
                    <a:moveTo>
                      <a:pt x="0" y="1"/>
                    </a:moveTo>
                    <a:lnTo>
                      <a:pt x="0" y="1248"/>
                    </a:lnTo>
                    <a:lnTo>
                      <a:pt x="21094" y="1248"/>
                    </a:lnTo>
                    <a:lnTo>
                      <a:pt x="210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9;p42">
                <a:extLst>
                  <a:ext uri="{FF2B5EF4-FFF2-40B4-BE49-F238E27FC236}">
                    <a16:creationId xmlns:a16="http://schemas.microsoft.com/office/drawing/2014/main" id="{1D5DFA82-2354-63BD-A990-DD6C6FCDCE7D}"/>
                  </a:ext>
                </a:extLst>
              </p:cNvPr>
              <p:cNvSpPr/>
              <p:nvPr/>
            </p:nvSpPr>
            <p:spPr>
              <a:xfrm>
                <a:off x="6430312" y="4803729"/>
                <a:ext cx="668028" cy="51270"/>
              </a:xfrm>
              <a:custGeom>
                <a:avLst/>
                <a:gdLst/>
                <a:ahLst/>
                <a:cxnLst/>
                <a:rect l="l" t="t" r="r" b="b"/>
                <a:pathLst>
                  <a:path w="21499" h="1650" extrusionOk="0">
                    <a:moveTo>
                      <a:pt x="21094" y="405"/>
                    </a:moveTo>
                    <a:lnTo>
                      <a:pt x="21094" y="1245"/>
                    </a:lnTo>
                    <a:lnTo>
                      <a:pt x="405" y="1245"/>
                    </a:lnTo>
                    <a:lnTo>
                      <a:pt x="405" y="405"/>
                    </a:lnTo>
                    <a:close/>
                    <a:moveTo>
                      <a:pt x="204" y="1"/>
                    </a:moveTo>
                    <a:cubicBezTo>
                      <a:pt x="93" y="1"/>
                      <a:pt x="1" y="93"/>
                      <a:pt x="1" y="205"/>
                    </a:cubicBezTo>
                    <a:lnTo>
                      <a:pt x="1" y="1449"/>
                    </a:lnTo>
                    <a:cubicBezTo>
                      <a:pt x="1" y="1560"/>
                      <a:pt x="93" y="1650"/>
                      <a:pt x="204" y="1650"/>
                    </a:cubicBezTo>
                    <a:lnTo>
                      <a:pt x="21298" y="1650"/>
                    </a:lnTo>
                    <a:cubicBezTo>
                      <a:pt x="21410" y="1650"/>
                      <a:pt x="21499" y="1560"/>
                      <a:pt x="21499" y="1449"/>
                    </a:cubicBezTo>
                    <a:lnTo>
                      <a:pt x="21499" y="205"/>
                    </a:lnTo>
                    <a:cubicBezTo>
                      <a:pt x="21499" y="93"/>
                      <a:pt x="21410" y="1"/>
                      <a:pt x="212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00;p42">
                <a:extLst>
                  <a:ext uri="{FF2B5EF4-FFF2-40B4-BE49-F238E27FC236}">
                    <a16:creationId xmlns:a16="http://schemas.microsoft.com/office/drawing/2014/main" id="{76951DC6-EEBF-211B-4149-30269E47BB6B}"/>
                  </a:ext>
                </a:extLst>
              </p:cNvPr>
              <p:cNvSpPr/>
              <p:nvPr/>
            </p:nvSpPr>
            <p:spPr>
              <a:xfrm>
                <a:off x="6361487" y="4288060"/>
                <a:ext cx="805244" cy="25511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821" extrusionOk="0">
                    <a:moveTo>
                      <a:pt x="991" y="1"/>
                    </a:moveTo>
                    <a:lnTo>
                      <a:pt x="1" y="821"/>
                    </a:lnTo>
                    <a:lnTo>
                      <a:pt x="25915" y="821"/>
                    </a:lnTo>
                    <a:lnTo>
                      <a:pt x="2477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01;p42">
                <a:extLst>
                  <a:ext uri="{FF2B5EF4-FFF2-40B4-BE49-F238E27FC236}">
                    <a16:creationId xmlns:a16="http://schemas.microsoft.com/office/drawing/2014/main" id="{E5DEC620-B519-75B5-A09F-5BDD1C5B01BF}"/>
                  </a:ext>
                </a:extLst>
              </p:cNvPr>
              <p:cNvSpPr/>
              <p:nvPr/>
            </p:nvSpPr>
            <p:spPr>
              <a:xfrm>
                <a:off x="6354745" y="4281908"/>
                <a:ext cx="818667" cy="38095"/>
              </a:xfrm>
              <a:custGeom>
                <a:avLst/>
                <a:gdLst/>
                <a:ahLst/>
                <a:cxnLst/>
                <a:rect l="l" t="t" r="r" b="b"/>
                <a:pathLst>
                  <a:path w="26347" h="1226" extrusionOk="0">
                    <a:moveTo>
                      <a:pt x="24930" y="402"/>
                    </a:moveTo>
                    <a:lnTo>
                      <a:pt x="25507" y="821"/>
                    </a:lnTo>
                    <a:lnTo>
                      <a:pt x="781" y="821"/>
                    </a:lnTo>
                    <a:lnTo>
                      <a:pt x="1283" y="402"/>
                    </a:lnTo>
                    <a:close/>
                    <a:moveTo>
                      <a:pt x="1202" y="0"/>
                    </a:moveTo>
                    <a:cubicBezTo>
                      <a:pt x="1158" y="0"/>
                      <a:pt x="1108" y="14"/>
                      <a:pt x="1074" y="45"/>
                    </a:cubicBezTo>
                    <a:lnTo>
                      <a:pt x="86" y="868"/>
                    </a:lnTo>
                    <a:cubicBezTo>
                      <a:pt x="20" y="921"/>
                      <a:pt x="0" y="1010"/>
                      <a:pt x="28" y="1091"/>
                    </a:cubicBezTo>
                    <a:cubicBezTo>
                      <a:pt x="59" y="1172"/>
                      <a:pt x="131" y="1225"/>
                      <a:pt x="218" y="1225"/>
                    </a:cubicBezTo>
                    <a:lnTo>
                      <a:pt x="26132" y="1225"/>
                    </a:lnTo>
                    <a:cubicBezTo>
                      <a:pt x="26218" y="1225"/>
                      <a:pt x="26299" y="1167"/>
                      <a:pt x="26322" y="1088"/>
                    </a:cubicBezTo>
                    <a:cubicBezTo>
                      <a:pt x="26347" y="1005"/>
                      <a:pt x="26316" y="915"/>
                      <a:pt x="26246" y="862"/>
                    </a:cubicBezTo>
                    <a:lnTo>
                      <a:pt x="25108" y="39"/>
                    </a:lnTo>
                    <a:cubicBezTo>
                      <a:pt x="25072" y="14"/>
                      <a:pt x="25030" y="0"/>
                      <a:pt x="249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02;p42">
                <a:extLst>
                  <a:ext uri="{FF2B5EF4-FFF2-40B4-BE49-F238E27FC236}">
                    <a16:creationId xmlns:a16="http://schemas.microsoft.com/office/drawing/2014/main" id="{99480297-EE7D-3B13-FAA4-24B3BCE4F75E}"/>
                  </a:ext>
                </a:extLst>
              </p:cNvPr>
              <p:cNvSpPr/>
              <p:nvPr/>
            </p:nvSpPr>
            <p:spPr>
              <a:xfrm>
                <a:off x="6361487" y="4313539"/>
                <a:ext cx="805244" cy="496570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15981" extrusionOk="0">
                    <a:moveTo>
                      <a:pt x="1" y="1"/>
                    </a:moveTo>
                    <a:lnTo>
                      <a:pt x="2405" y="15981"/>
                    </a:lnTo>
                    <a:lnTo>
                      <a:pt x="23513" y="15981"/>
                    </a:lnTo>
                    <a:lnTo>
                      <a:pt x="259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03;p42">
                <a:extLst>
                  <a:ext uri="{FF2B5EF4-FFF2-40B4-BE49-F238E27FC236}">
                    <a16:creationId xmlns:a16="http://schemas.microsoft.com/office/drawing/2014/main" id="{9D6C137C-4C9C-6A6E-0255-47CB0E49C5A1}"/>
                  </a:ext>
                </a:extLst>
              </p:cNvPr>
              <p:cNvSpPr/>
              <p:nvPr/>
            </p:nvSpPr>
            <p:spPr>
              <a:xfrm>
                <a:off x="6354993" y="4307387"/>
                <a:ext cx="818263" cy="508968"/>
              </a:xfrm>
              <a:custGeom>
                <a:avLst/>
                <a:gdLst/>
                <a:ahLst/>
                <a:cxnLst/>
                <a:rect l="l" t="t" r="r" b="b"/>
                <a:pathLst>
                  <a:path w="26334" h="16380" extrusionOk="0">
                    <a:moveTo>
                      <a:pt x="25890" y="405"/>
                    </a:moveTo>
                    <a:lnTo>
                      <a:pt x="23546" y="15975"/>
                    </a:lnTo>
                    <a:lnTo>
                      <a:pt x="2787" y="15975"/>
                    </a:lnTo>
                    <a:lnTo>
                      <a:pt x="447" y="405"/>
                    </a:lnTo>
                    <a:close/>
                    <a:moveTo>
                      <a:pt x="210" y="1"/>
                    </a:moveTo>
                    <a:cubicBezTo>
                      <a:pt x="151" y="1"/>
                      <a:pt x="95" y="23"/>
                      <a:pt x="56" y="70"/>
                    </a:cubicBezTo>
                    <a:cubicBezTo>
                      <a:pt x="23" y="112"/>
                      <a:pt x="0" y="171"/>
                      <a:pt x="12" y="229"/>
                    </a:cubicBezTo>
                    <a:lnTo>
                      <a:pt x="2414" y="16206"/>
                    </a:lnTo>
                    <a:cubicBezTo>
                      <a:pt x="2427" y="16307"/>
                      <a:pt x="2511" y="16379"/>
                      <a:pt x="2614" y="16379"/>
                    </a:cubicBezTo>
                    <a:lnTo>
                      <a:pt x="23722" y="16379"/>
                    </a:lnTo>
                    <a:cubicBezTo>
                      <a:pt x="23822" y="16379"/>
                      <a:pt x="23906" y="16307"/>
                      <a:pt x="23920" y="16206"/>
                    </a:cubicBezTo>
                    <a:lnTo>
                      <a:pt x="26322" y="229"/>
                    </a:lnTo>
                    <a:cubicBezTo>
                      <a:pt x="26333" y="174"/>
                      <a:pt x="26316" y="115"/>
                      <a:pt x="26277" y="70"/>
                    </a:cubicBezTo>
                    <a:cubicBezTo>
                      <a:pt x="26238" y="23"/>
                      <a:pt x="26183" y="1"/>
                      <a:pt x="261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4;p42">
                <a:extLst>
                  <a:ext uri="{FF2B5EF4-FFF2-40B4-BE49-F238E27FC236}">
                    <a16:creationId xmlns:a16="http://schemas.microsoft.com/office/drawing/2014/main" id="{E2765273-CF70-F0D5-16E2-EF6A763C5D62}"/>
                  </a:ext>
                </a:extLst>
              </p:cNvPr>
              <p:cNvSpPr/>
              <p:nvPr/>
            </p:nvSpPr>
            <p:spPr>
              <a:xfrm>
                <a:off x="6675283" y="4476853"/>
                <a:ext cx="190133" cy="183017"/>
              </a:xfrm>
              <a:custGeom>
                <a:avLst/>
                <a:gdLst/>
                <a:ahLst/>
                <a:cxnLst/>
                <a:rect l="l" t="t" r="r" b="b"/>
                <a:pathLst>
                  <a:path w="6119" h="5890" extrusionOk="0">
                    <a:moveTo>
                      <a:pt x="3055" y="1"/>
                    </a:moveTo>
                    <a:cubicBezTo>
                      <a:pt x="2634" y="1"/>
                      <a:pt x="2545" y="1608"/>
                      <a:pt x="2545" y="1608"/>
                    </a:cubicBezTo>
                    <a:cubicBezTo>
                      <a:pt x="2545" y="1608"/>
                      <a:pt x="1657" y="671"/>
                      <a:pt x="1239" y="671"/>
                    </a:cubicBezTo>
                    <a:cubicBezTo>
                      <a:pt x="1190" y="671"/>
                      <a:pt x="1148" y="683"/>
                      <a:pt x="1114" y="712"/>
                    </a:cubicBezTo>
                    <a:cubicBezTo>
                      <a:pt x="790" y="983"/>
                      <a:pt x="1750" y="2277"/>
                      <a:pt x="1750" y="2277"/>
                    </a:cubicBezTo>
                    <a:cubicBezTo>
                      <a:pt x="1750" y="2277"/>
                      <a:pt x="1396" y="2236"/>
                      <a:pt x="1014" y="2236"/>
                    </a:cubicBezTo>
                    <a:cubicBezTo>
                      <a:pt x="583" y="2236"/>
                      <a:pt x="114" y="2288"/>
                      <a:pt x="76" y="2509"/>
                    </a:cubicBezTo>
                    <a:cubicBezTo>
                      <a:pt x="1" y="2922"/>
                      <a:pt x="1569" y="3295"/>
                      <a:pt x="1569" y="3295"/>
                    </a:cubicBezTo>
                    <a:cubicBezTo>
                      <a:pt x="1569" y="3295"/>
                      <a:pt x="221" y="4183"/>
                      <a:pt x="433" y="4548"/>
                    </a:cubicBezTo>
                    <a:cubicBezTo>
                      <a:pt x="476" y="4621"/>
                      <a:pt x="569" y="4650"/>
                      <a:pt x="690" y="4650"/>
                    </a:cubicBezTo>
                    <a:cubicBezTo>
                      <a:pt x="1169" y="4650"/>
                      <a:pt x="2087" y="4191"/>
                      <a:pt x="2087" y="4191"/>
                    </a:cubicBezTo>
                    <a:lnTo>
                      <a:pt x="2087" y="4191"/>
                    </a:lnTo>
                    <a:cubicBezTo>
                      <a:pt x="2087" y="4191"/>
                      <a:pt x="1627" y="5734"/>
                      <a:pt x="2023" y="5879"/>
                    </a:cubicBezTo>
                    <a:cubicBezTo>
                      <a:pt x="2042" y="5886"/>
                      <a:pt x="2062" y="5889"/>
                      <a:pt x="2082" y="5889"/>
                    </a:cubicBezTo>
                    <a:cubicBezTo>
                      <a:pt x="2482" y="5889"/>
                      <a:pt x="3061" y="4548"/>
                      <a:pt x="3061" y="4548"/>
                    </a:cubicBezTo>
                    <a:cubicBezTo>
                      <a:pt x="3061" y="4548"/>
                      <a:pt x="3638" y="5889"/>
                      <a:pt x="4038" y="5889"/>
                    </a:cubicBezTo>
                    <a:cubicBezTo>
                      <a:pt x="4058" y="5889"/>
                      <a:pt x="4077" y="5886"/>
                      <a:pt x="4096" y="5879"/>
                    </a:cubicBezTo>
                    <a:cubicBezTo>
                      <a:pt x="4492" y="5734"/>
                      <a:pt x="4032" y="4191"/>
                      <a:pt x="4032" y="4191"/>
                    </a:cubicBezTo>
                    <a:lnTo>
                      <a:pt x="4032" y="4191"/>
                    </a:lnTo>
                    <a:cubicBezTo>
                      <a:pt x="4032" y="4191"/>
                      <a:pt x="4949" y="4651"/>
                      <a:pt x="5428" y="4651"/>
                    </a:cubicBezTo>
                    <a:cubicBezTo>
                      <a:pt x="5550" y="4651"/>
                      <a:pt x="5643" y="4622"/>
                      <a:pt x="5686" y="4548"/>
                    </a:cubicBezTo>
                    <a:cubicBezTo>
                      <a:pt x="5895" y="4183"/>
                      <a:pt x="4551" y="3295"/>
                      <a:pt x="4551" y="3295"/>
                    </a:cubicBezTo>
                    <a:cubicBezTo>
                      <a:pt x="4551" y="3295"/>
                      <a:pt x="6119" y="2922"/>
                      <a:pt x="6046" y="2509"/>
                    </a:cubicBezTo>
                    <a:cubicBezTo>
                      <a:pt x="6006" y="2288"/>
                      <a:pt x="5538" y="2236"/>
                      <a:pt x="5107" y="2236"/>
                    </a:cubicBezTo>
                    <a:cubicBezTo>
                      <a:pt x="4725" y="2236"/>
                      <a:pt x="4372" y="2277"/>
                      <a:pt x="4372" y="2277"/>
                    </a:cubicBezTo>
                    <a:cubicBezTo>
                      <a:pt x="4372" y="2277"/>
                      <a:pt x="5329" y="983"/>
                      <a:pt x="5006" y="712"/>
                    </a:cubicBezTo>
                    <a:cubicBezTo>
                      <a:pt x="4971" y="683"/>
                      <a:pt x="4929" y="670"/>
                      <a:pt x="4879" y="670"/>
                    </a:cubicBezTo>
                    <a:cubicBezTo>
                      <a:pt x="4461" y="670"/>
                      <a:pt x="3574" y="1608"/>
                      <a:pt x="3574" y="1608"/>
                    </a:cubicBezTo>
                    <a:cubicBezTo>
                      <a:pt x="3574" y="1608"/>
                      <a:pt x="3480" y="1"/>
                      <a:pt x="30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5;p42">
                <a:extLst>
                  <a:ext uri="{FF2B5EF4-FFF2-40B4-BE49-F238E27FC236}">
                    <a16:creationId xmlns:a16="http://schemas.microsoft.com/office/drawing/2014/main" id="{9922CE12-7F87-5D37-ADC2-C3FD8E21EDBF}"/>
                  </a:ext>
                </a:extLst>
              </p:cNvPr>
              <p:cNvSpPr/>
              <p:nvPr/>
            </p:nvSpPr>
            <p:spPr>
              <a:xfrm>
                <a:off x="6668789" y="4470701"/>
                <a:ext cx="202686" cy="195601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6295" extrusionOk="0">
                    <a:moveTo>
                      <a:pt x="3259" y="411"/>
                    </a:moveTo>
                    <a:cubicBezTo>
                      <a:pt x="3387" y="522"/>
                      <a:pt x="3538" y="1175"/>
                      <a:pt x="3577" y="1822"/>
                    </a:cubicBezTo>
                    <a:cubicBezTo>
                      <a:pt x="3580" y="1903"/>
                      <a:pt x="3633" y="1973"/>
                      <a:pt x="3708" y="2001"/>
                    </a:cubicBezTo>
                    <a:cubicBezTo>
                      <a:pt x="3731" y="2008"/>
                      <a:pt x="3755" y="2012"/>
                      <a:pt x="3778" y="2012"/>
                    </a:cubicBezTo>
                    <a:cubicBezTo>
                      <a:pt x="3833" y="2012"/>
                      <a:pt x="3886" y="1991"/>
                      <a:pt x="3926" y="1948"/>
                    </a:cubicBezTo>
                    <a:cubicBezTo>
                      <a:pt x="4375" y="1479"/>
                      <a:pt x="4905" y="1072"/>
                      <a:pt x="5075" y="1072"/>
                    </a:cubicBezTo>
                    <a:cubicBezTo>
                      <a:pt x="5103" y="1242"/>
                      <a:pt x="4796" y="1833"/>
                      <a:pt x="4408" y="2358"/>
                    </a:cubicBezTo>
                    <a:cubicBezTo>
                      <a:pt x="4361" y="2419"/>
                      <a:pt x="4353" y="2506"/>
                      <a:pt x="4394" y="2576"/>
                    </a:cubicBezTo>
                    <a:cubicBezTo>
                      <a:pt x="4432" y="2638"/>
                      <a:pt x="4498" y="2678"/>
                      <a:pt x="4569" y="2678"/>
                    </a:cubicBezTo>
                    <a:cubicBezTo>
                      <a:pt x="4578" y="2678"/>
                      <a:pt x="4586" y="2677"/>
                      <a:pt x="4595" y="2676"/>
                    </a:cubicBezTo>
                    <a:cubicBezTo>
                      <a:pt x="4832" y="2649"/>
                      <a:pt x="5073" y="2637"/>
                      <a:pt x="5288" y="2637"/>
                    </a:cubicBezTo>
                    <a:cubicBezTo>
                      <a:pt x="5659" y="2637"/>
                      <a:pt x="5956" y="2674"/>
                      <a:pt x="6038" y="2743"/>
                    </a:cubicBezTo>
                    <a:cubicBezTo>
                      <a:pt x="5951" y="2885"/>
                      <a:pt x="5335" y="3147"/>
                      <a:pt x="4701" y="3298"/>
                    </a:cubicBezTo>
                    <a:cubicBezTo>
                      <a:pt x="4626" y="3315"/>
                      <a:pt x="4565" y="3379"/>
                      <a:pt x="4551" y="3457"/>
                    </a:cubicBezTo>
                    <a:cubicBezTo>
                      <a:pt x="4539" y="3538"/>
                      <a:pt x="4573" y="3619"/>
                      <a:pt x="4640" y="3664"/>
                    </a:cubicBezTo>
                    <a:cubicBezTo>
                      <a:pt x="5184" y="4023"/>
                      <a:pt x="5672" y="4475"/>
                      <a:pt x="5703" y="4643"/>
                    </a:cubicBezTo>
                    <a:cubicBezTo>
                      <a:pt x="5685" y="4649"/>
                      <a:pt x="5661" y="4652"/>
                      <a:pt x="5631" y="4652"/>
                    </a:cubicBezTo>
                    <a:cubicBezTo>
                      <a:pt x="5402" y="4652"/>
                      <a:pt x="4841" y="4467"/>
                      <a:pt x="4325" y="4210"/>
                    </a:cubicBezTo>
                    <a:cubicBezTo>
                      <a:pt x="4297" y="4198"/>
                      <a:pt x="4268" y="4191"/>
                      <a:pt x="4238" y="4191"/>
                    </a:cubicBezTo>
                    <a:cubicBezTo>
                      <a:pt x="4190" y="4191"/>
                      <a:pt x="4142" y="4208"/>
                      <a:pt x="4104" y="4241"/>
                    </a:cubicBezTo>
                    <a:cubicBezTo>
                      <a:pt x="4046" y="4291"/>
                      <a:pt x="4018" y="4375"/>
                      <a:pt x="4043" y="4453"/>
                    </a:cubicBezTo>
                    <a:cubicBezTo>
                      <a:pt x="4227" y="5078"/>
                      <a:pt x="4311" y="5739"/>
                      <a:pt x="4227" y="5887"/>
                    </a:cubicBezTo>
                    <a:cubicBezTo>
                      <a:pt x="4068" y="5826"/>
                      <a:pt x="3705" y="5265"/>
                      <a:pt x="3446" y="4668"/>
                    </a:cubicBezTo>
                    <a:cubicBezTo>
                      <a:pt x="3415" y="4595"/>
                      <a:pt x="3343" y="4548"/>
                      <a:pt x="3262" y="4548"/>
                    </a:cubicBezTo>
                    <a:cubicBezTo>
                      <a:pt x="3181" y="4548"/>
                      <a:pt x="3108" y="4595"/>
                      <a:pt x="3078" y="4668"/>
                    </a:cubicBezTo>
                    <a:cubicBezTo>
                      <a:pt x="2818" y="5265"/>
                      <a:pt x="2453" y="5826"/>
                      <a:pt x="2296" y="5887"/>
                    </a:cubicBezTo>
                    <a:cubicBezTo>
                      <a:pt x="2213" y="5739"/>
                      <a:pt x="2296" y="5078"/>
                      <a:pt x="2481" y="4453"/>
                    </a:cubicBezTo>
                    <a:cubicBezTo>
                      <a:pt x="2506" y="4375"/>
                      <a:pt x="2481" y="4291"/>
                      <a:pt x="2419" y="4241"/>
                    </a:cubicBezTo>
                    <a:cubicBezTo>
                      <a:pt x="2383" y="4208"/>
                      <a:pt x="2335" y="4191"/>
                      <a:pt x="2288" y="4191"/>
                    </a:cubicBezTo>
                    <a:cubicBezTo>
                      <a:pt x="2257" y="4191"/>
                      <a:pt x="2227" y="4199"/>
                      <a:pt x="2190" y="4210"/>
                    </a:cubicBezTo>
                    <a:cubicBezTo>
                      <a:pt x="1679" y="4470"/>
                      <a:pt x="1118" y="4652"/>
                      <a:pt x="887" y="4652"/>
                    </a:cubicBezTo>
                    <a:cubicBezTo>
                      <a:pt x="857" y="4652"/>
                      <a:pt x="833" y="4649"/>
                      <a:pt x="815" y="4643"/>
                    </a:cubicBezTo>
                    <a:cubicBezTo>
                      <a:pt x="846" y="4475"/>
                      <a:pt x="1337" y="4023"/>
                      <a:pt x="1878" y="3664"/>
                    </a:cubicBezTo>
                    <a:cubicBezTo>
                      <a:pt x="1945" y="3619"/>
                      <a:pt x="1978" y="3538"/>
                      <a:pt x="1964" y="3457"/>
                    </a:cubicBezTo>
                    <a:cubicBezTo>
                      <a:pt x="1953" y="3382"/>
                      <a:pt x="1892" y="3315"/>
                      <a:pt x="1814" y="3298"/>
                    </a:cubicBezTo>
                    <a:cubicBezTo>
                      <a:pt x="1181" y="3147"/>
                      <a:pt x="567" y="2891"/>
                      <a:pt x="480" y="2743"/>
                    </a:cubicBezTo>
                    <a:cubicBezTo>
                      <a:pt x="562" y="2675"/>
                      <a:pt x="863" y="2637"/>
                      <a:pt x="1238" y="2637"/>
                    </a:cubicBezTo>
                    <a:cubicBezTo>
                      <a:pt x="1452" y="2637"/>
                      <a:pt x="1689" y="2650"/>
                      <a:pt x="1923" y="2676"/>
                    </a:cubicBezTo>
                    <a:cubicBezTo>
                      <a:pt x="1930" y="2677"/>
                      <a:pt x="1937" y="2677"/>
                      <a:pt x="1944" y="2677"/>
                    </a:cubicBezTo>
                    <a:cubicBezTo>
                      <a:pt x="2017" y="2677"/>
                      <a:pt x="2083" y="2639"/>
                      <a:pt x="2121" y="2576"/>
                    </a:cubicBezTo>
                    <a:cubicBezTo>
                      <a:pt x="2160" y="2506"/>
                      <a:pt x="2157" y="2419"/>
                      <a:pt x="2107" y="2358"/>
                    </a:cubicBezTo>
                    <a:cubicBezTo>
                      <a:pt x="1716" y="1836"/>
                      <a:pt x="1412" y="1242"/>
                      <a:pt x="1443" y="1072"/>
                    </a:cubicBezTo>
                    <a:cubicBezTo>
                      <a:pt x="1613" y="1072"/>
                      <a:pt x="2146" y="1479"/>
                      <a:pt x="2592" y="1948"/>
                    </a:cubicBezTo>
                    <a:cubicBezTo>
                      <a:pt x="2631" y="1991"/>
                      <a:pt x="2685" y="2013"/>
                      <a:pt x="2739" y="2013"/>
                    </a:cubicBezTo>
                    <a:cubicBezTo>
                      <a:pt x="2762" y="2013"/>
                      <a:pt x="2785" y="2009"/>
                      <a:pt x="2807" y="2001"/>
                    </a:cubicBezTo>
                    <a:cubicBezTo>
                      <a:pt x="2885" y="1973"/>
                      <a:pt x="2935" y="1903"/>
                      <a:pt x="2941" y="1822"/>
                    </a:cubicBezTo>
                    <a:cubicBezTo>
                      <a:pt x="2980" y="1175"/>
                      <a:pt x="3131" y="519"/>
                      <a:pt x="3259" y="411"/>
                    </a:cubicBezTo>
                    <a:close/>
                    <a:moveTo>
                      <a:pt x="3262" y="1"/>
                    </a:moveTo>
                    <a:cubicBezTo>
                      <a:pt x="2832" y="1"/>
                      <a:pt x="2651" y="726"/>
                      <a:pt x="2578" y="1359"/>
                    </a:cubicBezTo>
                    <a:cubicBezTo>
                      <a:pt x="2210" y="1018"/>
                      <a:pt x="1760" y="671"/>
                      <a:pt x="1426" y="671"/>
                    </a:cubicBezTo>
                    <a:cubicBezTo>
                      <a:pt x="1334" y="671"/>
                      <a:pt x="1251" y="697"/>
                      <a:pt x="1181" y="757"/>
                    </a:cubicBezTo>
                    <a:cubicBezTo>
                      <a:pt x="851" y="1033"/>
                      <a:pt x="1181" y="1705"/>
                      <a:pt x="1532" y="2238"/>
                    </a:cubicBezTo>
                    <a:cubicBezTo>
                      <a:pt x="1430" y="2233"/>
                      <a:pt x="1326" y="2229"/>
                      <a:pt x="1222" y="2229"/>
                    </a:cubicBezTo>
                    <a:cubicBezTo>
                      <a:pt x="676" y="2229"/>
                      <a:pt x="137" y="2319"/>
                      <a:pt x="76" y="2673"/>
                    </a:cubicBezTo>
                    <a:cubicBezTo>
                      <a:pt x="0" y="3100"/>
                      <a:pt x="684" y="3399"/>
                      <a:pt x="1295" y="3585"/>
                    </a:cubicBezTo>
                    <a:cubicBezTo>
                      <a:pt x="782" y="3965"/>
                      <a:pt x="246" y="4484"/>
                      <a:pt x="458" y="4855"/>
                    </a:cubicBezTo>
                    <a:cubicBezTo>
                      <a:pt x="543" y="4998"/>
                      <a:pt x="704" y="5055"/>
                      <a:pt x="903" y="5055"/>
                    </a:cubicBezTo>
                    <a:cubicBezTo>
                      <a:pt x="1215" y="5055"/>
                      <a:pt x="1621" y="4918"/>
                      <a:pt x="1978" y="4763"/>
                    </a:cubicBezTo>
                    <a:lnTo>
                      <a:pt x="1978" y="4763"/>
                    </a:lnTo>
                    <a:cubicBezTo>
                      <a:pt x="1836" y="5385"/>
                      <a:pt x="1755" y="6127"/>
                      <a:pt x="2157" y="6272"/>
                    </a:cubicBezTo>
                    <a:cubicBezTo>
                      <a:pt x="2196" y="6286"/>
                      <a:pt x="2238" y="6294"/>
                      <a:pt x="2280" y="6294"/>
                    </a:cubicBezTo>
                    <a:cubicBezTo>
                      <a:pt x="2642" y="6294"/>
                      <a:pt x="3008" y="5739"/>
                      <a:pt x="3262" y="5226"/>
                    </a:cubicBezTo>
                    <a:cubicBezTo>
                      <a:pt x="3520" y="5740"/>
                      <a:pt x="3884" y="6294"/>
                      <a:pt x="4245" y="6294"/>
                    </a:cubicBezTo>
                    <a:cubicBezTo>
                      <a:pt x="4285" y="6294"/>
                      <a:pt x="4326" y="6287"/>
                      <a:pt x="4366" y="6272"/>
                    </a:cubicBezTo>
                    <a:cubicBezTo>
                      <a:pt x="4771" y="6127"/>
                      <a:pt x="4693" y="5385"/>
                      <a:pt x="4545" y="4763"/>
                    </a:cubicBezTo>
                    <a:lnTo>
                      <a:pt x="4545" y="4763"/>
                    </a:lnTo>
                    <a:cubicBezTo>
                      <a:pt x="4903" y="4916"/>
                      <a:pt x="5312" y="5054"/>
                      <a:pt x="5624" y="5054"/>
                    </a:cubicBezTo>
                    <a:cubicBezTo>
                      <a:pt x="5823" y="5054"/>
                      <a:pt x="5983" y="4998"/>
                      <a:pt x="6065" y="4855"/>
                    </a:cubicBezTo>
                    <a:cubicBezTo>
                      <a:pt x="6277" y="4484"/>
                      <a:pt x="5742" y="3965"/>
                      <a:pt x="5228" y="3585"/>
                    </a:cubicBezTo>
                    <a:cubicBezTo>
                      <a:pt x="5839" y="3399"/>
                      <a:pt x="6523" y="3097"/>
                      <a:pt x="6450" y="2673"/>
                    </a:cubicBezTo>
                    <a:cubicBezTo>
                      <a:pt x="6388" y="2323"/>
                      <a:pt x="5863" y="2227"/>
                      <a:pt x="5321" y="2227"/>
                    </a:cubicBezTo>
                    <a:cubicBezTo>
                      <a:pt x="5211" y="2227"/>
                      <a:pt x="5099" y="2231"/>
                      <a:pt x="4991" y="2238"/>
                    </a:cubicBezTo>
                    <a:cubicBezTo>
                      <a:pt x="5340" y="1705"/>
                      <a:pt x="5672" y="1033"/>
                      <a:pt x="5343" y="757"/>
                    </a:cubicBezTo>
                    <a:cubicBezTo>
                      <a:pt x="5272" y="697"/>
                      <a:pt x="5189" y="671"/>
                      <a:pt x="5096" y="671"/>
                    </a:cubicBezTo>
                    <a:cubicBezTo>
                      <a:pt x="4760" y="671"/>
                      <a:pt x="4308" y="1016"/>
                      <a:pt x="3945" y="1359"/>
                    </a:cubicBezTo>
                    <a:cubicBezTo>
                      <a:pt x="3870" y="726"/>
                      <a:pt x="3691" y="1"/>
                      <a:pt x="32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4" name="TextBox 173">
            <a:hlinkClick r:id="" action="ppaction://noaction" highlightClick="1">
              <a:snd r:embed="rId4" name="applause.wav"/>
            </a:hlinkClick>
            <a:extLst>
              <a:ext uri="{FF2B5EF4-FFF2-40B4-BE49-F238E27FC236}">
                <a16:creationId xmlns:a16="http://schemas.microsoft.com/office/drawing/2014/main" id="{9F28B674-0919-27AB-0F31-FFE67376FA86}"/>
              </a:ext>
            </a:extLst>
          </p:cNvPr>
          <p:cNvSpPr txBox="1"/>
          <p:nvPr/>
        </p:nvSpPr>
        <p:spPr>
          <a:xfrm>
            <a:off x="-661729" y="3677526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u="sng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5" name="bomb.wav"/>
                </a:hlinkClick>
              </a:rPr>
              <a:t>Good morning</a:t>
            </a:r>
            <a:endParaRPr lang="en-US" sz="2800" u="sng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DE5D5D62-E05F-DA6E-AF4C-A1E6CDFBE42F}"/>
              </a:ext>
            </a:extLst>
          </p:cNvPr>
          <p:cNvSpPr txBox="1"/>
          <p:nvPr/>
        </p:nvSpPr>
        <p:spPr>
          <a:xfrm>
            <a:off x="3225551" y="3633677"/>
            <a:ext cx="27372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u="sng" dirty="0">
                <a:ln w="0"/>
                <a:solidFill>
                  <a:schemeClr val="bg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applause.wav"/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Good afternoon</a:t>
            </a:r>
            <a:endParaRPr lang="en-US" sz="2800" u="sng" dirty="0">
              <a:ln w="0"/>
              <a:solidFill>
                <a:schemeClr val="bg2">
                  <a:lumMod val="5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7" name="TextBox 176">
            <a:hlinkClick r:id="" action="ppaction://noaction">
              <a:snd r:embed="rId4" name="applause.wav"/>
            </a:hlinkClick>
            <a:extLst>
              <a:ext uri="{FF2B5EF4-FFF2-40B4-BE49-F238E27FC236}">
                <a16:creationId xmlns:a16="http://schemas.microsoft.com/office/drawing/2014/main" id="{E54DC811-478F-3358-FA46-79E6D61F7117}"/>
              </a:ext>
            </a:extLst>
          </p:cNvPr>
          <p:cNvSpPr txBox="1"/>
          <p:nvPr/>
        </p:nvSpPr>
        <p:spPr>
          <a:xfrm>
            <a:off x="6497835" y="3638103"/>
            <a:ext cx="236370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5" name="bomb.wav"/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Good night</a:t>
            </a:r>
            <a:endParaRPr lang="en-US" sz="28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170" name="Picture 169">
            <a:extLst>
              <a:ext uri="{FF2B5EF4-FFF2-40B4-BE49-F238E27FC236}">
                <a16:creationId xmlns:a16="http://schemas.microsoft.com/office/drawing/2014/main" id="{9FC61A8C-CBE0-51F8-4E43-0E517E87853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80509" y="317528"/>
            <a:ext cx="4043333" cy="2839422"/>
          </a:xfrm>
          <a:prstGeom prst="rect">
            <a:avLst/>
          </a:prstGeom>
        </p:spPr>
      </p:pic>
      <p:sp>
        <p:nvSpPr>
          <p:cNvPr id="172" name="Up Arrow 171">
            <a:hlinkClick r:id="rId7" action="ppaction://hlinksldjump"/>
            <a:extLst>
              <a:ext uri="{FF2B5EF4-FFF2-40B4-BE49-F238E27FC236}">
                <a16:creationId xmlns:a16="http://schemas.microsoft.com/office/drawing/2014/main" id="{581243F9-13BE-7D15-B8E2-A5AFAC3E556A}"/>
              </a:ext>
            </a:extLst>
          </p:cNvPr>
          <p:cNvSpPr/>
          <p:nvPr/>
        </p:nvSpPr>
        <p:spPr>
          <a:xfrm>
            <a:off x="454092" y="1880591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31534230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to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6269292" y="2490868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1" y="46767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8" y="73969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53496" y="1903264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1113080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FILE 1444-05-30 21:27:38">
            <a:hlinkClick r:id="" action="ppaction://media"/>
            <a:extLst>
              <a:ext uri="{FF2B5EF4-FFF2-40B4-BE49-F238E27FC236}">
                <a16:creationId xmlns:a16="http://schemas.microsoft.com/office/drawing/2014/main" id="{29B734C3-7063-BE47-E8DD-359AB4F2B57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09098" y="293718"/>
            <a:ext cx="8325803" cy="4556064"/>
          </a:xfrm>
          <a:prstGeom prst="rect">
            <a:avLst/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softEdge">
            <a:bevelT w="203200" h="101600" prst="cross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199690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99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Google Shape;2573;p4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6" name="Google Shape;2576;p4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77" name="Google Shape;2577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3" name="Google Shape;2583;p4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84" name="Google Shape;2584;p4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85" name="Google Shape;2585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1" name="Google Shape;2591;p4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2" name="Google Shape;2592;p46"/>
          <p:cNvGrpSpPr/>
          <p:nvPr/>
        </p:nvGrpSpPr>
        <p:grpSpPr>
          <a:xfrm>
            <a:off x="7621790" y="2641576"/>
            <a:ext cx="1320767" cy="1774220"/>
            <a:chOff x="5299300" y="1742213"/>
            <a:chExt cx="1278450" cy="1717375"/>
          </a:xfrm>
        </p:grpSpPr>
        <p:sp>
          <p:nvSpPr>
            <p:cNvPr id="2593" name="Google Shape;2593;p46"/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6"/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6"/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6"/>
            <p:cNvSpPr/>
            <p:nvPr/>
          </p:nvSpPr>
          <p:spPr>
            <a:xfrm>
              <a:off x="5299300" y="1742213"/>
              <a:ext cx="1278450" cy="1434800"/>
            </a:xfrm>
            <a:custGeom>
              <a:avLst/>
              <a:gdLst/>
              <a:ahLst/>
              <a:cxnLst/>
              <a:rect l="l" t="t" r="r" b="b"/>
              <a:pathLst>
                <a:path w="51138" h="57392" extrusionOk="0">
                  <a:moveTo>
                    <a:pt x="25402" y="1"/>
                  </a:moveTo>
                  <a:lnTo>
                    <a:pt x="25223" y="52"/>
                  </a:lnTo>
                  <a:lnTo>
                    <a:pt x="25146" y="78"/>
                  </a:lnTo>
                  <a:lnTo>
                    <a:pt x="25069" y="155"/>
                  </a:lnTo>
                  <a:lnTo>
                    <a:pt x="25018" y="206"/>
                  </a:lnTo>
                  <a:lnTo>
                    <a:pt x="24967" y="308"/>
                  </a:lnTo>
                  <a:lnTo>
                    <a:pt x="24941" y="385"/>
                  </a:lnTo>
                  <a:lnTo>
                    <a:pt x="24941" y="513"/>
                  </a:lnTo>
                  <a:lnTo>
                    <a:pt x="25018" y="1308"/>
                  </a:lnTo>
                  <a:lnTo>
                    <a:pt x="25069" y="2128"/>
                  </a:lnTo>
                  <a:lnTo>
                    <a:pt x="25069" y="2923"/>
                  </a:lnTo>
                  <a:lnTo>
                    <a:pt x="25095" y="3743"/>
                  </a:lnTo>
                  <a:lnTo>
                    <a:pt x="25044" y="5358"/>
                  </a:lnTo>
                  <a:lnTo>
                    <a:pt x="24992" y="6973"/>
                  </a:lnTo>
                  <a:lnTo>
                    <a:pt x="24685" y="6537"/>
                  </a:lnTo>
                  <a:lnTo>
                    <a:pt x="24377" y="6101"/>
                  </a:lnTo>
                  <a:lnTo>
                    <a:pt x="24044" y="5691"/>
                  </a:lnTo>
                  <a:lnTo>
                    <a:pt x="23685" y="5307"/>
                  </a:lnTo>
                  <a:lnTo>
                    <a:pt x="23326" y="4922"/>
                  </a:lnTo>
                  <a:lnTo>
                    <a:pt x="22967" y="4563"/>
                  </a:lnTo>
                  <a:lnTo>
                    <a:pt x="22583" y="4230"/>
                  </a:lnTo>
                  <a:lnTo>
                    <a:pt x="22198" y="3922"/>
                  </a:lnTo>
                  <a:lnTo>
                    <a:pt x="21814" y="3666"/>
                  </a:lnTo>
                  <a:lnTo>
                    <a:pt x="21404" y="3435"/>
                  </a:lnTo>
                  <a:lnTo>
                    <a:pt x="20968" y="3230"/>
                  </a:lnTo>
                  <a:lnTo>
                    <a:pt x="20532" y="3051"/>
                  </a:lnTo>
                  <a:lnTo>
                    <a:pt x="20096" y="2948"/>
                  </a:lnTo>
                  <a:lnTo>
                    <a:pt x="19661" y="2872"/>
                  </a:lnTo>
                  <a:lnTo>
                    <a:pt x="19199" y="2820"/>
                  </a:lnTo>
                  <a:lnTo>
                    <a:pt x="18712" y="2846"/>
                  </a:lnTo>
                  <a:lnTo>
                    <a:pt x="18533" y="2897"/>
                  </a:lnTo>
                  <a:lnTo>
                    <a:pt x="18405" y="2974"/>
                  </a:lnTo>
                  <a:lnTo>
                    <a:pt x="18277" y="3102"/>
                  </a:lnTo>
                  <a:lnTo>
                    <a:pt x="18225" y="3256"/>
                  </a:lnTo>
                  <a:lnTo>
                    <a:pt x="18200" y="3410"/>
                  </a:lnTo>
                  <a:lnTo>
                    <a:pt x="18225" y="3564"/>
                  </a:lnTo>
                  <a:lnTo>
                    <a:pt x="18302" y="3717"/>
                  </a:lnTo>
                  <a:lnTo>
                    <a:pt x="18456" y="3846"/>
                  </a:lnTo>
                  <a:lnTo>
                    <a:pt x="19661" y="4691"/>
                  </a:lnTo>
                  <a:lnTo>
                    <a:pt x="20225" y="5127"/>
                  </a:lnTo>
                  <a:lnTo>
                    <a:pt x="20763" y="5563"/>
                  </a:lnTo>
                  <a:lnTo>
                    <a:pt x="21276" y="6024"/>
                  </a:lnTo>
                  <a:lnTo>
                    <a:pt x="21763" y="6537"/>
                  </a:lnTo>
                  <a:lnTo>
                    <a:pt x="22224" y="7075"/>
                  </a:lnTo>
                  <a:lnTo>
                    <a:pt x="22685" y="7665"/>
                  </a:lnTo>
                  <a:lnTo>
                    <a:pt x="22147" y="7793"/>
                  </a:lnTo>
                  <a:lnTo>
                    <a:pt x="21660" y="7895"/>
                  </a:lnTo>
                  <a:lnTo>
                    <a:pt x="21147" y="8024"/>
                  </a:lnTo>
                  <a:lnTo>
                    <a:pt x="20660" y="8177"/>
                  </a:lnTo>
                  <a:lnTo>
                    <a:pt x="20173" y="8331"/>
                  </a:lnTo>
                  <a:lnTo>
                    <a:pt x="19712" y="8511"/>
                  </a:lnTo>
                  <a:lnTo>
                    <a:pt x="18764" y="8921"/>
                  </a:lnTo>
                  <a:lnTo>
                    <a:pt x="17866" y="9356"/>
                  </a:lnTo>
                  <a:lnTo>
                    <a:pt x="16995" y="9843"/>
                  </a:lnTo>
                  <a:lnTo>
                    <a:pt x="16149" y="10382"/>
                  </a:lnTo>
                  <a:lnTo>
                    <a:pt x="15354" y="10971"/>
                  </a:lnTo>
                  <a:lnTo>
                    <a:pt x="14560" y="11612"/>
                  </a:lnTo>
                  <a:lnTo>
                    <a:pt x="13817" y="12279"/>
                  </a:lnTo>
                  <a:lnTo>
                    <a:pt x="13099" y="12996"/>
                  </a:lnTo>
                  <a:lnTo>
                    <a:pt x="12407" y="13740"/>
                  </a:lnTo>
                  <a:lnTo>
                    <a:pt x="11766" y="14534"/>
                  </a:lnTo>
                  <a:lnTo>
                    <a:pt x="11151" y="15380"/>
                  </a:lnTo>
                  <a:lnTo>
                    <a:pt x="10561" y="16226"/>
                  </a:lnTo>
                  <a:lnTo>
                    <a:pt x="9997" y="17123"/>
                  </a:lnTo>
                  <a:lnTo>
                    <a:pt x="9459" y="18046"/>
                  </a:lnTo>
                  <a:lnTo>
                    <a:pt x="8972" y="19020"/>
                  </a:lnTo>
                  <a:lnTo>
                    <a:pt x="8511" y="19994"/>
                  </a:lnTo>
                  <a:lnTo>
                    <a:pt x="8100" y="20993"/>
                  </a:lnTo>
                  <a:lnTo>
                    <a:pt x="7690" y="22019"/>
                  </a:lnTo>
                  <a:lnTo>
                    <a:pt x="7332" y="23070"/>
                  </a:lnTo>
                  <a:lnTo>
                    <a:pt x="6998" y="24146"/>
                  </a:lnTo>
                  <a:lnTo>
                    <a:pt x="6716" y="25223"/>
                  </a:lnTo>
                  <a:lnTo>
                    <a:pt x="6460" y="26351"/>
                  </a:lnTo>
                  <a:lnTo>
                    <a:pt x="6229" y="27453"/>
                  </a:lnTo>
                  <a:lnTo>
                    <a:pt x="6024" y="28581"/>
                  </a:lnTo>
                  <a:lnTo>
                    <a:pt x="5870" y="29734"/>
                  </a:lnTo>
                  <a:lnTo>
                    <a:pt x="5768" y="30887"/>
                  </a:lnTo>
                  <a:lnTo>
                    <a:pt x="5665" y="32041"/>
                  </a:lnTo>
                  <a:lnTo>
                    <a:pt x="5614" y="33194"/>
                  </a:lnTo>
                  <a:lnTo>
                    <a:pt x="5589" y="34373"/>
                  </a:lnTo>
                  <a:lnTo>
                    <a:pt x="5614" y="35168"/>
                  </a:lnTo>
                  <a:lnTo>
                    <a:pt x="5640" y="35963"/>
                  </a:lnTo>
                  <a:lnTo>
                    <a:pt x="5717" y="36757"/>
                  </a:lnTo>
                  <a:lnTo>
                    <a:pt x="5794" y="37526"/>
                  </a:lnTo>
                  <a:lnTo>
                    <a:pt x="5794" y="37526"/>
                  </a:lnTo>
                  <a:lnTo>
                    <a:pt x="5230" y="37244"/>
                  </a:lnTo>
                  <a:lnTo>
                    <a:pt x="4691" y="36937"/>
                  </a:lnTo>
                  <a:lnTo>
                    <a:pt x="4179" y="36603"/>
                  </a:lnTo>
                  <a:lnTo>
                    <a:pt x="3692" y="36245"/>
                  </a:lnTo>
                  <a:lnTo>
                    <a:pt x="3256" y="35834"/>
                  </a:lnTo>
                  <a:lnTo>
                    <a:pt x="2846" y="35399"/>
                  </a:lnTo>
                  <a:lnTo>
                    <a:pt x="2666" y="35142"/>
                  </a:lnTo>
                  <a:lnTo>
                    <a:pt x="2487" y="34886"/>
                  </a:lnTo>
                  <a:lnTo>
                    <a:pt x="2308" y="34630"/>
                  </a:lnTo>
                  <a:lnTo>
                    <a:pt x="2154" y="34348"/>
                  </a:lnTo>
                  <a:lnTo>
                    <a:pt x="2026" y="34168"/>
                  </a:lnTo>
                  <a:lnTo>
                    <a:pt x="1897" y="34015"/>
                  </a:lnTo>
                  <a:lnTo>
                    <a:pt x="1744" y="33912"/>
                  </a:lnTo>
                  <a:lnTo>
                    <a:pt x="1590" y="33835"/>
                  </a:lnTo>
                  <a:lnTo>
                    <a:pt x="1436" y="33784"/>
                  </a:lnTo>
                  <a:lnTo>
                    <a:pt x="1257" y="33784"/>
                  </a:lnTo>
                  <a:lnTo>
                    <a:pt x="1077" y="33809"/>
                  </a:lnTo>
                  <a:lnTo>
                    <a:pt x="923" y="33835"/>
                  </a:lnTo>
                  <a:lnTo>
                    <a:pt x="770" y="33912"/>
                  </a:lnTo>
                  <a:lnTo>
                    <a:pt x="590" y="34015"/>
                  </a:lnTo>
                  <a:lnTo>
                    <a:pt x="462" y="34117"/>
                  </a:lnTo>
                  <a:lnTo>
                    <a:pt x="334" y="34245"/>
                  </a:lnTo>
                  <a:lnTo>
                    <a:pt x="231" y="34399"/>
                  </a:lnTo>
                  <a:lnTo>
                    <a:pt x="129" y="34553"/>
                  </a:lnTo>
                  <a:lnTo>
                    <a:pt x="78" y="34732"/>
                  </a:lnTo>
                  <a:lnTo>
                    <a:pt x="26" y="34937"/>
                  </a:lnTo>
                  <a:lnTo>
                    <a:pt x="1" y="35322"/>
                  </a:lnTo>
                  <a:lnTo>
                    <a:pt x="1" y="35681"/>
                  </a:lnTo>
                  <a:lnTo>
                    <a:pt x="26" y="36065"/>
                  </a:lnTo>
                  <a:lnTo>
                    <a:pt x="103" y="36398"/>
                  </a:lnTo>
                  <a:lnTo>
                    <a:pt x="180" y="36757"/>
                  </a:lnTo>
                  <a:lnTo>
                    <a:pt x="283" y="37090"/>
                  </a:lnTo>
                  <a:lnTo>
                    <a:pt x="411" y="37398"/>
                  </a:lnTo>
                  <a:lnTo>
                    <a:pt x="565" y="37731"/>
                  </a:lnTo>
                  <a:lnTo>
                    <a:pt x="744" y="38039"/>
                  </a:lnTo>
                  <a:lnTo>
                    <a:pt x="949" y="38321"/>
                  </a:lnTo>
                  <a:lnTo>
                    <a:pt x="1154" y="38603"/>
                  </a:lnTo>
                  <a:lnTo>
                    <a:pt x="1385" y="38885"/>
                  </a:lnTo>
                  <a:lnTo>
                    <a:pt x="1641" y="39141"/>
                  </a:lnTo>
                  <a:lnTo>
                    <a:pt x="1923" y="39397"/>
                  </a:lnTo>
                  <a:lnTo>
                    <a:pt x="2205" y="39628"/>
                  </a:lnTo>
                  <a:lnTo>
                    <a:pt x="2487" y="39884"/>
                  </a:lnTo>
                  <a:lnTo>
                    <a:pt x="2051" y="39936"/>
                  </a:lnTo>
                  <a:lnTo>
                    <a:pt x="1590" y="40012"/>
                  </a:lnTo>
                  <a:lnTo>
                    <a:pt x="1180" y="40141"/>
                  </a:lnTo>
                  <a:lnTo>
                    <a:pt x="744" y="40320"/>
                  </a:lnTo>
                  <a:lnTo>
                    <a:pt x="590" y="40397"/>
                  </a:lnTo>
                  <a:lnTo>
                    <a:pt x="462" y="40525"/>
                  </a:lnTo>
                  <a:lnTo>
                    <a:pt x="334" y="40653"/>
                  </a:lnTo>
                  <a:lnTo>
                    <a:pt x="257" y="40807"/>
                  </a:lnTo>
                  <a:lnTo>
                    <a:pt x="180" y="40961"/>
                  </a:lnTo>
                  <a:lnTo>
                    <a:pt x="129" y="41140"/>
                  </a:lnTo>
                  <a:lnTo>
                    <a:pt x="78" y="41320"/>
                  </a:lnTo>
                  <a:lnTo>
                    <a:pt x="78" y="41525"/>
                  </a:lnTo>
                  <a:lnTo>
                    <a:pt x="78" y="41704"/>
                  </a:lnTo>
                  <a:lnTo>
                    <a:pt x="103" y="41884"/>
                  </a:lnTo>
                  <a:lnTo>
                    <a:pt x="154" y="42063"/>
                  </a:lnTo>
                  <a:lnTo>
                    <a:pt x="231" y="42217"/>
                  </a:lnTo>
                  <a:lnTo>
                    <a:pt x="334" y="42371"/>
                  </a:lnTo>
                  <a:lnTo>
                    <a:pt x="436" y="42499"/>
                  </a:lnTo>
                  <a:lnTo>
                    <a:pt x="590" y="42627"/>
                  </a:lnTo>
                  <a:lnTo>
                    <a:pt x="744" y="42704"/>
                  </a:lnTo>
                  <a:lnTo>
                    <a:pt x="1000" y="42806"/>
                  </a:lnTo>
                  <a:lnTo>
                    <a:pt x="1257" y="42883"/>
                  </a:lnTo>
                  <a:lnTo>
                    <a:pt x="1513" y="42935"/>
                  </a:lnTo>
                  <a:lnTo>
                    <a:pt x="1769" y="42986"/>
                  </a:lnTo>
                  <a:lnTo>
                    <a:pt x="2308" y="43037"/>
                  </a:lnTo>
                  <a:lnTo>
                    <a:pt x="2871" y="43037"/>
                  </a:lnTo>
                  <a:lnTo>
                    <a:pt x="3461" y="42986"/>
                  </a:lnTo>
                  <a:lnTo>
                    <a:pt x="4025" y="42909"/>
                  </a:lnTo>
                  <a:lnTo>
                    <a:pt x="4614" y="42755"/>
                  </a:lnTo>
                  <a:lnTo>
                    <a:pt x="5178" y="42576"/>
                  </a:lnTo>
                  <a:lnTo>
                    <a:pt x="5178" y="42576"/>
                  </a:lnTo>
                  <a:lnTo>
                    <a:pt x="4973" y="42935"/>
                  </a:lnTo>
                  <a:lnTo>
                    <a:pt x="4640" y="43422"/>
                  </a:lnTo>
                  <a:lnTo>
                    <a:pt x="4281" y="43857"/>
                  </a:lnTo>
                  <a:lnTo>
                    <a:pt x="3948" y="44293"/>
                  </a:lnTo>
                  <a:lnTo>
                    <a:pt x="3640" y="44729"/>
                  </a:lnTo>
                  <a:lnTo>
                    <a:pt x="3512" y="44959"/>
                  </a:lnTo>
                  <a:lnTo>
                    <a:pt x="3384" y="45216"/>
                  </a:lnTo>
                  <a:lnTo>
                    <a:pt x="3282" y="45446"/>
                  </a:lnTo>
                  <a:lnTo>
                    <a:pt x="3205" y="45703"/>
                  </a:lnTo>
                  <a:lnTo>
                    <a:pt x="3153" y="45959"/>
                  </a:lnTo>
                  <a:lnTo>
                    <a:pt x="3102" y="46215"/>
                  </a:lnTo>
                  <a:lnTo>
                    <a:pt x="3128" y="46497"/>
                  </a:lnTo>
                  <a:lnTo>
                    <a:pt x="3153" y="46805"/>
                  </a:lnTo>
                  <a:lnTo>
                    <a:pt x="3205" y="47010"/>
                  </a:lnTo>
                  <a:lnTo>
                    <a:pt x="3307" y="47215"/>
                  </a:lnTo>
                  <a:lnTo>
                    <a:pt x="3461" y="47369"/>
                  </a:lnTo>
                  <a:lnTo>
                    <a:pt x="3640" y="47523"/>
                  </a:lnTo>
                  <a:lnTo>
                    <a:pt x="3820" y="47651"/>
                  </a:lnTo>
                  <a:lnTo>
                    <a:pt x="4025" y="47728"/>
                  </a:lnTo>
                  <a:lnTo>
                    <a:pt x="4256" y="47779"/>
                  </a:lnTo>
                  <a:lnTo>
                    <a:pt x="4461" y="47805"/>
                  </a:lnTo>
                  <a:lnTo>
                    <a:pt x="4768" y="47779"/>
                  </a:lnTo>
                  <a:lnTo>
                    <a:pt x="5076" y="47728"/>
                  </a:lnTo>
                  <a:lnTo>
                    <a:pt x="5358" y="47625"/>
                  </a:lnTo>
                  <a:lnTo>
                    <a:pt x="5614" y="47497"/>
                  </a:lnTo>
                  <a:lnTo>
                    <a:pt x="5845" y="47318"/>
                  </a:lnTo>
                  <a:lnTo>
                    <a:pt x="6076" y="47138"/>
                  </a:lnTo>
                  <a:lnTo>
                    <a:pt x="6281" y="46933"/>
                  </a:lnTo>
                  <a:lnTo>
                    <a:pt x="6460" y="46702"/>
                  </a:lnTo>
                  <a:lnTo>
                    <a:pt x="6665" y="46446"/>
                  </a:lnTo>
                  <a:lnTo>
                    <a:pt x="6819" y="46190"/>
                  </a:lnTo>
                  <a:lnTo>
                    <a:pt x="7126" y="45652"/>
                  </a:lnTo>
                  <a:lnTo>
                    <a:pt x="7408" y="45088"/>
                  </a:lnTo>
                  <a:lnTo>
                    <a:pt x="7665" y="44524"/>
                  </a:lnTo>
                  <a:lnTo>
                    <a:pt x="7972" y="45216"/>
                  </a:lnTo>
                  <a:lnTo>
                    <a:pt x="8306" y="45882"/>
                  </a:lnTo>
                  <a:lnTo>
                    <a:pt x="8639" y="46523"/>
                  </a:lnTo>
                  <a:lnTo>
                    <a:pt x="8998" y="47164"/>
                  </a:lnTo>
                  <a:lnTo>
                    <a:pt x="9356" y="47805"/>
                  </a:lnTo>
                  <a:lnTo>
                    <a:pt x="9741" y="48394"/>
                  </a:lnTo>
                  <a:lnTo>
                    <a:pt x="10151" y="48984"/>
                  </a:lnTo>
                  <a:lnTo>
                    <a:pt x="10561" y="49573"/>
                  </a:lnTo>
                  <a:lnTo>
                    <a:pt x="10997" y="50137"/>
                  </a:lnTo>
                  <a:lnTo>
                    <a:pt x="11433" y="50675"/>
                  </a:lnTo>
                  <a:lnTo>
                    <a:pt x="11894" y="51188"/>
                  </a:lnTo>
                  <a:lnTo>
                    <a:pt x="12355" y="51701"/>
                  </a:lnTo>
                  <a:lnTo>
                    <a:pt x="12817" y="52188"/>
                  </a:lnTo>
                  <a:lnTo>
                    <a:pt x="13304" y="52649"/>
                  </a:lnTo>
                  <a:lnTo>
                    <a:pt x="13791" y="53110"/>
                  </a:lnTo>
                  <a:lnTo>
                    <a:pt x="14304" y="53521"/>
                  </a:lnTo>
                  <a:lnTo>
                    <a:pt x="14816" y="53931"/>
                  </a:lnTo>
                  <a:lnTo>
                    <a:pt x="15329" y="54341"/>
                  </a:lnTo>
                  <a:lnTo>
                    <a:pt x="15867" y="54700"/>
                  </a:lnTo>
                  <a:lnTo>
                    <a:pt x="16405" y="55033"/>
                  </a:lnTo>
                  <a:lnTo>
                    <a:pt x="16944" y="55366"/>
                  </a:lnTo>
                  <a:lnTo>
                    <a:pt x="17482" y="55674"/>
                  </a:lnTo>
                  <a:lnTo>
                    <a:pt x="18020" y="55956"/>
                  </a:lnTo>
                  <a:lnTo>
                    <a:pt x="18584" y="56212"/>
                  </a:lnTo>
                  <a:lnTo>
                    <a:pt x="19122" y="56443"/>
                  </a:lnTo>
                  <a:lnTo>
                    <a:pt x="19686" y="56648"/>
                  </a:lnTo>
                  <a:lnTo>
                    <a:pt x="20250" y="56827"/>
                  </a:lnTo>
                  <a:lnTo>
                    <a:pt x="20814" y="57007"/>
                  </a:lnTo>
                  <a:lnTo>
                    <a:pt x="21378" y="57135"/>
                  </a:lnTo>
                  <a:lnTo>
                    <a:pt x="21942" y="57237"/>
                  </a:lnTo>
                  <a:lnTo>
                    <a:pt x="22506" y="57340"/>
                  </a:lnTo>
                  <a:lnTo>
                    <a:pt x="23070" y="57391"/>
                  </a:lnTo>
                  <a:lnTo>
                    <a:pt x="22455" y="57289"/>
                  </a:lnTo>
                  <a:lnTo>
                    <a:pt x="21865" y="57160"/>
                  </a:lnTo>
                  <a:lnTo>
                    <a:pt x="21250" y="57007"/>
                  </a:lnTo>
                  <a:lnTo>
                    <a:pt x="20686" y="56827"/>
                  </a:lnTo>
                  <a:lnTo>
                    <a:pt x="20096" y="56622"/>
                  </a:lnTo>
                  <a:lnTo>
                    <a:pt x="19533" y="56391"/>
                  </a:lnTo>
                  <a:lnTo>
                    <a:pt x="18994" y="56135"/>
                  </a:lnTo>
                  <a:lnTo>
                    <a:pt x="18456" y="55853"/>
                  </a:lnTo>
                  <a:lnTo>
                    <a:pt x="17943" y="55546"/>
                  </a:lnTo>
                  <a:lnTo>
                    <a:pt x="17456" y="55212"/>
                  </a:lnTo>
                  <a:lnTo>
                    <a:pt x="16995" y="54853"/>
                  </a:lnTo>
                  <a:lnTo>
                    <a:pt x="16534" y="54495"/>
                  </a:lnTo>
                  <a:lnTo>
                    <a:pt x="16123" y="54085"/>
                  </a:lnTo>
                  <a:lnTo>
                    <a:pt x="15739" y="53674"/>
                  </a:lnTo>
                  <a:lnTo>
                    <a:pt x="15380" y="53213"/>
                  </a:lnTo>
                  <a:lnTo>
                    <a:pt x="15047" y="52752"/>
                  </a:lnTo>
                  <a:lnTo>
                    <a:pt x="14944" y="52547"/>
                  </a:lnTo>
                  <a:lnTo>
                    <a:pt x="14842" y="52367"/>
                  </a:lnTo>
                  <a:lnTo>
                    <a:pt x="14739" y="52162"/>
                  </a:lnTo>
                  <a:lnTo>
                    <a:pt x="14688" y="51931"/>
                  </a:lnTo>
                  <a:lnTo>
                    <a:pt x="14585" y="51496"/>
                  </a:lnTo>
                  <a:lnTo>
                    <a:pt x="14534" y="51060"/>
                  </a:lnTo>
                  <a:lnTo>
                    <a:pt x="14534" y="50599"/>
                  </a:lnTo>
                  <a:lnTo>
                    <a:pt x="14611" y="50112"/>
                  </a:lnTo>
                  <a:lnTo>
                    <a:pt x="14714" y="49625"/>
                  </a:lnTo>
                  <a:lnTo>
                    <a:pt x="14867" y="49138"/>
                  </a:lnTo>
                  <a:lnTo>
                    <a:pt x="15073" y="48650"/>
                  </a:lnTo>
                  <a:lnTo>
                    <a:pt x="15303" y="48138"/>
                  </a:lnTo>
                  <a:lnTo>
                    <a:pt x="15585" y="47651"/>
                  </a:lnTo>
                  <a:lnTo>
                    <a:pt x="15918" y="47164"/>
                  </a:lnTo>
                  <a:lnTo>
                    <a:pt x="16252" y="46677"/>
                  </a:lnTo>
                  <a:lnTo>
                    <a:pt x="16636" y="46190"/>
                  </a:lnTo>
                  <a:lnTo>
                    <a:pt x="17072" y="45703"/>
                  </a:lnTo>
                  <a:lnTo>
                    <a:pt x="17508" y="45241"/>
                  </a:lnTo>
                  <a:lnTo>
                    <a:pt x="17995" y="44806"/>
                  </a:lnTo>
                  <a:lnTo>
                    <a:pt x="18482" y="44370"/>
                  </a:lnTo>
                  <a:lnTo>
                    <a:pt x="18994" y="43960"/>
                  </a:lnTo>
                  <a:lnTo>
                    <a:pt x="19533" y="43550"/>
                  </a:lnTo>
                  <a:lnTo>
                    <a:pt x="20096" y="43191"/>
                  </a:lnTo>
                  <a:lnTo>
                    <a:pt x="20660" y="42832"/>
                  </a:lnTo>
                  <a:lnTo>
                    <a:pt x="21224" y="42524"/>
                  </a:lnTo>
                  <a:lnTo>
                    <a:pt x="21839" y="42217"/>
                  </a:lnTo>
                  <a:lnTo>
                    <a:pt x="22429" y="41961"/>
                  </a:lnTo>
                  <a:lnTo>
                    <a:pt x="23044" y="41730"/>
                  </a:lnTo>
                  <a:lnTo>
                    <a:pt x="23634" y="41550"/>
                  </a:lnTo>
                  <a:lnTo>
                    <a:pt x="24249" y="41397"/>
                  </a:lnTo>
                  <a:lnTo>
                    <a:pt x="24864" y="41294"/>
                  </a:lnTo>
                  <a:lnTo>
                    <a:pt x="25479" y="41217"/>
                  </a:lnTo>
                  <a:lnTo>
                    <a:pt x="26069" y="41217"/>
                  </a:lnTo>
                  <a:lnTo>
                    <a:pt x="26684" y="41243"/>
                  </a:lnTo>
                  <a:lnTo>
                    <a:pt x="27632" y="41345"/>
                  </a:lnTo>
                  <a:lnTo>
                    <a:pt x="28555" y="41499"/>
                  </a:lnTo>
                  <a:lnTo>
                    <a:pt x="29452" y="41704"/>
                  </a:lnTo>
                  <a:lnTo>
                    <a:pt x="30324" y="41961"/>
                  </a:lnTo>
                  <a:lnTo>
                    <a:pt x="31144" y="42242"/>
                  </a:lnTo>
                  <a:lnTo>
                    <a:pt x="31913" y="42576"/>
                  </a:lnTo>
                  <a:lnTo>
                    <a:pt x="32631" y="42960"/>
                  </a:lnTo>
                  <a:lnTo>
                    <a:pt x="32990" y="43165"/>
                  </a:lnTo>
                  <a:lnTo>
                    <a:pt x="33297" y="43370"/>
                  </a:lnTo>
                  <a:lnTo>
                    <a:pt x="33630" y="43601"/>
                  </a:lnTo>
                  <a:lnTo>
                    <a:pt x="33912" y="43832"/>
                  </a:lnTo>
                  <a:lnTo>
                    <a:pt x="34194" y="44088"/>
                  </a:lnTo>
                  <a:lnTo>
                    <a:pt x="34476" y="44344"/>
                  </a:lnTo>
                  <a:lnTo>
                    <a:pt x="34733" y="44601"/>
                  </a:lnTo>
                  <a:lnTo>
                    <a:pt x="34963" y="44883"/>
                  </a:lnTo>
                  <a:lnTo>
                    <a:pt x="35168" y="45165"/>
                  </a:lnTo>
                  <a:lnTo>
                    <a:pt x="35373" y="45446"/>
                  </a:lnTo>
                  <a:lnTo>
                    <a:pt x="35553" y="45754"/>
                  </a:lnTo>
                  <a:lnTo>
                    <a:pt x="35707" y="46062"/>
                  </a:lnTo>
                  <a:lnTo>
                    <a:pt x="35860" y="46369"/>
                  </a:lnTo>
                  <a:lnTo>
                    <a:pt x="35989" y="46702"/>
                  </a:lnTo>
                  <a:lnTo>
                    <a:pt x="36091" y="47036"/>
                  </a:lnTo>
                  <a:lnTo>
                    <a:pt x="36168" y="47369"/>
                  </a:lnTo>
                  <a:lnTo>
                    <a:pt x="36245" y="47728"/>
                  </a:lnTo>
                  <a:lnTo>
                    <a:pt x="36270" y="48087"/>
                  </a:lnTo>
                  <a:lnTo>
                    <a:pt x="36296" y="48522"/>
                  </a:lnTo>
                  <a:lnTo>
                    <a:pt x="36296" y="48932"/>
                  </a:lnTo>
                  <a:lnTo>
                    <a:pt x="36270" y="49368"/>
                  </a:lnTo>
                  <a:lnTo>
                    <a:pt x="36194" y="49778"/>
                  </a:lnTo>
                  <a:lnTo>
                    <a:pt x="36117" y="50188"/>
                  </a:lnTo>
                  <a:lnTo>
                    <a:pt x="36014" y="50599"/>
                  </a:lnTo>
                  <a:lnTo>
                    <a:pt x="35886" y="50983"/>
                  </a:lnTo>
                  <a:lnTo>
                    <a:pt x="35707" y="51368"/>
                  </a:lnTo>
                  <a:lnTo>
                    <a:pt x="35527" y="51752"/>
                  </a:lnTo>
                  <a:lnTo>
                    <a:pt x="35348" y="52136"/>
                  </a:lnTo>
                  <a:lnTo>
                    <a:pt x="35117" y="52495"/>
                  </a:lnTo>
                  <a:lnTo>
                    <a:pt x="34861" y="52854"/>
                  </a:lnTo>
                  <a:lnTo>
                    <a:pt x="34604" y="53213"/>
                  </a:lnTo>
                  <a:lnTo>
                    <a:pt x="34297" y="53546"/>
                  </a:lnTo>
                  <a:lnTo>
                    <a:pt x="34015" y="53879"/>
                  </a:lnTo>
                  <a:lnTo>
                    <a:pt x="33682" y="54213"/>
                  </a:lnTo>
                  <a:lnTo>
                    <a:pt x="34348" y="53751"/>
                  </a:lnTo>
                  <a:lnTo>
                    <a:pt x="35015" y="53264"/>
                  </a:lnTo>
                  <a:lnTo>
                    <a:pt x="35655" y="52777"/>
                  </a:lnTo>
                  <a:lnTo>
                    <a:pt x="36296" y="52239"/>
                  </a:lnTo>
                  <a:lnTo>
                    <a:pt x="36911" y="51675"/>
                  </a:lnTo>
                  <a:lnTo>
                    <a:pt x="37501" y="51086"/>
                  </a:lnTo>
                  <a:lnTo>
                    <a:pt x="38090" y="50470"/>
                  </a:lnTo>
                  <a:lnTo>
                    <a:pt x="38654" y="49830"/>
                  </a:lnTo>
                  <a:lnTo>
                    <a:pt x="39193" y="49163"/>
                  </a:lnTo>
                  <a:lnTo>
                    <a:pt x="39731" y="48471"/>
                  </a:lnTo>
                  <a:lnTo>
                    <a:pt x="40244" y="47728"/>
                  </a:lnTo>
                  <a:lnTo>
                    <a:pt x="40731" y="46984"/>
                  </a:lnTo>
                  <a:lnTo>
                    <a:pt x="41192" y="46215"/>
                  </a:lnTo>
                  <a:lnTo>
                    <a:pt x="41653" y="45421"/>
                  </a:lnTo>
                  <a:lnTo>
                    <a:pt x="42089" y="44575"/>
                  </a:lnTo>
                  <a:lnTo>
                    <a:pt x="42474" y="43729"/>
                  </a:lnTo>
                  <a:lnTo>
                    <a:pt x="42730" y="44191"/>
                  </a:lnTo>
                  <a:lnTo>
                    <a:pt x="42986" y="44678"/>
                  </a:lnTo>
                  <a:lnTo>
                    <a:pt x="43268" y="45139"/>
                  </a:lnTo>
                  <a:lnTo>
                    <a:pt x="43601" y="45575"/>
                  </a:lnTo>
                  <a:lnTo>
                    <a:pt x="43935" y="46010"/>
                  </a:lnTo>
                  <a:lnTo>
                    <a:pt x="44293" y="46420"/>
                  </a:lnTo>
                  <a:lnTo>
                    <a:pt x="44678" y="46805"/>
                  </a:lnTo>
                  <a:lnTo>
                    <a:pt x="45062" y="47189"/>
                  </a:lnTo>
                  <a:lnTo>
                    <a:pt x="45319" y="47369"/>
                  </a:lnTo>
                  <a:lnTo>
                    <a:pt x="45575" y="47523"/>
                  </a:lnTo>
                  <a:lnTo>
                    <a:pt x="45831" y="47625"/>
                  </a:lnTo>
                  <a:lnTo>
                    <a:pt x="46113" y="47676"/>
                  </a:lnTo>
                  <a:lnTo>
                    <a:pt x="46370" y="47676"/>
                  </a:lnTo>
                  <a:lnTo>
                    <a:pt x="46652" y="47651"/>
                  </a:lnTo>
                  <a:lnTo>
                    <a:pt x="46959" y="47574"/>
                  </a:lnTo>
                  <a:lnTo>
                    <a:pt x="47241" y="47471"/>
                  </a:lnTo>
                  <a:lnTo>
                    <a:pt x="47395" y="47395"/>
                  </a:lnTo>
                  <a:lnTo>
                    <a:pt x="47574" y="47292"/>
                  </a:lnTo>
                  <a:lnTo>
                    <a:pt x="47703" y="47164"/>
                  </a:lnTo>
                  <a:lnTo>
                    <a:pt x="47831" y="47036"/>
                  </a:lnTo>
                  <a:lnTo>
                    <a:pt x="47908" y="46882"/>
                  </a:lnTo>
                  <a:lnTo>
                    <a:pt x="47985" y="46702"/>
                  </a:lnTo>
                  <a:lnTo>
                    <a:pt x="48036" y="46523"/>
                  </a:lnTo>
                  <a:lnTo>
                    <a:pt x="48087" y="46344"/>
                  </a:lnTo>
                  <a:lnTo>
                    <a:pt x="48113" y="46164"/>
                  </a:lnTo>
                  <a:lnTo>
                    <a:pt x="48113" y="45908"/>
                  </a:lnTo>
                  <a:lnTo>
                    <a:pt x="48113" y="45677"/>
                  </a:lnTo>
                  <a:lnTo>
                    <a:pt x="48087" y="45446"/>
                  </a:lnTo>
                  <a:lnTo>
                    <a:pt x="47985" y="45241"/>
                  </a:lnTo>
                  <a:lnTo>
                    <a:pt x="47882" y="45036"/>
                  </a:lnTo>
                  <a:lnTo>
                    <a:pt x="47754" y="44831"/>
                  </a:lnTo>
                  <a:lnTo>
                    <a:pt x="47600" y="44652"/>
                  </a:lnTo>
                  <a:lnTo>
                    <a:pt x="47421" y="44498"/>
                  </a:lnTo>
                  <a:lnTo>
                    <a:pt x="47241" y="44370"/>
                  </a:lnTo>
                  <a:lnTo>
                    <a:pt x="46908" y="44139"/>
                  </a:lnTo>
                  <a:lnTo>
                    <a:pt x="46575" y="43857"/>
                  </a:lnTo>
                  <a:lnTo>
                    <a:pt x="46293" y="43575"/>
                  </a:lnTo>
                  <a:lnTo>
                    <a:pt x="45985" y="43293"/>
                  </a:lnTo>
                  <a:lnTo>
                    <a:pt x="45703" y="42986"/>
                  </a:lnTo>
                  <a:lnTo>
                    <a:pt x="45447" y="42653"/>
                  </a:lnTo>
                  <a:lnTo>
                    <a:pt x="45191" y="42319"/>
                  </a:lnTo>
                  <a:lnTo>
                    <a:pt x="44934" y="41961"/>
                  </a:lnTo>
                  <a:lnTo>
                    <a:pt x="44934" y="41961"/>
                  </a:lnTo>
                  <a:lnTo>
                    <a:pt x="45524" y="42422"/>
                  </a:lnTo>
                  <a:lnTo>
                    <a:pt x="46113" y="42832"/>
                  </a:lnTo>
                  <a:lnTo>
                    <a:pt x="46729" y="43191"/>
                  </a:lnTo>
                  <a:lnTo>
                    <a:pt x="47344" y="43498"/>
                  </a:lnTo>
                  <a:lnTo>
                    <a:pt x="47651" y="43627"/>
                  </a:lnTo>
                  <a:lnTo>
                    <a:pt x="47985" y="43729"/>
                  </a:lnTo>
                  <a:lnTo>
                    <a:pt x="48318" y="43832"/>
                  </a:lnTo>
                  <a:lnTo>
                    <a:pt x="48651" y="43909"/>
                  </a:lnTo>
                  <a:lnTo>
                    <a:pt x="48984" y="43985"/>
                  </a:lnTo>
                  <a:lnTo>
                    <a:pt x="49317" y="44037"/>
                  </a:lnTo>
                  <a:lnTo>
                    <a:pt x="49651" y="44062"/>
                  </a:lnTo>
                  <a:lnTo>
                    <a:pt x="49984" y="44062"/>
                  </a:lnTo>
                  <a:lnTo>
                    <a:pt x="50215" y="44037"/>
                  </a:lnTo>
                  <a:lnTo>
                    <a:pt x="50394" y="43985"/>
                  </a:lnTo>
                  <a:lnTo>
                    <a:pt x="50573" y="43909"/>
                  </a:lnTo>
                  <a:lnTo>
                    <a:pt x="50727" y="43806"/>
                  </a:lnTo>
                  <a:lnTo>
                    <a:pt x="50855" y="43678"/>
                  </a:lnTo>
                  <a:lnTo>
                    <a:pt x="50958" y="43524"/>
                  </a:lnTo>
                  <a:lnTo>
                    <a:pt x="51035" y="43370"/>
                  </a:lnTo>
                  <a:lnTo>
                    <a:pt x="51112" y="43191"/>
                  </a:lnTo>
                  <a:lnTo>
                    <a:pt x="51137" y="43011"/>
                  </a:lnTo>
                  <a:lnTo>
                    <a:pt x="51137" y="42832"/>
                  </a:lnTo>
                  <a:lnTo>
                    <a:pt x="51112" y="42653"/>
                  </a:lnTo>
                  <a:lnTo>
                    <a:pt x="51086" y="42473"/>
                  </a:lnTo>
                  <a:lnTo>
                    <a:pt x="51009" y="42294"/>
                  </a:lnTo>
                  <a:lnTo>
                    <a:pt x="50881" y="42140"/>
                  </a:lnTo>
                  <a:lnTo>
                    <a:pt x="50753" y="41986"/>
                  </a:lnTo>
                  <a:lnTo>
                    <a:pt x="50573" y="41858"/>
                  </a:lnTo>
                  <a:lnTo>
                    <a:pt x="50086" y="41576"/>
                  </a:lnTo>
                  <a:lnTo>
                    <a:pt x="49574" y="41294"/>
                  </a:lnTo>
                  <a:lnTo>
                    <a:pt x="48548" y="40781"/>
                  </a:lnTo>
                  <a:lnTo>
                    <a:pt x="47497" y="40269"/>
                  </a:lnTo>
                  <a:lnTo>
                    <a:pt x="46985" y="40012"/>
                  </a:lnTo>
                  <a:lnTo>
                    <a:pt x="46472" y="39731"/>
                  </a:lnTo>
                  <a:lnTo>
                    <a:pt x="47062" y="39372"/>
                  </a:lnTo>
                  <a:lnTo>
                    <a:pt x="47626" y="38987"/>
                  </a:lnTo>
                  <a:lnTo>
                    <a:pt x="47908" y="38782"/>
                  </a:lnTo>
                  <a:lnTo>
                    <a:pt x="48164" y="38551"/>
                  </a:lnTo>
                  <a:lnTo>
                    <a:pt x="48395" y="38321"/>
                  </a:lnTo>
                  <a:lnTo>
                    <a:pt x="48625" y="38064"/>
                  </a:lnTo>
                  <a:lnTo>
                    <a:pt x="48805" y="37834"/>
                  </a:lnTo>
                  <a:lnTo>
                    <a:pt x="48984" y="37552"/>
                  </a:lnTo>
                  <a:lnTo>
                    <a:pt x="49138" y="37270"/>
                  </a:lnTo>
                  <a:lnTo>
                    <a:pt x="49266" y="36988"/>
                  </a:lnTo>
                  <a:lnTo>
                    <a:pt x="49369" y="36706"/>
                  </a:lnTo>
                  <a:lnTo>
                    <a:pt x="49420" y="36398"/>
                  </a:lnTo>
                  <a:lnTo>
                    <a:pt x="49446" y="36065"/>
                  </a:lnTo>
                  <a:lnTo>
                    <a:pt x="49420" y="35758"/>
                  </a:lnTo>
                  <a:lnTo>
                    <a:pt x="49394" y="35578"/>
                  </a:lnTo>
                  <a:lnTo>
                    <a:pt x="49343" y="35399"/>
                  </a:lnTo>
                  <a:lnTo>
                    <a:pt x="49240" y="35245"/>
                  </a:lnTo>
                  <a:lnTo>
                    <a:pt x="49138" y="35117"/>
                  </a:lnTo>
                  <a:lnTo>
                    <a:pt x="49010" y="34989"/>
                  </a:lnTo>
                  <a:lnTo>
                    <a:pt x="48882" y="34860"/>
                  </a:lnTo>
                  <a:lnTo>
                    <a:pt x="48728" y="34784"/>
                  </a:lnTo>
                  <a:lnTo>
                    <a:pt x="48574" y="34707"/>
                  </a:lnTo>
                  <a:lnTo>
                    <a:pt x="48420" y="34681"/>
                  </a:lnTo>
                  <a:lnTo>
                    <a:pt x="48266" y="34655"/>
                  </a:lnTo>
                  <a:lnTo>
                    <a:pt x="48087" y="34655"/>
                  </a:lnTo>
                  <a:lnTo>
                    <a:pt x="47933" y="34707"/>
                  </a:lnTo>
                  <a:lnTo>
                    <a:pt x="47779" y="34784"/>
                  </a:lnTo>
                  <a:lnTo>
                    <a:pt x="47651" y="34886"/>
                  </a:lnTo>
                  <a:lnTo>
                    <a:pt x="47523" y="35014"/>
                  </a:lnTo>
                  <a:lnTo>
                    <a:pt x="47421" y="35194"/>
                  </a:lnTo>
                  <a:lnTo>
                    <a:pt x="47292" y="35399"/>
                  </a:lnTo>
                  <a:lnTo>
                    <a:pt x="47190" y="35578"/>
                  </a:lnTo>
                  <a:lnTo>
                    <a:pt x="46908" y="35911"/>
                  </a:lnTo>
                  <a:lnTo>
                    <a:pt x="46600" y="36193"/>
                  </a:lnTo>
                  <a:lnTo>
                    <a:pt x="46242" y="36475"/>
                  </a:lnTo>
                  <a:lnTo>
                    <a:pt x="45857" y="36706"/>
                  </a:lnTo>
                  <a:lnTo>
                    <a:pt x="45447" y="36911"/>
                  </a:lnTo>
                  <a:lnTo>
                    <a:pt x="45037" y="37090"/>
                  </a:lnTo>
                  <a:lnTo>
                    <a:pt x="44601" y="37270"/>
                  </a:lnTo>
                  <a:lnTo>
                    <a:pt x="44806" y="36245"/>
                  </a:lnTo>
                  <a:lnTo>
                    <a:pt x="44986" y="35219"/>
                  </a:lnTo>
                  <a:lnTo>
                    <a:pt x="45088" y="34655"/>
                  </a:lnTo>
                  <a:lnTo>
                    <a:pt x="45139" y="34066"/>
                  </a:lnTo>
                  <a:lnTo>
                    <a:pt x="45191" y="33502"/>
                  </a:lnTo>
                  <a:lnTo>
                    <a:pt x="45242" y="32912"/>
                  </a:lnTo>
                  <a:lnTo>
                    <a:pt x="45242" y="32323"/>
                  </a:lnTo>
                  <a:lnTo>
                    <a:pt x="45267" y="31733"/>
                  </a:lnTo>
                  <a:lnTo>
                    <a:pt x="45242" y="31144"/>
                  </a:lnTo>
                  <a:lnTo>
                    <a:pt x="45216" y="30580"/>
                  </a:lnTo>
                  <a:lnTo>
                    <a:pt x="45114" y="29401"/>
                  </a:lnTo>
                  <a:lnTo>
                    <a:pt x="44960" y="28247"/>
                  </a:lnTo>
                  <a:lnTo>
                    <a:pt x="44729" y="27068"/>
                  </a:lnTo>
                  <a:lnTo>
                    <a:pt x="44473" y="25915"/>
                  </a:lnTo>
                  <a:lnTo>
                    <a:pt x="44140" y="24787"/>
                  </a:lnTo>
                  <a:lnTo>
                    <a:pt x="43781" y="23659"/>
                  </a:lnTo>
                  <a:lnTo>
                    <a:pt x="43371" y="22557"/>
                  </a:lnTo>
                  <a:lnTo>
                    <a:pt x="42909" y="21455"/>
                  </a:lnTo>
                  <a:lnTo>
                    <a:pt x="42422" y="20378"/>
                  </a:lnTo>
                  <a:lnTo>
                    <a:pt x="41884" y="19327"/>
                  </a:lnTo>
                  <a:lnTo>
                    <a:pt x="41320" y="18328"/>
                  </a:lnTo>
                  <a:lnTo>
                    <a:pt x="40705" y="17328"/>
                  </a:lnTo>
                  <a:lnTo>
                    <a:pt x="40064" y="16380"/>
                  </a:lnTo>
                  <a:lnTo>
                    <a:pt x="39398" y="15431"/>
                  </a:lnTo>
                  <a:lnTo>
                    <a:pt x="38706" y="14560"/>
                  </a:lnTo>
                  <a:lnTo>
                    <a:pt x="37988" y="13714"/>
                  </a:lnTo>
                  <a:lnTo>
                    <a:pt x="37245" y="12894"/>
                  </a:lnTo>
                  <a:lnTo>
                    <a:pt x="36501" y="12125"/>
                  </a:lnTo>
                  <a:lnTo>
                    <a:pt x="35707" y="11433"/>
                  </a:lnTo>
                  <a:lnTo>
                    <a:pt x="34938" y="10766"/>
                  </a:lnTo>
                  <a:lnTo>
                    <a:pt x="34117" y="10151"/>
                  </a:lnTo>
                  <a:lnTo>
                    <a:pt x="33323" y="9587"/>
                  </a:lnTo>
                  <a:lnTo>
                    <a:pt x="32503" y="9074"/>
                  </a:lnTo>
                  <a:lnTo>
                    <a:pt x="31657" y="8639"/>
                  </a:lnTo>
                  <a:lnTo>
                    <a:pt x="30836" y="8254"/>
                  </a:lnTo>
                  <a:lnTo>
                    <a:pt x="30426" y="8100"/>
                  </a:lnTo>
                  <a:lnTo>
                    <a:pt x="30016" y="7947"/>
                  </a:lnTo>
                  <a:lnTo>
                    <a:pt x="29606" y="7819"/>
                  </a:lnTo>
                  <a:lnTo>
                    <a:pt x="29196" y="7690"/>
                  </a:lnTo>
                  <a:lnTo>
                    <a:pt x="28786" y="7588"/>
                  </a:lnTo>
                  <a:lnTo>
                    <a:pt x="28376" y="7511"/>
                  </a:lnTo>
                  <a:lnTo>
                    <a:pt x="28632" y="7101"/>
                  </a:lnTo>
                  <a:lnTo>
                    <a:pt x="28914" y="6691"/>
                  </a:lnTo>
                  <a:lnTo>
                    <a:pt x="29222" y="6281"/>
                  </a:lnTo>
                  <a:lnTo>
                    <a:pt x="29555" y="5896"/>
                  </a:lnTo>
                  <a:lnTo>
                    <a:pt x="29939" y="5537"/>
                  </a:lnTo>
                  <a:lnTo>
                    <a:pt x="30349" y="5178"/>
                  </a:lnTo>
                  <a:lnTo>
                    <a:pt x="30785" y="4845"/>
                  </a:lnTo>
                  <a:lnTo>
                    <a:pt x="31247" y="4538"/>
                  </a:lnTo>
                  <a:lnTo>
                    <a:pt x="31375" y="4435"/>
                  </a:lnTo>
                  <a:lnTo>
                    <a:pt x="31426" y="4307"/>
                  </a:lnTo>
                  <a:lnTo>
                    <a:pt x="31426" y="4204"/>
                  </a:lnTo>
                  <a:lnTo>
                    <a:pt x="31400" y="4076"/>
                  </a:lnTo>
                  <a:lnTo>
                    <a:pt x="31323" y="3974"/>
                  </a:lnTo>
                  <a:lnTo>
                    <a:pt x="31247" y="3897"/>
                  </a:lnTo>
                  <a:lnTo>
                    <a:pt x="31118" y="3846"/>
                  </a:lnTo>
                  <a:lnTo>
                    <a:pt x="30965" y="3846"/>
                  </a:lnTo>
                  <a:lnTo>
                    <a:pt x="30606" y="3948"/>
                  </a:lnTo>
                  <a:lnTo>
                    <a:pt x="30273" y="4051"/>
                  </a:lnTo>
                  <a:lnTo>
                    <a:pt x="29939" y="4179"/>
                  </a:lnTo>
                  <a:lnTo>
                    <a:pt x="29632" y="4307"/>
                  </a:lnTo>
                  <a:lnTo>
                    <a:pt x="29324" y="4486"/>
                  </a:lnTo>
                  <a:lnTo>
                    <a:pt x="29042" y="4666"/>
                  </a:lnTo>
                  <a:lnTo>
                    <a:pt x="28760" y="4845"/>
                  </a:lnTo>
                  <a:lnTo>
                    <a:pt x="28504" y="5076"/>
                  </a:lnTo>
                  <a:lnTo>
                    <a:pt x="28248" y="5281"/>
                  </a:lnTo>
                  <a:lnTo>
                    <a:pt x="28017" y="5537"/>
                  </a:lnTo>
                  <a:lnTo>
                    <a:pt x="27786" y="5794"/>
                  </a:lnTo>
                  <a:lnTo>
                    <a:pt x="27581" y="6050"/>
                  </a:lnTo>
                  <a:lnTo>
                    <a:pt x="27376" y="6332"/>
                  </a:lnTo>
                  <a:lnTo>
                    <a:pt x="27197" y="6614"/>
                  </a:lnTo>
                  <a:lnTo>
                    <a:pt x="26838" y="7203"/>
                  </a:lnTo>
                  <a:lnTo>
                    <a:pt x="26787" y="6332"/>
                  </a:lnTo>
                  <a:lnTo>
                    <a:pt x="26735" y="5486"/>
                  </a:lnTo>
                  <a:lnTo>
                    <a:pt x="26658" y="4615"/>
                  </a:lnTo>
                  <a:lnTo>
                    <a:pt x="26581" y="3769"/>
                  </a:lnTo>
                  <a:lnTo>
                    <a:pt x="26453" y="2923"/>
                  </a:lnTo>
                  <a:lnTo>
                    <a:pt x="26325" y="2051"/>
                  </a:lnTo>
                  <a:lnTo>
                    <a:pt x="26171" y="1205"/>
                  </a:lnTo>
                  <a:lnTo>
                    <a:pt x="25992" y="360"/>
                  </a:lnTo>
                  <a:lnTo>
                    <a:pt x="25966" y="257"/>
                  </a:lnTo>
                  <a:lnTo>
                    <a:pt x="25915" y="180"/>
                  </a:lnTo>
                  <a:lnTo>
                    <a:pt x="25838" y="103"/>
                  </a:lnTo>
                  <a:lnTo>
                    <a:pt x="25761" y="52"/>
                  </a:lnTo>
                  <a:lnTo>
                    <a:pt x="25684" y="26"/>
                  </a:lnTo>
                  <a:lnTo>
                    <a:pt x="255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6"/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6"/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6"/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3" name="Google Shape;2613;p46"/>
          <p:cNvSpPr/>
          <p:nvPr/>
        </p:nvSpPr>
        <p:spPr>
          <a:xfrm>
            <a:off x="673866" y="4108524"/>
            <a:ext cx="1119328" cy="61454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6"/>
          <p:cNvSpPr/>
          <p:nvPr/>
        </p:nvSpPr>
        <p:spPr>
          <a:xfrm>
            <a:off x="7470105" y="3921158"/>
            <a:ext cx="1472452" cy="80842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5" name="Google Shape;2615;p46"/>
          <p:cNvGrpSpPr/>
          <p:nvPr/>
        </p:nvGrpSpPr>
        <p:grpSpPr>
          <a:xfrm rot="-545914" flipH="1">
            <a:off x="6207161" y="994687"/>
            <a:ext cx="667044" cy="667382"/>
            <a:chOff x="3856975" y="1542575"/>
            <a:chExt cx="940125" cy="940600"/>
          </a:xfrm>
        </p:grpSpPr>
        <p:sp>
          <p:nvSpPr>
            <p:cNvPr id="2616" name="Google Shape;2616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6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6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6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6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6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6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6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6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6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7553;p72">
            <a:extLst>
              <a:ext uri="{FF2B5EF4-FFF2-40B4-BE49-F238E27FC236}">
                <a16:creationId xmlns:a16="http://schemas.microsoft.com/office/drawing/2014/main" id="{B64C32A7-96AC-6C4C-9203-EEC0576132ED}"/>
              </a:ext>
            </a:extLst>
          </p:cNvPr>
          <p:cNvSpPr txBox="1">
            <a:spLocks/>
          </p:cNvSpPr>
          <p:nvPr/>
        </p:nvSpPr>
        <p:spPr>
          <a:xfrm>
            <a:off x="1246703" y="49190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sp>
        <p:nvSpPr>
          <p:cNvPr id="4" name="Google Shape;7553;p72">
            <a:extLst>
              <a:ext uri="{FF2B5EF4-FFF2-40B4-BE49-F238E27FC236}">
                <a16:creationId xmlns:a16="http://schemas.microsoft.com/office/drawing/2014/main" id="{1779DD1B-C450-D8BA-5744-D70184331937}"/>
              </a:ext>
            </a:extLst>
          </p:cNvPr>
          <p:cNvSpPr txBox="1">
            <a:spLocks/>
          </p:cNvSpPr>
          <p:nvPr/>
        </p:nvSpPr>
        <p:spPr>
          <a:xfrm>
            <a:off x="1307517" y="512467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rgbClr val="3E3A9B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grpSp>
        <p:nvGrpSpPr>
          <p:cNvPr id="2600" name="Google Shape;2600;p46"/>
          <p:cNvGrpSpPr/>
          <p:nvPr/>
        </p:nvGrpSpPr>
        <p:grpSpPr>
          <a:xfrm>
            <a:off x="39352" y="3148806"/>
            <a:ext cx="1188292" cy="1288776"/>
            <a:chOff x="1184675" y="1644188"/>
            <a:chExt cx="1575775" cy="1709025"/>
          </a:xfrm>
        </p:grpSpPr>
        <p:sp>
          <p:nvSpPr>
            <p:cNvPr id="2601" name="Google Shape;2601;p46"/>
            <p:cNvSpPr/>
            <p:nvPr/>
          </p:nvSpPr>
          <p:spPr>
            <a:xfrm>
              <a:off x="1999125" y="2873888"/>
              <a:ext cx="248025" cy="479325"/>
            </a:xfrm>
            <a:custGeom>
              <a:avLst/>
              <a:gdLst/>
              <a:ahLst/>
              <a:cxnLst/>
              <a:rect l="l" t="t" r="r" b="b"/>
              <a:pathLst>
                <a:path w="9921" h="19173" extrusionOk="0">
                  <a:moveTo>
                    <a:pt x="5230" y="0"/>
                  </a:moveTo>
                  <a:lnTo>
                    <a:pt x="4999" y="51"/>
                  </a:lnTo>
                  <a:lnTo>
                    <a:pt x="4768" y="128"/>
                  </a:lnTo>
                  <a:lnTo>
                    <a:pt x="4563" y="256"/>
                  </a:lnTo>
                  <a:lnTo>
                    <a:pt x="4461" y="333"/>
                  </a:lnTo>
                  <a:lnTo>
                    <a:pt x="4410" y="410"/>
                  </a:lnTo>
                  <a:lnTo>
                    <a:pt x="4358" y="487"/>
                  </a:lnTo>
                  <a:lnTo>
                    <a:pt x="4333" y="564"/>
                  </a:lnTo>
                  <a:lnTo>
                    <a:pt x="4230" y="1128"/>
                  </a:lnTo>
                  <a:lnTo>
                    <a:pt x="4179" y="1692"/>
                  </a:lnTo>
                  <a:lnTo>
                    <a:pt x="4076" y="2820"/>
                  </a:lnTo>
                  <a:lnTo>
                    <a:pt x="4051" y="3947"/>
                  </a:lnTo>
                  <a:lnTo>
                    <a:pt x="4025" y="5075"/>
                  </a:lnTo>
                  <a:lnTo>
                    <a:pt x="3999" y="7331"/>
                  </a:lnTo>
                  <a:lnTo>
                    <a:pt x="3974" y="8459"/>
                  </a:lnTo>
                  <a:lnTo>
                    <a:pt x="3897" y="9586"/>
                  </a:lnTo>
                  <a:lnTo>
                    <a:pt x="3871" y="10355"/>
                  </a:lnTo>
                  <a:lnTo>
                    <a:pt x="3871" y="11227"/>
                  </a:lnTo>
                  <a:lnTo>
                    <a:pt x="3923" y="12150"/>
                  </a:lnTo>
                  <a:lnTo>
                    <a:pt x="3974" y="12585"/>
                  </a:lnTo>
                  <a:lnTo>
                    <a:pt x="4025" y="13021"/>
                  </a:lnTo>
                  <a:lnTo>
                    <a:pt x="3538" y="13201"/>
                  </a:lnTo>
                  <a:lnTo>
                    <a:pt x="3051" y="13406"/>
                  </a:lnTo>
                  <a:lnTo>
                    <a:pt x="2590" y="13636"/>
                  </a:lnTo>
                  <a:lnTo>
                    <a:pt x="2128" y="13918"/>
                  </a:lnTo>
                  <a:lnTo>
                    <a:pt x="1693" y="14200"/>
                  </a:lnTo>
                  <a:lnTo>
                    <a:pt x="1257" y="14508"/>
                  </a:lnTo>
                  <a:lnTo>
                    <a:pt x="411" y="15149"/>
                  </a:lnTo>
                  <a:lnTo>
                    <a:pt x="308" y="15251"/>
                  </a:lnTo>
                  <a:lnTo>
                    <a:pt x="206" y="15354"/>
                  </a:lnTo>
                  <a:lnTo>
                    <a:pt x="129" y="15456"/>
                  </a:lnTo>
                  <a:lnTo>
                    <a:pt x="78" y="15584"/>
                  </a:lnTo>
                  <a:lnTo>
                    <a:pt x="26" y="15687"/>
                  </a:lnTo>
                  <a:lnTo>
                    <a:pt x="1" y="15815"/>
                  </a:lnTo>
                  <a:lnTo>
                    <a:pt x="1" y="16046"/>
                  </a:lnTo>
                  <a:lnTo>
                    <a:pt x="52" y="16276"/>
                  </a:lnTo>
                  <a:lnTo>
                    <a:pt x="129" y="16507"/>
                  </a:lnTo>
                  <a:lnTo>
                    <a:pt x="283" y="16712"/>
                  </a:lnTo>
                  <a:lnTo>
                    <a:pt x="437" y="16917"/>
                  </a:lnTo>
                  <a:lnTo>
                    <a:pt x="642" y="17097"/>
                  </a:lnTo>
                  <a:lnTo>
                    <a:pt x="847" y="17225"/>
                  </a:lnTo>
                  <a:lnTo>
                    <a:pt x="1077" y="17327"/>
                  </a:lnTo>
                  <a:lnTo>
                    <a:pt x="1308" y="17353"/>
                  </a:lnTo>
                  <a:lnTo>
                    <a:pt x="1564" y="17353"/>
                  </a:lnTo>
                  <a:lnTo>
                    <a:pt x="1667" y="17327"/>
                  </a:lnTo>
                  <a:lnTo>
                    <a:pt x="1795" y="17302"/>
                  </a:lnTo>
                  <a:lnTo>
                    <a:pt x="1898" y="17225"/>
                  </a:lnTo>
                  <a:lnTo>
                    <a:pt x="2000" y="17174"/>
                  </a:lnTo>
                  <a:lnTo>
                    <a:pt x="2128" y="17071"/>
                  </a:lnTo>
                  <a:lnTo>
                    <a:pt x="2231" y="16969"/>
                  </a:lnTo>
                  <a:lnTo>
                    <a:pt x="2667" y="16430"/>
                  </a:lnTo>
                  <a:lnTo>
                    <a:pt x="3154" y="15969"/>
                  </a:lnTo>
                  <a:lnTo>
                    <a:pt x="3666" y="15507"/>
                  </a:lnTo>
                  <a:lnTo>
                    <a:pt x="4204" y="15046"/>
                  </a:lnTo>
                  <a:lnTo>
                    <a:pt x="4102" y="15815"/>
                  </a:lnTo>
                  <a:lnTo>
                    <a:pt x="4051" y="16558"/>
                  </a:lnTo>
                  <a:lnTo>
                    <a:pt x="3923" y="18071"/>
                  </a:lnTo>
                  <a:lnTo>
                    <a:pt x="3948" y="18327"/>
                  </a:lnTo>
                  <a:lnTo>
                    <a:pt x="3999" y="18558"/>
                  </a:lnTo>
                  <a:lnTo>
                    <a:pt x="4102" y="18763"/>
                  </a:lnTo>
                  <a:lnTo>
                    <a:pt x="4230" y="18917"/>
                  </a:lnTo>
                  <a:lnTo>
                    <a:pt x="4384" y="19019"/>
                  </a:lnTo>
                  <a:lnTo>
                    <a:pt x="4563" y="19122"/>
                  </a:lnTo>
                  <a:lnTo>
                    <a:pt x="4768" y="19173"/>
                  </a:lnTo>
                  <a:lnTo>
                    <a:pt x="5204" y="19173"/>
                  </a:lnTo>
                  <a:lnTo>
                    <a:pt x="5409" y="19096"/>
                  </a:lnTo>
                  <a:lnTo>
                    <a:pt x="5614" y="19019"/>
                  </a:lnTo>
                  <a:lnTo>
                    <a:pt x="5794" y="18891"/>
                  </a:lnTo>
                  <a:lnTo>
                    <a:pt x="5947" y="18737"/>
                  </a:lnTo>
                  <a:lnTo>
                    <a:pt x="6076" y="18558"/>
                  </a:lnTo>
                  <a:lnTo>
                    <a:pt x="6153" y="18327"/>
                  </a:lnTo>
                  <a:lnTo>
                    <a:pt x="6204" y="18071"/>
                  </a:lnTo>
                  <a:lnTo>
                    <a:pt x="6229" y="18071"/>
                  </a:lnTo>
                  <a:lnTo>
                    <a:pt x="6127" y="17302"/>
                  </a:lnTo>
                  <a:lnTo>
                    <a:pt x="5999" y="16507"/>
                  </a:lnTo>
                  <a:lnTo>
                    <a:pt x="5871" y="15713"/>
                  </a:lnTo>
                  <a:lnTo>
                    <a:pt x="5794" y="14918"/>
                  </a:lnTo>
                  <a:lnTo>
                    <a:pt x="6358" y="15405"/>
                  </a:lnTo>
                  <a:lnTo>
                    <a:pt x="6614" y="15636"/>
                  </a:lnTo>
                  <a:lnTo>
                    <a:pt x="6870" y="15892"/>
                  </a:lnTo>
                  <a:lnTo>
                    <a:pt x="7127" y="16148"/>
                  </a:lnTo>
                  <a:lnTo>
                    <a:pt x="7357" y="16430"/>
                  </a:lnTo>
                  <a:lnTo>
                    <a:pt x="7537" y="16738"/>
                  </a:lnTo>
                  <a:lnTo>
                    <a:pt x="7691" y="17045"/>
                  </a:lnTo>
                  <a:lnTo>
                    <a:pt x="7742" y="17199"/>
                  </a:lnTo>
                  <a:lnTo>
                    <a:pt x="7819" y="17327"/>
                  </a:lnTo>
                  <a:lnTo>
                    <a:pt x="7998" y="17532"/>
                  </a:lnTo>
                  <a:lnTo>
                    <a:pt x="8178" y="17661"/>
                  </a:lnTo>
                  <a:lnTo>
                    <a:pt x="8408" y="17763"/>
                  </a:lnTo>
                  <a:lnTo>
                    <a:pt x="8613" y="17814"/>
                  </a:lnTo>
                  <a:lnTo>
                    <a:pt x="8844" y="17814"/>
                  </a:lnTo>
                  <a:lnTo>
                    <a:pt x="9075" y="17763"/>
                  </a:lnTo>
                  <a:lnTo>
                    <a:pt x="9280" y="17686"/>
                  </a:lnTo>
                  <a:lnTo>
                    <a:pt x="9485" y="17584"/>
                  </a:lnTo>
                  <a:lnTo>
                    <a:pt x="9639" y="17456"/>
                  </a:lnTo>
                  <a:lnTo>
                    <a:pt x="9792" y="17276"/>
                  </a:lnTo>
                  <a:lnTo>
                    <a:pt x="9869" y="17097"/>
                  </a:lnTo>
                  <a:lnTo>
                    <a:pt x="9921" y="16866"/>
                  </a:lnTo>
                  <a:lnTo>
                    <a:pt x="9921" y="16661"/>
                  </a:lnTo>
                  <a:lnTo>
                    <a:pt x="9869" y="16430"/>
                  </a:lnTo>
                  <a:lnTo>
                    <a:pt x="9818" y="16302"/>
                  </a:lnTo>
                  <a:lnTo>
                    <a:pt x="9741" y="16174"/>
                  </a:lnTo>
                  <a:lnTo>
                    <a:pt x="9434" y="15764"/>
                  </a:lnTo>
                  <a:lnTo>
                    <a:pt x="9075" y="15328"/>
                  </a:lnTo>
                  <a:lnTo>
                    <a:pt x="8716" y="14944"/>
                  </a:lnTo>
                  <a:lnTo>
                    <a:pt x="8306" y="14559"/>
                  </a:lnTo>
                  <a:lnTo>
                    <a:pt x="7870" y="14200"/>
                  </a:lnTo>
                  <a:lnTo>
                    <a:pt x="7409" y="13841"/>
                  </a:lnTo>
                  <a:lnTo>
                    <a:pt x="6947" y="13534"/>
                  </a:lnTo>
                  <a:lnTo>
                    <a:pt x="6486" y="13226"/>
                  </a:lnTo>
                  <a:lnTo>
                    <a:pt x="6511" y="12611"/>
                  </a:lnTo>
                  <a:lnTo>
                    <a:pt x="6486" y="11970"/>
                  </a:lnTo>
                  <a:lnTo>
                    <a:pt x="6460" y="11329"/>
                  </a:lnTo>
                  <a:lnTo>
                    <a:pt x="6409" y="10663"/>
                  </a:lnTo>
                  <a:lnTo>
                    <a:pt x="6306" y="9381"/>
                  </a:lnTo>
                  <a:lnTo>
                    <a:pt x="6204" y="8151"/>
                  </a:lnTo>
                  <a:lnTo>
                    <a:pt x="6153" y="7177"/>
                  </a:lnTo>
                  <a:lnTo>
                    <a:pt x="6101" y="6177"/>
                  </a:lnTo>
                  <a:lnTo>
                    <a:pt x="6024" y="4178"/>
                  </a:lnTo>
                  <a:lnTo>
                    <a:pt x="5999" y="3153"/>
                  </a:lnTo>
                  <a:lnTo>
                    <a:pt x="5922" y="2153"/>
                  </a:lnTo>
                  <a:lnTo>
                    <a:pt x="5819" y="1179"/>
                  </a:lnTo>
                  <a:lnTo>
                    <a:pt x="5666" y="231"/>
                  </a:lnTo>
                  <a:lnTo>
                    <a:pt x="5640" y="154"/>
                  </a:lnTo>
                  <a:lnTo>
                    <a:pt x="5589" y="77"/>
                  </a:lnTo>
                  <a:lnTo>
                    <a:pt x="5512" y="51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6"/>
            <p:cNvSpPr/>
            <p:nvPr/>
          </p:nvSpPr>
          <p:spPr>
            <a:xfrm>
              <a:off x="1687050" y="2868113"/>
              <a:ext cx="237125" cy="463975"/>
            </a:xfrm>
            <a:custGeom>
              <a:avLst/>
              <a:gdLst/>
              <a:ahLst/>
              <a:cxnLst/>
              <a:rect l="l" t="t" r="r" b="b"/>
              <a:pathLst>
                <a:path w="9485" h="18559" extrusionOk="0">
                  <a:moveTo>
                    <a:pt x="8844" y="0"/>
                  </a:moveTo>
                  <a:lnTo>
                    <a:pt x="8613" y="26"/>
                  </a:lnTo>
                  <a:lnTo>
                    <a:pt x="8383" y="103"/>
                  </a:lnTo>
                  <a:lnTo>
                    <a:pt x="8280" y="154"/>
                  </a:lnTo>
                  <a:lnTo>
                    <a:pt x="8178" y="205"/>
                  </a:lnTo>
                  <a:lnTo>
                    <a:pt x="8126" y="282"/>
                  </a:lnTo>
                  <a:lnTo>
                    <a:pt x="8075" y="359"/>
                  </a:lnTo>
                  <a:lnTo>
                    <a:pt x="7844" y="872"/>
                  </a:lnTo>
                  <a:lnTo>
                    <a:pt x="7639" y="1410"/>
                  </a:lnTo>
                  <a:lnTo>
                    <a:pt x="7280" y="2461"/>
                  </a:lnTo>
                  <a:lnTo>
                    <a:pt x="6947" y="3563"/>
                  </a:lnTo>
                  <a:lnTo>
                    <a:pt x="6665" y="4640"/>
                  </a:lnTo>
                  <a:lnTo>
                    <a:pt x="6076" y="6819"/>
                  </a:lnTo>
                  <a:lnTo>
                    <a:pt x="5742" y="7895"/>
                  </a:lnTo>
                  <a:lnTo>
                    <a:pt x="5409" y="8972"/>
                  </a:lnTo>
                  <a:lnTo>
                    <a:pt x="5179" y="9715"/>
                  </a:lnTo>
                  <a:lnTo>
                    <a:pt x="4973" y="10561"/>
                  </a:lnTo>
                  <a:lnTo>
                    <a:pt x="4794" y="11458"/>
                  </a:lnTo>
                  <a:lnTo>
                    <a:pt x="4717" y="11894"/>
                  </a:lnTo>
                  <a:lnTo>
                    <a:pt x="4692" y="12329"/>
                  </a:lnTo>
                  <a:lnTo>
                    <a:pt x="4153" y="12381"/>
                  </a:lnTo>
                  <a:lnTo>
                    <a:pt x="3641" y="12458"/>
                  </a:lnTo>
                  <a:lnTo>
                    <a:pt x="3128" y="12586"/>
                  </a:lnTo>
                  <a:lnTo>
                    <a:pt x="2615" y="12714"/>
                  </a:lnTo>
                  <a:lnTo>
                    <a:pt x="2103" y="12893"/>
                  </a:lnTo>
                  <a:lnTo>
                    <a:pt x="1616" y="13073"/>
                  </a:lnTo>
                  <a:lnTo>
                    <a:pt x="642" y="13483"/>
                  </a:lnTo>
                  <a:lnTo>
                    <a:pt x="513" y="13560"/>
                  </a:lnTo>
                  <a:lnTo>
                    <a:pt x="385" y="13637"/>
                  </a:lnTo>
                  <a:lnTo>
                    <a:pt x="283" y="13714"/>
                  </a:lnTo>
                  <a:lnTo>
                    <a:pt x="206" y="13816"/>
                  </a:lnTo>
                  <a:lnTo>
                    <a:pt x="155" y="13919"/>
                  </a:lnTo>
                  <a:lnTo>
                    <a:pt x="78" y="14021"/>
                  </a:lnTo>
                  <a:lnTo>
                    <a:pt x="26" y="14252"/>
                  </a:lnTo>
                  <a:lnTo>
                    <a:pt x="1" y="14483"/>
                  </a:lnTo>
                  <a:lnTo>
                    <a:pt x="26" y="14739"/>
                  </a:lnTo>
                  <a:lnTo>
                    <a:pt x="103" y="14970"/>
                  </a:lnTo>
                  <a:lnTo>
                    <a:pt x="231" y="15200"/>
                  </a:lnTo>
                  <a:lnTo>
                    <a:pt x="360" y="15405"/>
                  </a:lnTo>
                  <a:lnTo>
                    <a:pt x="539" y="15610"/>
                  </a:lnTo>
                  <a:lnTo>
                    <a:pt x="744" y="15738"/>
                  </a:lnTo>
                  <a:lnTo>
                    <a:pt x="949" y="15841"/>
                  </a:lnTo>
                  <a:lnTo>
                    <a:pt x="1206" y="15918"/>
                  </a:lnTo>
                  <a:lnTo>
                    <a:pt x="1308" y="15918"/>
                  </a:lnTo>
                  <a:lnTo>
                    <a:pt x="1436" y="15892"/>
                  </a:lnTo>
                  <a:lnTo>
                    <a:pt x="1564" y="15867"/>
                  </a:lnTo>
                  <a:lnTo>
                    <a:pt x="1693" y="15841"/>
                  </a:lnTo>
                  <a:lnTo>
                    <a:pt x="1821" y="15764"/>
                  </a:lnTo>
                  <a:lnTo>
                    <a:pt x="1949" y="15687"/>
                  </a:lnTo>
                  <a:lnTo>
                    <a:pt x="2513" y="15303"/>
                  </a:lnTo>
                  <a:lnTo>
                    <a:pt x="3102" y="14944"/>
                  </a:lnTo>
                  <a:lnTo>
                    <a:pt x="3718" y="14636"/>
                  </a:lnTo>
                  <a:lnTo>
                    <a:pt x="4333" y="14329"/>
                  </a:lnTo>
                  <a:lnTo>
                    <a:pt x="4051" y="15046"/>
                  </a:lnTo>
                  <a:lnTo>
                    <a:pt x="3794" y="15764"/>
                  </a:lnTo>
                  <a:lnTo>
                    <a:pt x="3307" y="17200"/>
                  </a:lnTo>
                  <a:lnTo>
                    <a:pt x="3256" y="17456"/>
                  </a:lnTo>
                  <a:lnTo>
                    <a:pt x="3256" y="17687"/>
                  </a:lnTo>
                  <a:lnTo>
                    <a:pt x="3307" y="17892"/>
                  </a:lnTo>
                  <a:lnTo>
                    <a:pt x="3384" y="18071"/>
                  </a:lnTo>
                  <a:lnTo>
                    <a:pt x="3512" y="18225"/>
                  </a:lnTo>
                  <a:lnTo>
                    <a:pt x="3692" y="18353"/>
                  </a:lnTo>
                  <a:lnTo>
                    <a:pt x="3871" y="18455"/>
                  </a:lnTo>
                  <a:lnTo>
                    <a:pt x="4076" y="18532"/>
                  </a:lnTo>
                  <a:lnTo>
                    <a:pt x="4281" y="18558"/>
                  </a:lnTo>
                  <a:lnTo>
                    <a:pt x="4486" y="18558"/>
                  </a:lnTo>
                  <a:lnTo>
                    <a:pt x="4717" y="18532"/>
                  </a:lnTo>
                  <a:lnTo>
                    <a:pt x="4922" y="18455"/>
                  </a:lnTo>
                  <a:lnTo>
                    <a:pt x="5102" y="18353"/>
                  </a:lnTo>
                  <a:lnTo>
                    <a:pt x="5281" y="18199"/>
                  </a:lnTo>
                  <a:lnTo>
                    <a:pt x="5409" y="18020"/>
                  </a:lnTo>
                  <a:lnTo>
                    <a:pt x="5512" y="17763"/>
                  </a:lnTo>
                  <a:lnTo>
                    <a:pt x="5537" y="17789"/>
                  </a:lnTo>
                  <a:lnTo>
                    <a:pt x="5640" y="16994"/>
                  </a:lnTo>
                  <a:lnTo>
                    <a:pt x="5717" y="16200"/>
                  </a:lnTo>
                  <a:lnTo>
                    <a:pt x="5794" y="15405"/>
                  </a:lnTo>
                  <a:lnTo>
                    <a:pt x="5896" y="14611"/>
                  </a:lnTo>
                  <a:lnTo>
                    <a:pt x="6332" y="15200"/>
                  </a:lnTo>
                  <a:lnTo>
                    <a:pt x="6537" y="15508"/>
                  </a:lnTo>
                  <a:lnTo>
                    <a:pt x="6716" y="15815"/>
                  </a:lnTo>
                  <a:lnTo>
                    <a:pt x="6896" y="16123"/>
                  </a:lnTo>
                  <a:lnTo>
                    <a:pt x="7024" y="16456"/>
                  </a:lnTo>
                  <a:lnTo>
                    <a:pt x="7152" y="16789"/>
                  </a:lnTo>
                  <a:lnTo>
                    <a:pt x="7204" y="17148"/>
                  </a:lnTo>
                  <a:lnTo>
                    <a:pt x="7229" y="17302"/>
                  </a:lnTo>
                  <a:lnTo>
                    <a:pt x="7280" y="17430"/>
                  </a:lnTo>
                  <a:lnTo>
                    <a:pt x="7383" y="17687"/>
                  </a:lnTo>
                  <a:lnTo>
                    <a:pt x="7537" y="17866"/>
                  </a:lnTo>
                  <a:lnTo>
                    <a:pt x="7716" y="18020"/>
                  </a:lnTo>
                  <a:lnTo>
                    <a:pt x="7921" y="18122"/>
                  </a:lnTo>
                  <a:lnTo>
                    <a:pt x="8126" y="18174"/>
                  </a:lnTo>
                  <a:lnTo>
                    <a:pt x="8357" y="18199"/>
                  </a:lnTo>
                  <a:lnTo>
                    <a:pt x="8588" y="18174"/>
                  </a:lnTo>
                  <a:lnTo>
                    <a:pt x="8793" y="18097"/>
                  </a:lnTo>
                  <a:lnTo>
                    <a:pt x="8998" y="18020"/>
                  </a:lnTo>
                  <a:lnTo>
                    <a:pt x="9177" y="17892"/>
                  </a:lnTo>
                  <a:lnTo>
                    <a:pt x="9331" y="17738"/>
                  </a:lnTo>
                  <a:lnTo>
                    <a:pt x="9434" y="17533"/>
                  </a:lnTo>
                  <a:lnTo>
                    <a:pt x="9485" y="17328"/>
                  </a:lnTo>
                  <a:lnTo>
                    <a:pt x="9485" y="17071"/>
                  </a:lnTo>
                  <a:lnTo>
                    <a:pt x="9459" y="16943"/>
                  </a:lnTo>
                  <a:lnTo>
                    <a:pt x="9408" y="16815"/>
                  </a:lnTo>
                  <a:lnTo>
                    <a:pt x="9228" y="16328"/>
                  </a:lnTo>
                  <a:lnTo>
                    <a:pt x="8998" y="15841"/>
                  </a:lnTo>
                  <a:lnTo>
                    <a:pt x="8716" y="15354"/>
                  </a:lnTo>
                  <a:lnTo>
                    <a:pt x="8434" y="14893"/>
                  </a:lnTo>
                  <a:lnTo>
                    <a:pt x="8101" y="14431"/>
                  </a:lnTo>
                  <a:lnTo>
                    <a:pt x="7742" y="13970"/>
                  </a:lnTo>
                  <a:lnTo>
                    <a:pt x="7383" y="13560"/>
                  </a:lnTo>
                  <a:lnTo>
                    <a:pt x="6998" y="13150"/>
                  </a:lnTo>
                  <a:lnTo>
                    <a:pt x="7178" y="12560"/>
                  </a:lnTo>
                  <a:lnTo>
                    <a:pt x="7332" y="11919"/>
                  </a:lnTo>
                  <a:lnTo>
                    <a:pt x="7460" y="11279"/>
                  </a:lnTo>
                  <a:lnTo>
                    <a:pt x="7562" y="10638"/>
                  </a:lnTo>
                  <a:lnTo>
                    <a:pt x="7793" y="9356"/>
                  </a:lnTo>
                  <a:lnTo>
                    <a:pt x="7998" y="8151"/>
                  </a:lnTo>
                  <a:lnTo>
                    <a:pt x="8178" y="7203"/>
                  </a:lnTo>
                  <a:lnTo>
                    <a:pt x="8383" y="6229"/>
                  </a:lnTo>
                  <a:lnTo>
                    <a:pt x="8844" y="4255"/>
                  </a:lnTo>
                  <a:lnTo>
                    <a:pt x="9049" y="3281"/>
                  </a:lnTo>
                  <a:lnTo>
                    <a:pt x="9228" y="2282"/>
                  </a:lnTo>
                  <a:lnTo>
                    <a:pt x="9357" y="1308"/>
                  </a:lnTo>
                  <a:lnTo>
                    <a:pt x="9459" y="334"/>
                  </a:lnTo>
                  <a:lnTo>
                    <a:pt x="9459" y="257"/>
                  </a:lnTo>
                  <a:lnTo>
                    <a:pt x="9408" y="180"/>
                  </a:lnTo>
                  <a:lnTo>
                    <a:pt x="9357" y="129"/>
                  </a:lnTo>
                  <a:lnTo>
                    <a:pt x="9280" y="77"/>
                  </a:lnTo>
                  <a:lnTo>
                    <a:pt x="9075" y="26"/>
                  </a:lnTo>
                  <a:lnTo>
                    <a:pt x="88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6"/>
            <p:cNvSpPr/>
            <p:nvPr/>
          </p:nvSpPr>
          <p:spPr>
            <a:xfrm>
              <a:off x="1351275" y="1644188"/>
              <a:ext cx="1409175" cy="1302125"/>
            </a:xfrm>
            <a:custGeom>
              <a:avLst/>
              <a:gdLst/>
              <a:ahLst/>
              <a:cxnLst/>
              <a:rect l="l" t="t" r="r" b="b"/>
              <a:pathLst>
                <a:path w="56367" h="52085" extrusionOk="0">
                  <a:moveTo>
                    <a:pt x="19712" y="0"/>
                  </a:moveTo>
                  <a:lnTo>
                    <a:pt x="19584" y="26"/>
                  </a:lnTo>
                  <a:lnTo>
                    <a:pt x="19481" y="77"/>
                  </a:lnTo>
                  <a:lnTo>
                    <a:pt x="19404" y="154"/>
                  </a:lnTo>
                  <a:lnTo>
                    <a:pt x="19353" y="282"/>
                  </a:lnTo>
                  <a:lnTo>
                    <a:pt x="19353" y="410"/>
                  </a:lnTo>
                  <a:lnTo>
                    <a:pt x="19379" y="538"/>
                  </a:lnTo>
                  <a:lnTo>
                    <a:pt x="19686" y="1179"/>
                  </a:lnTo>
                  <a:lnTo>
                    <a:pt x="19968" y="1794"/>
                  </a:lnTo>
                  <a:lnTo>
                    <a:pt x="20224" y="2409"/>
                  </a:lnTo>
                  <a:lnTo>
                    <a:pt x="20455" y="3025"/>
                  </a:lnTo>
                  <a:lnTo>
                    <a:pt x="20635" y="3665"/>
                  </a:lnTo>
                  <a:lnTo>
                    <a:pt x="20814" y="4306"/>
                  </a:lnTo>
                  <a:lnTo>
                    <a:pt x="20942" y="4973"/>
                  </a:lnTo>
                  <a:lnTo>
                    <a:pt x="21070" y="5665"/>
                  </a:lnTo>
                  <a:lnTo>
                    <a:pt x="21096" y="5818"/>
                  </a:lnTo>
                  <a:lnTo>
                    <a:pt x="20840" y="5485"/>
                  </a:lnTo>
                  <a:lnTo>
                    <a:pt x="20583" y="5152"/>
                  </a:lnTo>
                  <a:lnTo>
                    <a:pt x="20301" y="4819"/>
                  </a:lnTo>
                  <a:lnTo>
                    <a:pt x="19994" y="4511"/>
                  </a:lnTo>
                  <a:lnTo>
                    <a:pt x="19712" y="4229"/>
                  </a:lnTo>
                  <a:lnTo>
                    <a:pt x="19379" y="3973"/>
                  </a:lnTo>
                  <a:lnTo>
                    <a:pt x="19071" y="3742"/>
                  </a:lnTo>
                  <a:lnTo>
                    <a:pt x="18738" y="3537"/>
                  </a:lnTo>
                  <a:lnTo>
                    <a:pt x="18379" y="3358"/>
                  </a:lnTo>
                  <a:lnTo>
                    <a:pt x="18020" y="3204"/>
                  </a:lnTo>
                  <a:lnTo>
                    <a:pt x="17661" y="3076"/>
                  </a:lnTo>
                  <a:lnTo>
                    <a:pt x="17302" y="2999"/>
                  </a:lnTo>
                  <a:lnTo>
                    <a:pt x="16943" y="2948"/>
                  </a:lnTo>
                  <a:lnTo>
                    <a:pt x="16559" y="2948"/>
                  </a:lnTo>
                  <a:lnTo>
                    <a:pt x="16174" y="2999"/>
                  </a:lnTo>
                  <a:lnTo>
                    <a:pt x="15816" y="3076"/>
                  </a:lnTo>
                  <a:lnTo>
                    <a:pt x="15713" y="3127"/>
                  </a:lnTo>
                  <a:lnTo>
                    <a:pt x="15611" y="3178"/>
                  </a:lnTo>
                  <a:lnTo>
                    <a:pt x="15559" y="3230"/>
                  </a:lnTo>
                  <a:lnTo>
                    <a:pt x="15508" y="3307"/>
                  </a:lnTo>
                  <a:lnTo>
                    <a:pt x="15482" y="3383"/>
                  </a:lnTo>
                  <a:lnTo>
                    <a:pt x="15457" y="3486"/>
                  </a:lnTo>
                  <a:lnTo>
                    <a:pt x="15482" y="3640"/>
                  </a:lnTo>
                  <a:lnTo>
                    <a:pt x="15559" y="3819"/>
                  </a:lnTo>
                  <a:lnTo>
                    <a:pt x="15611" y="3870"/>
                  </a:lnTo>
                  <a:lnTo>
                    <a:pt x="15687" y="3947"/>
                  </a:lnTo>
                  <a:lnTo>
                    <a:pt x="15764" y="3973"/>
                  </a:lnTo>
                  <a:lnTo>
                    <a:pt x="15841" y="3999"/>
                  </a:lnTo>
                  <a:lnTo>
                    <a:pt x="15944" y="4024"/>
                  </a:lnTo>
                  <a:lnTo>
                    <a:pt x="16072" y="3999"/>
                  </a:lnTo>
                  <a:lnTo>
                    <a:pt x="16482" y="3947"/>
                  </a:lnTo>
                  <a:lnTo>
                    <a:pt x="16892" y="3947"/>
                  </a:lnTo>
                  <a:lnTo>
                    <a:pt x="17302" y="3999"/>
                  </a:lnTo>
                  <a:lnTo>
                    <a:pt x="17687" y="4101"/>
                  </a:lnTo>
                  <a:lnTo>
                    <a:pt x="18046" y="4255"/>
                  </a:lnTo>
                  <a:lnTo>
                    <a:pt x="18404" y="4434"/>
                  </a:lnTo>
                  <a:lnTo>
                    <a:pt x="18763" y="4665"/>
                  </a:lnTo>
                  <a:lnTo>
                    <a:pt x="19097" y="4921"/>
                  </a:lnTo>
                  <a:lnTo>
                    <a:pt x="19404" y="5203"/>
                  </a:lnTo>
                  <a:lnTo>
                    <a:pt x="19712" y="5511"/>
                  </a:lnTo>
                  <a:lnTo>
                    <a:pt x="19994" y="5844"/>
                  </a:lnTo>
                  <a:lnTo>
                    <a:pt x="20276" y="6177"/>
                  </a:lnTo>
                  <a:lnTo>
                    <a:pt x="20532" y="6536"/>
                  </a:lnTo>
                  <a:lnTo>
                    <a:pt x="20788" y="6921"/>
                  </a:lnTo>
                  <a:lnTo>
                    <a:pt x="21224" y="7690"/>
                  </a:lnTo>
                  <a:lnTo>
                    <a:pt x="20635" y="7638"/>
                  </a:lnTo>
                  <a:lnTo>
                    <a:pt x="20019" y="7613"/>
                  </a:lnTo>
                  <a:lnTo>
                    <a:pt x="19379" y="7587"/>
                  </a:lnTo>
                  <a:lnTo>
                    <a:pt x="18738" y="7613"/>
                  </a:lnTo>
                  <a:lnTo>
                    <a:pt x="18123" y="7638"/>
                  </a:lnTo>
                  <a:lnTo>
                    <a:pt x="17482" y="7690"/>
                  </a:lnTo>
                  <a:lnTo>
                    <a:pt x="16841" y="7767"/>
                  </a:lnTo>
                  <a:lnTo>
                    <a:pt x="16174" y="7869"/>
                  </a:lnTo>
                  <a:lnTo>
                    <a:pt x="15534" y="7997"/>
                  </a:lnTo>
                  <a:lnTo>
                    <a:pt x="14893" y="8125"/>
                  </a:lnTo>
                  <a:lnTo>
                    <a:pt x="14252" y="8305"/>
                  </a:lnTo>
                  <a:lnTo>
                    <a:pt x="13611" y="8484"/>
                  </a:lnTo>
                  <a:lnTo>
                    <a:pt x="12945" y="8689"/>
                  </a:lnTo>
                  <a:lnTo>
                    <a:pt x="12330" y="8920"/>
                  </a:lnTo>
                  <a:lnTo>
                    <a:pt x="11689" y="9202"/>
                  </a:lnTo>
                  <a:lnTo>
                    <a:pt x="11048" y="9484"/>
                  </a:lnTo>
                  <a:lnTo>
                    <a:pt x="10433" y="9791"/>
                  </a:lnTo>
                  <a:lnTo>
                    <a:pt x="9818" y="10125"/>
                  </a:lnTo>
                  <a:lnTo>
                    <a:pt x="9202" y="10484"/>
                  </a:lnTo>
                  <a:lnTo>
                    <a:pt x="8613" y="10868"/>
                  </a:lnTo>
                  <a:lnTo>
                    <a:pt x="8023" y="11304"/>
                  </a:lnTo>
                  <a:lnTo>
                    <a:pt x="7434" y="11740"/>
                  </a:lnTo>
                  <a:lnTo>
                    <a:pt x="6870" y="12201"/>
                  </a:lnTo>
                  <a:lnTo>
                    <a:pt x="6332" y="12714"/>
                  </a:lnTo>
                  <a:lnTo>
                    <a:pt x="5793" y="13226"/>
                  </a:lnTo>
                  <a:lnTo>
                    <a:pt x="5255" y="13790"/>
                  </a:lnTo>
                  <a:lnTo>
                    <a:pt x="4742" y="14380"/>
                  </a:lnTo>
                  <a:lnTo>
                    <a:pt x="4255" y="14969"/>
                  </a:lnTo>
                  <a:lnTo>
                    <a:pt x="3794" y="15636"/>
                  </a:lnTo>
                  <a:lnTo>
                    <a:pt x="3333" y="16302"/>
                  </a:lnTo>
                  <a:lnTo>
                    <a:pt x="2897" y="16994"/>
                  </a:lnTo>
                  <a:lnTo>
                    <a:pt x="2487" y="17737"/>
                  </a:lnTo>
                  <a:lnTo>
                    <a:pt x="2205" y="18250"/>
                  </a:lnTo>
                  <a:lnTo>
                    <a:pt x="1974" y="18763"/>
                  </a:lnTo>
                  <a:lnTo>
                    <a:pt x="1743" y="19275"/>
                  </a:lnTo>
                  <a:lnTo>
                    <a:pt x="1513" y="19788"/>
                  </a:lnTo>
                  <a:lnTo>
                    <a:pt x="1128" y="20839"/>
                  </a:lnTo>
                  <a:lnTo>
                    <a:pt x="795" y="21890"/>
                  </a:lnTo>
                  <a:lnTo>
                    <a:pt x="513" y="22966"/>
                  </a:lnTo>
                  <a:lnTo>
                    <a:pt x="308" y="24069"/>
                  </a:lnTo>
                  <a:lnTo>
                    <a:pt x="129" y="25171"/>
                  </a:lnTo>
                  <a:lnTo>
                    <a:pt x="26" y="26273"/>
                  </a:lnTo>
                  <a:lnTo>
                    <a:pt x="0" y="27375"/>
                  </a:lnTo>
                  <a:lnTo>
                    <a:pt x="0" y="28477"/>
                  </a:lnTo>
                  <a:lnTo>
                    <a:pt x="52" y="29579"/>
                  </a:lnTo>
                  <a:lnTo>
                    <a:pt x="180" y="30707"/>
                  </a:lnTo>
                  <a:lnTo>
                    <a:pt x="359" y="31809"/>
                  </a:lnTo>
                  <a:lnTo>
                    <a:pt x="564" y="32886"/>
                  </a:lnTo>
                  <a:lnTo>
                    <a:pt x="846" y="33988"/>
                  </a:lnTo>
                  <a:lnTo>
                    <a:pt x="1180" y="35065"/>
                  </a:lnTo>
                  <a:lnTo>
                    <a:pt x="1564" y="36116"/>
                  </a:lnTo>
                  <a:lnTo>
                    <a:pt x="1974" y="37192"/>
                  </a:lnTo>
                  <a:lnTo>
                    <a:pt x="2461" y="38218"/>
                  </a:lnTo>
                  <a:lnTo>
                    <a:pt x="2999" y="39217"/>
                  </a:lnTo>
                  <a:lnTo>
                    <a:pt x="3563" y="40217"/>
                  </a:lnTo>
                  <a:lnTo>
                    <a:pt x="4179" y="41191"/>
                  </a:lnTo>
                  <a:lnTo>
                    <a:pt x="4871" y="42139"/>
                  </a:lnTo>
                  <a:lnTo>
                    <a:pt x="5563" y="43062"/>
                  </a:lnTo>
                  <a:lnTo>
                    <a:pt x="6332" y="43959"/>
                  </a:lnTo>
                  <a:lnTo>
                    <a:pt x="7152" y="44805"/>
                  </a:lnTo>
                  <a:lnTo>
                    <a:pt x="7998" y="45651"/>
                  </a:lnTo>
                  <a:lnTo>
                    <a:pt x="8895" y="46445"/>
                  </a:lnTo>
                  <a:lnTo>
                    <a:pt x="9843" y="47189"/>
                  </a:lnTo>
                  <a:lnTo>
                    <a:pt x="10817" y="47906"/>
                  </a:lnTo>
                  <a:lnTo>
                    <a:pt x="11843" y="48573"/>
                  </a:lnTo>
                  <a:lnTo>
                    <a:pt x="12919" y="49214"/>
                  </a:lnTo>
                  <a:lnTo>
                    <a:pt x="13457" y="49496"/>
                  </a:lnTo>
                  <a:lnTo>
                    <a:pt x="14047" y="49778"/>
                  </a:lnTo>
                  <a:lnTo>
                    <a:pt x="14637" y="50060"/>
                  </a:lnTo>
                  <a:lnTo>
                    <a:pt x="15252" y="50290"/>
                  </a:lnTo>
                  <a:lnTo>
                    <a:pt x="15867" y="50521"/>
                  </a:lnTo>
                  <a:lnTo>
                    <a:pt x="16508" y="50752"/>
                  </a:lnTo>
                  <a:lnTo>
                    <a:pt x="17174" y="50957"/>
                  </a:lnTo>
                  <a:lnTo>
                    <a:pt x="17866" y="51136"/>
                  </a:lnTo>
                  <a:lnTo>
                    <a:pt x="18558" y="51316"/>
                  </a:lnTo>
                  <a:lnTo>
                    <a:pt x="19276" y="51469"/>
                  </a:lnTo>
                  <a:lnTo>
                    <a:pt x="19994" y="51597"/>
                  </a:lnTo>
                  <a:lnTo>
                    <a:pt x="20711" y="51726"/>
                  </a:lnTo>
                  <a:lnTo>
                    <a:pt x="21480" y="51828"/>
                  </a:lnTo>
                  <a:lnTo>
                    <a:pt x="22224" y="51905"/>
                  </a:lnTo>
                  <a:lnTo>
                    <a:pt x="22993" y="51982"/>
                  </a:lnTo>
                  <a:lnTo>
                    <a:pt x="23762" y="52033"/>
                  </a:lnTo>
                  <a:lnTo>
                    <a:pt x="24556" y="52059"/>
                  </a:lnTo>
                  <a:lnTo>
                    <a:pt x="25351" y="52084"/>
                  </a:lnTo>
                  <a:lnTo>
                    <a:pt x="26940" y="52084"/>
                  </a:lnTo>
                  <a:lnTo>
                    <a:pt x="27760" y="52033"/>
                  </a:lnTo>
                  <a:lnTo>
                    <a:pt x="28581" y="51982"/>
                  </a:lnTo>
                  <a:lnTo>
                    <a:pt x="29401" y="51931"/>
                  </a:lnTo>
                  <a:lnTo>
                    <a:pt x="30221" y="51828"/>
                  </a:lnTo>
                  <a:lnTo>
                    <a:pt x="31041" y="51726"/>
                  </a:lnTo>
                  <a:lnTo>
                    <a:pt x="31861" y="51597"/>
                  </a:lnTo>
                  <a:lnTo>
                    <a:pt x="32707" y="51469"/>
                  </a:lnTo>
                  <a:lnTo>
                    <a:pt x="33528" y="51290"/>
                  </a:lnTo>
                  <a:lnTo>
                    <a:pt x="34348" y="51110"/>
                  </a:lnTo>
                  <a:lnTo>
                    <a:pt x="35168" y="50931"/>
                  </a:lnTo>
                  <a:lnTo>
                    <a:pt x="35988" y="50700"/>
                  </a:lnTo>
                  <a:lnTo>
                    <a:pt x="36809" y="50470"/>
                  </a:lnTo>
                  <a:lnTo>
                    <a:pt x="37629" y="50213"/>
                  </a:lnTo>
                  <a:lnTo>
                    <a:pt x="38423" y="49931"/>
                  </a:lnTo>
                  <a:lnTo>
                    <a:pt x="39218" y="49649"/>
                  </a:lnTo>
                  <a:lnTo>
                    <a:pt x="40013" y="49342"/>
                  </a:lnTo>
                  <a:lnTo>
                    <a:pt x="40807" y="49009"/>
                  </a:lnTo>
                  <a:lnTo>
                    <a:pt x="41576" y="48650"/>
                  </a:lnTo>
                  <a:lnTo>
                    <a:pt x="42371" y="48265"/>
                  </a:lnTo>
                  <a:lnTo>
                    <a:pt x="43114" y="47881"/>
                  </a:lnTo>
                  <a:lnTo>
                    <a:pt x="43857" y="47471"/>
                  </a:lnTo>
                  <a:lnTo>
                    <a:pt x="44601" y="47035"/>
                  </a:lnTo>
                  <a:lnTo>
                    <a:pt x="45344" y="46574"/>
                  </a:lnTo>
                  <a:lnTo>
                    <a:pt x="46036" y="46112"/>
                  </a:lnTo>
                  <a:lnTo>
                    <a:pt x="46754" y="45600"/>
                  </a:lnTo>
                  <a:lnTo>
                    <a:pt x="47420" y="45087"/>
                  </a:lnTo>
                  <a:lnTo>
                    <a:pt x="48112" y="44549"/>
                  </a:lnTo>
                  <a:lnTo>
                    <a:pt x="48753" y="44010"/>
                  </a:lnTo>
                  <a:lnTo>
                    <a:pt x="49394" y="43421"/>
                  </a:lnTo>
                  <a:lnTo>
                    <a:pt x="50009" y="42831"/>
                  </a:lnTo>
                  <a:lnTo>
                    <a:pt x="50599" y="42216"/>
                  </a:lnTo>
                  <a:lnTo>
                    <a:pt x="51188" y="41575"/>
                  </a:lnTo>
                  <a:lnTo>
                    <a:pt x="51752" y="40909"/>
                  </a:lnTo>
                  <a:lnTo>
                    <a:pt x="52291" y="40217"/>
                  </a:lnTo>
                  <a:lnTo>
                    <a:pt x="52803" y="39499"/>
                  </a:lnTo>
                  <a:lnTo>
                    <a:pt x="53316" y="38781"/>
                  </a:lnTo>
                  <a:lnTo>
                    <a:pt x="53777" y="38038"/>
                  </a:lnTo>
                  <a:lnTo>
                    <a:pt x="54213" y="37269"/>
                  </a:lnTo>
                  <a:lnTo>
                    <a:pt x="54649" y="36475"/>
                  </a:lnTo>
                  <a:lnTo>
                    <a:pt x="55033" y="35654"/>
                  </a:lnTo>
                  <a:lnTo>
                    <a:pt x="55418" y="34808"/>
                  </a:lnTo>
                  <a:lnTo>
                    <a:pt x="55751" y="33937"/>
                  </a:lnTo>
                  <a:lnTo>
                    <a:pt x="56084" y="33065"/>
                  </a:lnTo>
                  <a:lnTo>
                    <a:pt x="56366" y="32143"/>
                  </a:lnTo>
                  <a:lnTo>
                    <a:pt x="37654" y="34450"/>
                  </a:lnTo>
                  <a:lnTo>
                    <a:pt x="37680" y="34270"/>
                  </a:lnTo>
                  <a:lnTo>
                    <a:pt x="37808" y="33706"/>
                  </a:lnTo>
                  <a:lnTo>
                    <a:pt x="37988" y="32835"/>
                  </a:lnTo>
                  <a:lnTo>
                    <a:pt x="38141" y="31681"/>
                  </a:lnTo>
                  <a:lnTo>
                    <a:pt x="38218" y="30989"/>
                  </a:lnTo>
                  <a:lnTo>
                    <a:pt x="38295" y="30272"/>
                  </a:lnTo>
                  <a:lnTo>
                    <a:pt x="38321" y="29477"/>
                  </a:lnTo>
                  <a:lnTo>
                    <a:pt x="38346" y="28657"/>
                  </a:lnTo>
                  <a:lnTo>
                    <a:pt x="38346" y="27760"/>
                  </a:lnTo>
                  <a:lnTo>
                    <a:pt x="38321" y="26862"/>
                  </a:lnTo>
                  <a:lnTo>
                    <a:pt x="38244" y="25914"/>
                  </a:lnTo>
                  <a:lnTo>
                    <a:pt x="38141" y="24940"/>
                  </a:lnTo>
                  <a:lnTo>
                    <a:pt x="37962" y="23940"/>
                  </a:lnTo>
                  <a:lnTo>
                    <a:pt x="37757" y="22915"/>
                  </a:lnTo>
                  <a:lnTo>
                    <a:pt x="37501" y="21890"/>
                  </a:lnTo>
                  <a:lnTo>
                    <a:pt x="37193" y="20839"/>
                  </a:lnTo>
                  <a:lnTo>
                    <a:pt x="36988" y="20326"/>
                  </a:lnTo>
                  <a:lnTo>
                    <a:pt x="36809" y="19814"/>
                  </a:lnTo>
                  <a:lnTo>
                    <a:pt x="36578" y="19275"/>
                  </a:lnTo>
                  <a:lnTo>
                    <a:pt x="36347" y="18763"/>
                  </a:lnTo>
                  <a:lnTo>
                    <a:pt x="36091" y="18224"/>
                  </a:lnTo>
                  <a:lnTo>
                    <a:pt x="35835" y="17712"/>
                  </a:lnTo>
                  <a:lnTo>
                    <a:pt x="35527" y="17199"/>
                  </a:lnTo>
                  <a:lnTo>
                    <a:pt x="35219" y="16687"/>
                  </a:lnTo>
                  <a:lnTo>
                    <a:pt x="34886" y="16174"/>
                  </a:lnTo>
                  <a:lnTo>
                    <a:pt x="34553" y="15661"/>
                  </a:lnTo>
                  <a:lnTo>
                    <a:pt x="34168" y="15174"/>
                  </a:lnTo>
                  <a:lnTo>
                    <a:pt x="33784" y="14662"/>
                  </a:lnTo>
                  <a:lnTo>
                    <a:pt x="33348" y="14175"/>
                  </a:lnTo>
                  <a:lnTo>
                    <a:pt x="32912" y="13688"/>
                  </a:lnTo>
                  <a:lnTo>
                    <a:pt x="32451" y="13201"/>
                  </a:lnTo>
                  <a:lnTo>
                    <a:pt x="31964" y="12739"/>
                  </a:lnTo>
                  <a:lnTo>
                    <a:pt x="31451" y="12278"/>
                  </a:lnTo>
                  <a:lnTo>
                    <a:pt x="30913" y="11842"/>
                  </a:lnTo>
                  <a:lnTo>
                    <a:pt x="30349" y="11381"/>
                  </a:lnTo>
                  <a:lnTo>
                    <a:pt x="29760" y="10945"/>
                  </a:lnTo>
                  <a:lnTo>
                    <a:pt x="29119" y="10535"/>
                  </a:lnTo>
                  <a:lnTo>
                    <a:pt x="28478" y="10125"/>
                  </a:lnTo>
                  <a:lnTo>
                    <a:pt x="27812" y="9715"/>
                  </a:lnTo>
                  <a:lnTo>
                    <a:pt x="27094" y="9330"/>
                  </a:lnTo>
                  <a:lnTo>
                    <a:pt x="26658" y="9099"/>
                  </a:lnTo>
                  <a:lnTo>
                    <a:pt x="26171" y="8894"/>
                  </a:lnTo>
                  <a:lnTo>
                    <a:pt x="25684" y="8689"/>
                  </a:lnTo>
                  <a:lnTo>
                    <a:pt x="25197" y="8510"/>
                  </a:lnTo>
                  <a:lnTo>
                    <a:pt x="24684" y="8356"/>
                  </a:lnTo>
                  <a:lnTo>
                    <a:pt x="24146" y="8202"/>
                  </a:lnTo>
                  <a:lnTo>
                    <a:pt x="23608" y="8074"/>
                  </a:lnTo>
                  <a:lnTo>
                    <a:pt x="23070" y="7946"/>
                  </a:lnTo>
                  <a:lnTo>
                    <a:pt x="23223" y="7587"/>
                  </a:lnTo>
                  <a:lnTo>
                    <a:pt x="23377" y="7254"/>
                  </a:lnTo>
                  <a:lnTo>
                    <a:pt x="23582" y="6946"/>
                  </a:lnTo>
                  <a:lnTo>
                    <a:pt x="23813" y="6664"/>
                  </a:lnTo>
                  <a:lnTo>
                    <a:pt x="24044" y="6382"/>
                  </a:lnTo>
                  <a:lnTo>
                    <a:pt x="24300" y="6100"/>
                  </a:lnTo>
                  <a:lnTo>
                    <a:pt x="24582" y="5870"/>
                  </a:lnTo>
                  <a:lnTo>
                    <a:pt x="24864" y="5639"/>
                  </a:lnTo>
                  <a:lnTo>
                    <a:pt x="25171" y="5434"/>
                  </a:lnTo>
                  <a:lnTo>
                    <a:pt x="25505" y="5229"/>
                  </a:lnTo>
                  <a:lnTo>
                    <a:pt x="25838" y="5050"/>
                  </a:lnTo>
                  <a:lnTo>
                    <a:pt x="26171" y="4896"/>
                  </a:lnTo>
                  <a:lnTo>
                    <a:pt x="26556" y="4768"/>
                  </a:lnTo>
                  <a:lnTo>
                    <a:pt x="26914" y="4665"/>
                  </a:lnTo>
                  <a:lnTo>
                    <a:pt x="27299" y="4563"/>
                  </a:lnTo>
                  <a:lnTo>
                    <a:pt x="27709" y="4486"/>
                  </a:lnTo>
                  <a:lnTo>
                    <a:pt x="27837" y="4460"/>
                  </a:lnTo>
                  <a:lnTo>
                    <a:pt x="27940" y="4383"/>
                  </a:lnTo>
                  <a:lnTo>
                    <a:pt x="28042" y="4306"/>
                  </a:lnTo>
                  <a:lnTo>
                    <a:pt x="28094" y="4204"/>
                  </a:lnTo>
                  <a:lnTo>
                    <a:pt x="28145" y="4101"/>
                  </a:lnTo>
                  <a:lnTo>
                    <a:pt x="28170" y="3999"/>
                  </a:lnTo>
                  <a:lnTo>
                    <a:pt x="28196" y="3870"/>
                  </a:lnTo>
                  <a:lnTo>
                    <a:pt x="28170" y="3742"/>
                  </a:lnTo>
                  <a:lnTo>
                    <a:pt x="28145" y="3614"/>
                  </a:lnTo>
                  <a:lnTo>
                    <a:pt x="28119" y="3512"/>
                  </a:lnTo>
                  <a:lnTo>
                    <a:pt x="28042" y="3409"/>
                  </a:lnTo>
                  <a:lnTo>
                    <a:pt x="27965" y="3307"/>
                  </a:lnTo>
                  <a:lnTo>
                    <a:pt x="27888" y="3230"/>
                  </a:lnTo>
                  <a:lnTo>
                    <a:pt x="27786" y="3178"/>
                  </a:lnTo>
                  <a:lnTo>
                    <a:pt x="27658" y="3153"/>
                  </a:lnTo>
                  <a:lnTo>
                    <a:pt x="27530" y="3153"/>
                  </a:lnTo>
                  <a:lnTo>
                    <a:pt x="27145" y="3204"/>
                  </a:lnTo>
                  <a:lnTo>
                    <a:pt x="26761" y="3281"/>
                  </a:lnTo>
                  <a:lnTo>
                    <a:pt x="26376" y="3409"/>
                  </a:lnTo>
                  <a:lnTo>
                    <a:pt x="25992" y="3537"/>
                  </a:lnTo>
                  <a:lnTo>
                    <a:pt x="25607" y="3691"/>
                  </a:lnTo>
                  <a:lnTo>
                    <a:pt x="25223" y="3845"/>
                  </a:lnTo>
                  <a:lnTo>
                    <a:pt x="24864" y="4050"/>
                  </a:lnTo>
                  <a:lnTo>
                    <a:pt x="24505" y="4255"/>
                  </a:lnTo>
                  <a:lnTo>
                    <a:pt x="24146" y="4486"/>
                  </a:lnTo>
                  <a:lnTo>
                    <a:pt x="23813" y="4742"/>
                  </a:lnTo>
                  <a:lnTo>
                    <a:pt x="23505" y="5024"/>
                  </a:lnTo>
                  <a:lnTo>
                    <a:pt x="23198" y="5306"/>
                  </a:lnTo>
                  <a:lnTo>
                    <a:pt x="22916" y="5613"/>
                  </a:lnTo>
                  <a:lnTo>
                    <a:pt x="22685" y="5921"/>
                  </a:lnTo>
                  <a:lnTo>
                    <a:pt x="22454" y="6254"/>
                  </a:lnTo>
                  <a:lnTo>
                    <a:pt x="22249" y="6613"/>
                  </a:lnTo>
                  <a:lnTo>
                    <a:pt x="22147" y="5716"/>
                  </a:lnTo>
                  <a:lnTo>
                    <a:pt x="22019" y="4819"/>
                  </a:lnTo>
                  <a:lnTo>
                    <a:pt x="21865" y="3947"/>
                  </a:lnTo>
                  <a:lnTo>
                    <a:pt x="21762" y="3512"/>
                  </a:lnTo>
                  <a:lnTo>
                    <a:pt x="21660" y="3076"/>
                  </a:lnTo>
                  <a:lnTo>
                    <a:pt x="21506" y="2666"/>
                  </a:lnTo>
                  <a:lnTo>
                    <a:pt x="21378" y="2256"/>
                  </a:lnTo>
                  <a:lnTo>
                    <a:pt x="21198" y="1871"/>
                  </a:lnTo>
                  <a:lnTo>
                    <a:pt x="20993" y="1487"/>
                  </a:lnTo>
                  <a:lnTo>
                    <a:pt x="20788" y="1102"/>
                  </a:lnTo>
                  <a:lnTo>
                    <a:pt x="20532" y="769"/>
                  </a:lnTo>
                  <a:lnTo>
                    <a:pt x="20250" y="410"/>
                  </a:lnTo>
                  <a:lnTo>
                    <a:pt x="19968" y="103"/>
                  </a:lnTo>
                  <a:lnTo>
                    <a:pt x="19840" y="26"/>
                  </a:lnTo>
                  <a:lnTo>
                    <a:pt x="19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6"/>
            <p:cNvSpPr/>
            <p:nvPr/>
          </p:nvSpPr>
          <p:spPr>
            <a:xfrm>
              <a:off x="1547350" y="2350338"/>
              <a:ext cx="297375" cy="290300"/>
            </a:xfrm>
            <a:custGeom>
              <a:avLst/>
              <a:gdLst/>
              <a:ahLst/>
              <a:cxnLst/>
              <a:rect l="l" t="t" r="r" b="b"/>
              <a:pathLst>
                <a:path w="11895" h="11612" extrusionOk="0">
                  <a:moveTo>
                    <a:pt x="5153" y="1"/>
                  </a:moveTo>
                  <a:lnTo>
                    <a:pt x="4794" y="26"/>
                  </a:lnTo>
                  <a:lnTo>
                    <a:pt x="4435" y="103"/>
                  </a:lnTo>
                  <a:lnTo>
                    <a:pt x="4076" y="180"/>
                  </a:lnTo>
                  <a:lnTo>
                    <a:pt x="3743" y="283"/>
                  </a:lnTo>
                  <a:lnTo>
                    <a:pt x="3410" y="411"/>
                  </a:lnTo>
                  <a:lnTo>
                    <a:pt x="3077" y="565"/>
                  </a:lnTo>
                  <a:lnTo>
                    <a:pt x="2769" y="744"/>
                  </a:lnTo>
                  <a:lnTo>
                    <a:pt x="2462" y="923"/>
                  </a:lnTo>
                  <a:lnTo>
                    <a:pt x="2154" y="1128"/>
                  </a:lnTo>
                  <a:lnTo>
                    <a:pt x="1872" y="1359"/>
                  </a:lnTo>
                  <a:lnTo>
                    <a:pt x="1616" y="1615"/>
                  </a:lnTo>
                  <a:lnTo>
                    <a:pt x="1359" y="1872"/>
                  </a:lnTo>
                  <a:lnTo>
                    <a:pt x="1154" y="2154"/>
                  </a:lnTo>
                  <a:lnTo>
                    <a:pt x="924" y="2436"/>
                  </a:lnTo>
                  <a:lnTo>
                    <a:pt x="744" y="2743"/>
                  </a:lnTo>
                  <a:lnTo>
                    <a:pt x="565" y="3051"/>
                  </a:lnTo>
                  <a:lnTo>
                    <a:pt x="411" y="3384"/>
                  </a:lnTo>
                  <a:lnTo>
                    <a:pt x="283" y="3743"/>
                  </a:lnTo>
                  <a:lnTo>
                    <a:pt x="180" y="4076"/>
                  </a:lnTo>
                  <a:lnTo>
                    <a:pt x="103" y="4435"/>
                  </a:lnTo>
                  <a:lnTo>
                    <a:pt x="52" y="4794"/>
                  </a:lnTo>
                  <a:lnTo>
                    <a:pt x="1" y="5153"/>
                  </a:lnTo>
                  <a:lnTo>
                    <a:pt x="1" y="5512"/>
                  </a:lnTo>
                  <a:lnTo>
                    <a:pt x="180" y="6973"/>
                  </a:lnTo>
                  <a:lnTo>
                    <a:pt x="283" y="7383"/>
                  </a:lnTo>
                  <a:lnTo>
                    <a:pt x="385" y="7742"/>
                  </a:lnTo>
                  <a:lnTo>
                    <a:pt x="565" y="8126"/>
                  </a:lnTo>
                  <a:lnTo>
                    <a:pt x="796" y="8510"/>
                  </a:lnTo>
                  <a:lnTo>
                    <a:pt x="1052" y="8895"/>
                  </a:lnTo>
                  <a:lnTo>
                    <a:pt x="1283" y="9203"/>
                  </a:lnTo>
                  <a:lnTo>
                    <a:pt x="1513" y="9484"/>
                  </a:lnTo>
                  <a:lnTo>
                    <a:pt x="1718" y="9690"/>
                  </a:lnTo>
                  <a:lnTo>
                    <a:pt x="1949" y="9920"/>
                  </a:lnTo>
                  <a:lnTo>
                    <a:pt x="2205" y="10125"/>
                  </a:lnTo>
                  <a:lnTo>
                    <a:pt x="2897" y="10638"/>
                  </a:lnTo>
                  <a:lnTo>
                    <a:pt x="3282" y="10894"/>
                  </a:lnTo>
                  <a:lnTo>
                    <a:pt x="3743" y="11125"/>
                  </a:lnTo>
                  <a:lnTo>
                    <a:pt x="4205" y="11304"/>
                  </a:lnTo>
                  <a:lnTo>
                    <a:pt x="4435" y="11356"/>
                  </a:lnTo>
                  <a:lnTo>
                    <a:pt x="4666" y="11407"/>
                  </a:lnTo>
                  <a:lnTo>
                    <a:pt x="5051" y="11484"/>
                  </a:lnTo>
                  <a:lnTo>
                    <a:pt x="5435" y="11561"/>
                  </a:lnTo>
                  <a:lnTo>
                    <a:pt x="5794" y="11586"/>
                  </a:lnTo>
                  <a:lnTo>
                    <a:pt x="6178" y="11612"/>
                  </a:lnTo>
                  <a:lnTo>
                    <a:pt x="6563" y="11586"/>
                  </a:lnTo>
                  <a:lnTo>
                    <a:pt x="6947" y="11561"/>
                  </a:lnTo>
                  <a:lnTo>
                    <a:pt x="7332" y="11484"/>
                  </a:lnTo>
                  <a:lnTo>
                    <a:pt x="7716" y="11407"/>
                  </a:lnTo>
                  <a:lnTo>
                    <a:pt x="8075" y="11304"/>
                  </a:lnTo>
                  <a:lnTo>
                    <a:pt x="8408" y="11151"/>
                  </a:lnTo>
                  <a:lnTo>
                    <a:pt x="8742" y="10997"/>
                  </a:lnTo>
                  <a:lnTo>
                    <a:pt x="9075" y="10843"/>
                  </a:lnTo>
                  <a:lnTo>
                    <a:pt x="9382" y="10638"/>
                  </a:lnTo>
                  <a:lnTo>
                    <a:pt x="9664" y="10433"/>
                  </a:lnTo>
                  <a:lnTo>
                    <a:pt x="9946" y="10202"/>
                  </a:lnTo>
                  <a:lnTo>
                    <a:pt x="10228" y="9946"/>
                  </a:lnTo>
                  <a:lnTo>
                    <a:pt x="10613" y="9510"/>
                  </a:lnTo>
                  <a:lnTo>
                    <a:pt x="10946" y="9074"/>
                  </a:lnTo>
                  <a:lnTo>
                    <a:pt x="11228" y="8587"/>
                  </a:lnTo>
                  <a:lnTo>
                    <a:pt x="11459" y="8075"/>
                  </a:lnTo>
                  <a:lnTo>
                    <a:pt x="11664" y="7562"/>
                  </a:lnTo>
                  <a:lnTo>
                    <a:pt x="11792" y="7024"/>
                  </a:lnTo>
                  <a:lnTo>
                    <a:pt x="11869" y="6460"/>
                  </a:lnTo>
                  <a:lnTo>
                    <a:pt x="11894" y="5896"/>
                  </a:lnTo>
                  <a:lnTo>
                    <a:pt x="11869" y="5332"/>
                  </a:lnTo>
                  <a:lnTo>
                    <a:pt x="11792" y="4768"/>
                  </a:lnTo>
                  <a:lnTo>
                    <a:pt x="11664" y="4230"/>
                  </a:lnTo>
                  <a:lnTo>
                    <a:pt x="11459" y="3717"/>
                  </a:lnTo>
                  <a:lnTo>
                    <a:pt x="11228" y="3205"/>
                  </a:lnTo>
                  <a:lnTo>
                    <a:pt x="10946" y="2718"/>
                  </a:lnTo>
                  <a:lnTo>
                    <a:pt x="10613" y="2256"/>
                  </a:lnTo>
                  <a:lnTo>
                    <a:pt x="10228" y="1846"/>
                  </a:lnTo>
                  <a:lnTo>
                    <a:pt x="9946" y="1590"/>
                  </a:lnTo>
                  <a:lnTo>
                    <a:pt x="9639" y="1359"/>
                  </a:lnTo>
                  <a:lnTo>
                    <a:pt x="9331" y="1128"/>
                  </a:lnTo>
                  <a:lnTo>
                    <a:pt x="9024" y="923"/>
                  </a:lnTo>
                  <a:lnTo>
                    <a:pt x="8690" y="770"/>
                  </a:lnTo>
                  <a:lnTo>
                    <a:pt x="8357" y="616"/>
                  </a:lnTo>
                  <a:lnTo>
                    <a:pt x="7998" y="488"/>
                  </a:lnTo>
                  <a:lnTo>
                    <a:pt x="7639" y="385"/>
                  </a:lnTo>
                  <a:lnTo>
                    <a:pt x="7178" y="206"/>
                  </a:lnTo>
                  <a:lnTo>
                    <a:pt x="6665" y="78"/>
                  </a:lnTo>
                  <a:lnTo>
                    <a:pt x="6281" y="26"/>
                  </a:lnTo>
                  <a:lnTo>
                    <a:pt x="5896" y="26"/>
                  </a:lnTo>
                  <a:lnTo>
                    <a:pt x="548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6"/>
            <p:cNvSpPr/>
            <p:nvPr/>
          </p:nvSpPr>
          <p:spPr>
            <a:xfrm>
              <a:off x="1578750" y="2104263"/>
              <a:ext cx="214075" cy="178175"/>
            </a:xfrm>
            <a:custGeom>
              <a:avLst/>
              <a:gdLst/>
              <a:ahLst/>
              <a:cxnLst/>
              <a:rect l="l" t="t" r="r" b="b"/>
              <a:pathLst>
                <a:path w="8563" h="7127" extrusionOk="0">
                  <a:moveTo>
                    <a:pt x="4256" y="1"/>
                  </a:moveTo>
                  <a:lnTo>
                    <a:pt x="3948" y="52"/>
                  </a:lnTo>
                  <a:lnTo>
                    <a:pt x="3641" y="103"/>
                  </a:lnTo>
                  <a:lnTo>
                    <a:pt x="3333" y="155"/>
                  </a:lnTo>
                  <a:lnTo>
                    <a:pt x="3051" y="257"/>
                  </a:lnTo>
                  <a:lnTo>
                    <a:pt x="2744" y="360"/>
                  </a:lnTo>
                  <a:lnTo>
                    <a:pt x="2462" y="514"/>
                  </a:lnTo>
                  <a:lnTo>
                    <a:pt x="2180" y="667"/>
                  </a:lnTo>
                  <a:lnTo>
                    <a:pt x="1923" y="821"/>
                  </a:lnTo>
                  <a:lnTo>
                    <a:pt x="1641" y="1001"/>
                  </a:lnTo>
                  <a:lnTo>
                    <a:pt x="1411" y="1206"/>
                  </a:lnTo>
                  <a:lnTo>
                    <a:pt x="1180" y="1436"/>
                  </a:lnTo>
                  <a:lnTo>
                    <a:pt x="975" y="1667"/>
                  </a:lnTo>
                  <a:lnTo>
                    <a:pt x="770" y="1898"/>
                  </a:lnTo>
                  <a:lnTo>
                    <a:pt x="590" y="2154"/>
                  </a:lnTo>
                  <a:lnTo>
                    <a:pt x="437" y="2436"/>
                  </a:lnTo>
                  <a:lnTo>
                    <a:pt x="283" y="2718"/>
                  </a:lnTo>
                  <a:lnTo>
                    <a:pt x="180" y="3000"/>
                  </a:lnTo>
                  <a:lnTo>
                    <a:pt x="78" y="3307"/>
                  </a:lnTo>
                  <a:lnTo>
                    <a:pt x="1" y="3615"/>
                  </a:lnTo>
                  <a:lnTo>
                    <a:pt x="1" y="3615"/>
                  </a:lnTo>
                  <a:lnTo>
                    <a:pt x="411" y="3410"/>
                  </a:lnTo>
                  <a:lnTo>
                    <a:pt x="821" y="3231"/>
                  </a:lnTo>
                  <a:lnTo>
                    <a:pt x="1257" y="3077"/>
                  </a:lnTo>
                  <a:lnTo>
                    <a:pt x="1693" y="2974"/>
                  </a:lnTo>
                  <a:lnTo>
                    <a:pt x="2128" y="2923"/>
                  </a:lnTo>
                  <a:lnTo>
                    <a:pt x="2564" y="2897"/>
                  </a:lnTo>
                  <a:lnTo>
                    <a:pt x="3026" y="2923"/>
                  </a:lnTo>
                  <a:lnTo>
                    <a:pt x="3461" y="2974"/>
                  </a:lnTo>
                  <a:lnTo>
                    <a:pt x="3897" y="3077"/>
                  </a:lnTo>
                  <a:lnTo>
                    <a:pt x="4333" y="3231"/>
                  </a:lnTo>
                  <a:lnTo>
                    <a:pt x="4743" y="3436"/>
                  </a:lnTo>
                  <a:lnTo>
                    <a:pt x="5127" y="3666"/>
                  </a:lnTo>
                  <a:lnTo>
                    <a:pt x="5512" y="3974"/>
                  </a:lnTo>
                  <a:lnTo>
                    <a:pt x="5896" y="4333"/>
                  </a:lnTo>
                  <a:lnTo>
                    <a:pt x="6230" y="4743"/>
                  </a:lnTo>
                  <a:lnTo>
                    <a:pt x="6537" y="5230"/>
                  </a:lnTo>
                  <a:lnTo>
                    <a:pt x="6794" y="5691"/>
                  </a:lnTo>
                  <a:lnTo>
                    <a:pt x="6999" y="6178"/>
                  </a:lnTo>
                  <a:lnTo>
                    <a:pt x="7152" y="6665"/>
                  </a:lnTo>
                  <a:lnTo>
                    <a:pt x="7229" y="7127"/>
                  </a:lnTo>
                  <a:lnTo>
                    <a:pt x="7486" y="6896"/>
                  </a:lnTo>
                  <a:lnTo>
                    <a:pt x="7691" y="6640"/>
                  </a:lnTo>
                  <a:lnTo>
                    <a:pt x="7870" y="6358"/>
                  </a:lnTo>
                  <a:lnTo>
                    <a:pt x="8050" y="6076"/>
                  </a:lnTo>
                  <a:lnTo>
                    <a:pt x="8203" y="5794"/>
                  </a:lnTo>
                  <a:lnTo>
                    <a:pt x="8331" y="5486"/>
                  </a:lnTo>
                  <a:lnTo>
                    <a:pt x="8434" y="5179"/>
                  </a:lnTo>
                  <a:lnTo>
                    <a:pt x="8511" y="4845"/>
                  </a:lnTo>
                  <a:lnTo>
                    <a:pt x="8537" y="4512"/>
                  </a:lnTo>
                  <a:lnTo>
                    <a:pt x="8562" y="4179"/>
                  </a:lnTo>
                  <a:lnTo>
                    <a:pt x="8537" y="3820"/>
                  </a:lnTo>
                  <a:lnTo>
                    <a:pt x="8485" y="3487"/>
                  </a:lnTo>
                  <a:lnTo>
                    <a:pt x="8408" y="3128"/>
                  </a:lnTo>
                  <a:lnTo>
                    <a:pt x="8280" y="2744"/>
                  </a:lnTo>
                  <a:lnTo>
                    <a:pt x="8126" y="2385"/>
                  </a:lnTo>
                  <a:lnTo>
                    <a:pt x="7921" y="2026"/>
                  </a:lnTo>
                  <a:lnTo>
                    <a:pt x="7691" y="1693"/>
                  </a:lnTo>
                  <a:lnTo>
                    <a:pt x="7460" y="1385"/>
                  </a:lnTo>
                  <a:lnTo>
                    <a:pt x="7204" y="1129"/>
                  </a:lnTo>
                  <a:lnTo>
                    <a:pt x="6947" y="872"/>
                  </a:lnTo>
                  <a:lnTo>
                    <a:pt x="6691" y="667"/>
                  </a:lnTo>
                  <a:lnTo>
                    <a:pt x="6409" y="488"/>
                  </a:lnTo>
                  <a:lnTo>
                    <a:pt x="6101" y="360"/>
                  </a:lnTo>
                  <a:lnTo>
                    <a:pt x="5819" y="232"/>
                  </a:lnTo>
                  <a:lnTo>
                    <a:pt x="5512" y="129"/>
                  </a:lnTo>
                  <a:lnTo>
                    <a:pt x="5204" y="52"/>
                  </a:lnTo>
                  <a:lnTo>
                    <a:pt x="4897" y="27"/>
                  </a:lnTo>
                  <a:lnTo>
                    <a:pt x="45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6"/>
            <p:cNvSpPr/>
            <p:nvPr/>
          </p:nvSpPr>
          <p:spPr>
            <a:xfrm>
              <a:off x="1184675" y="2280488"/>
              <a:ext cx="240325" cy="203800"/>
            </a:xfrm>
            <a:custGeom>
              <a:avLst/>
              <a:gdLst/>
              <a:ahLst/>
              <a:cxnLst/>
              <a:rect l="l" t="t" r="r" b="b"/>
              <a:pathLst>
                <a:path w="9613" h="8152" extrusionOk="0">
                  <a:moveTo>
                    <a:pt x="8407" y="1"/>
                  </a:moveTo>
                  <a:lnTo>
                    <a:pt x="0" y="2795"/>
                  </a:lnTo>
                  <a:lnTo>
                    <a:pt x="8125" y="8152"/>
                  </a:lnTo>
                  <a:lnTo>
                    <a:pt x="8407" y="7819"/>
                  </a:lnTo>
                  <a:lnTo>
                    <a:pt x="8638" y="7485"/>
                  </a:lnTo>
                  <a:lnTo>
                    <a:pt x="8869" y="7126"/>
                  </a:lnTo>
                  <a:lnTo>
                    <a:pt x="9048" y="6793"/>
                  </a:lnTo>
                  <a:lnTo>
                    <a:pt x="9202" y="6434"/>
                  </a:lnTo>
                  <a:lnTo>
                    <a:pt x="9330" y="6076"/>
                  </a:lnTo>
                  <a:lnTo>
                    <a:pt x="9433" y="5742"/>
                  </a:lnTo>
                  <a:lnTo>
                    <a:pt x="9510" y="5383"/>
                  </a:lnTo>
                  <a:lnTo>
                    <a:pt x="9561" y="5050"/>
                  </a:lnTo>
                  <a:lnTo>
                    <a:pt x="9587" y="4691"/>
                  </a:lnTo>
                  <a:lnTo>
                    <a:pt x="9612" y="4358"/>
                  </a:lnTo>
                  <a:lnTo>
                    <a:pt x="9612" y="4025"/>
                  </a:lnTo>
                  <a:lnTo>
                    <a:pt x="9561" y="3359"/>
                  </a:lnTo>
                  <a:lnTo>
                    <a:pt x="9458" y="2743"/>
                  </a:lnTo>
                  <a:lnTo>
                    <a:pt x="9305" y="2179"/>
                  </a:lnTo>
                  <a:lnTo>
                    <a:pt x="9151" y="1641"/>
                  </a:lnTo>
                  <a:lnTo>
                    <a:pt x="8971" y="1180"/>
                  </a:lnTo>
                  <a:lnTo>
                    <a:pt x="8818" y="795"/>
                  </a:lnTo>
                  <a:lnTo>
                    <a:pt x="8510" y="206"/>
                  </a:lnTo>
                  <a:lnTo>
                    <a:pt x="8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6"/>
            <p:cNvSpPr/>
            <p:nvPr/>
          </p:nvSpPr>
          <p:spPr>
            <a:xfrm>
              <a:off x="2481650" y="2572063"/>
              <a:ext cx="43600" cy="44875"/>
            </a:xfrm>
            <a:custGeom>
              <a:avLst/>
              <a:gdLst/>
              <a:ahLst/>
              <a:cxnLst/>
              <a:rect l="l" t="t" r="r" b="b"/>
              <a:pathLst>
                <a:path w="1744" h="1795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80"/>
                  </a:lnTo>
                  <a:lnTo>
                    <a:pt x="309" y="282"/>
                  </a:lnTo>
                  <a:lnTo>
                    <a:pt x="180" y="410"/>
                  </a:lnTo>
                  <a:lnTo>
                    <a:pt x="78" y="564"/>
                  </a:lnTo>
                  <a:lnTo>
                    <a:pt x="27" y="718"/>
                  </a:lnTo>
                  <a:lnTo>
                    <a:pt x="1" y="897"/>
                  </a:lnTo>
                  <a:lnTo>
                    <a:pt x="27" y="1077"/>
                  </a:lnTo>
                  <a:lnTo>
                    <a:pt x="78" y="1231"/>
                  </a:lnTo>
                  <a:lnTo>
                    <a:pt x="180" y="1384"/>
                  </a:lnTo>
                  <a:lnTo>
                    <a:pt x="309" y="1513"/>
                  </a:lnTo>
                  <a:lnTo>
                    <a:pt x="462" y="1641"/>
                  </a:lnTo>
                  <a:lnTo>
                    <a:pt x="667" y="1718"/>
                  </a:lnTo>
                  <a:lnTo>
                    <a:pt x="898" y="1769"/>
                  </a:lnTo>
                  <a:lnTo>
                    <a:pt x="1180" y="1795"/>
                  </a:lnTo>
                  <a:lnTo>
                    <a:pt x="1308" y="1769"/>
                  </a:lnTo>
                  <a:lnTo>
                    <a:pt x="1436" y="1718"/>
                  </a:lnTo>
                  <a:lnTo>
                    <a:pt x="1539" y="1641"/>
                  </a:lnTo>
                  <a:lnTo>
                    <a:pt x="1616" y="1513"/>
                  </a:lnTo>
                  <a:lnTo>
                    <a:pt x="1667" y="1384"/>
                  </a:lnTo>
                  <a:lnTo>
                    <a:pt x="1718" y="1231"/>
                  </a:lnTo>
                  <a:lnTo>
                    <a:pt x="1744" y="1077"/>
                  </a:lnTo>
                  <a:lnTo>
                    <a:pt x="1744" y="897"/>
                  </a:lnTo>
                  <a:lnTo>
                    <a:pt x="1744" y="718"/>
                  </a:lnTo>
                  <a:lnTo>
                    <a:pt x="1718" y="564"/>
                  </a:lnTo>
                  <a:lnTo>
                    <a:pt x="1667" y="410"/>
                  </a:lnTo>
                  <a:lnTo>
                    <a:pt x="1616" y="282"/>
                  </a:lnTo>
                  <a:lnTo>
                    <a:pt x="1539" y="180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6"/>
            <p:cNvSpPr/>
            <p:nvPr/>
          </p:nvSpPr>
          <p:spPr>
            <a:xfrm>
              <a:off x="2404125" y="2694463"/>
              <a:ext cx="58350" cy="46150"/>
            </a:xfrm>
            <a:custGeom>
              <a:avLst/>
              <a:gdLst/>
              <a:ahLst/>
              <a:cxnLst/>
              <a:rect l="l" t="t" r="r" b="b"/>
              <a:pathLst>
                <a:path w="2334" h="1846" extrusionOk="0">
                  <a:moveTo>
                    <a:pt x="1154" y="0"/>
                  </a:moveTo>
                  <a:lnTo>
                    <a:pt x="898" y="26"/>
                  </a:lnTo>
                  <a:lnTo>
                    <a:pt x="641" y="77"/>
                  </a:lnTo>
                  <a:lnTo>
                    <a:pt x="462" y="179"/>
                  </a:lnTo>
                  <a:lnTo>
                    <a:pt x="282" y="308"/>
                  </a:lnTo>
                  <a:lnTo>
                    <a:pt x="154" y="436"/>
                  </a:lnTo>
                  <a:lnTo>
                    <a:pt x="77" y="590"/>
                  </a:lnTo>
                  <a:lnTo>
                    <a:pt x="26" y="743"/>
                  </a:lnTo>
                  <a:lnTo>
                    <a:pt x="0" y="923"/>
                  </a:lnTo>
                  <a:lnTo>
                    <a:pt x="26" y="1102"/>
                  </a:lnTo>
                  <a:lnTo>
                    <a:pt x="77" y="1256"/>
                  </a:lnTo>
                  <a:lnTo>
                    <a:pt x="154" y="1410"/>
                  </a:lnTo>
                  <a:lnTo>
                    <a:pt x="282" y="1564"/>
                  </a:lnTo>
                  <a:lnTo>
                    <a:pt x="462" y="1666"/>
                  </a:lnTo>
                  <a:lnTo>
                    <a:pt x="641" y="1769"/>
                  </a:lnTo>
                  <a:lnTo>
                    <a:pt x="898" y="1820"/>
                  </a:lnTo>
                  <a:lnTo>
                    <a:pt x="1154" y="1846"/>
                  </a:lnTo>
                  <a:lnTo>
                    <a:pt x="1436" y="1820"/>
                  </a:lnTo>
                  <a:lnTo>
                    <a:pt x="1667" y="1769"/>
                  </a:lnTo>
                  <a:lnTo>
                    <a:pt x="1872" y="1666"/>
                  </a:lnTo>
                  <a:lnTo>
                    <a:pt x="2025" y="1564"/>
                  </a:lnTo>
                  <a:lnTo>
                    <a:pt x="2154" y="1410"/>
                  </a:lnTo>
                  <a:lnTo>
                    <a:pt x="2256" y="1256"/>
                  </a:lnTo>
                  <a:lnTo>
                    <a:pt x="2307" y="1102"/>
                  </a:lnTo>
                  <a:lnTo>
                    <a:pt x="2333" y="923"/>
                  </a:lnTo>
                  <a:lnTo>
                    <a:pt x="2307" y="743"/>
                  </a:lnTo>
                  <a:lnTo>
                    <a:pt x="2256" y="590"/>
                  </a:lnTo>
                  <a:lnTo>
                    <a:pt x="2154" y="436"/>
                  </a:lnTo>
                  <a:lnTo>
                    <a:pt x="2025" y="308"/>
                  </a:lnTo>
                  <a:lnTo>
                    <a:pt x="1872" y="179"/>
                  </a:lnTo>
                  <a:lnTo>
                    <a:pt x="1667" y="77"/>
                  </a:lnTo>
                  <a:lnTo>
                    <a:pt x="1436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6"/>
            <p:cNvSpPr/>
            <p:nvPr/>
          </p:nvSpPr>
          <p:spPr>
            <a:xfrm>
              <a:off x="2365025" y="2609213"/>
              <a:ext cx="29500" cy="42975"/>
            </a:xfrm>
            <a:custGeom>
              <a:avLst/>
              <a:gdLst/>
              <a:ahLst/>
              <a:cxnLst/>
              <a:rect l="l" t="t" r="r" b="b"/>
              <a:pathLst>
                <a:path w="1180" h="1719" extrusionOk="0">
                  <a:moveTo>
                    <a:pt x="898" y="1"/>
                  </a:moveTo>
                  <a:lnTo>
                    <a:pt x="667" y="78"/>
                  </a:lnTo>
                  <a:lnTo>
                    <a:pt x="462" y="155"/>
                  </a:lnTo>
                  <a:lnTo>
                    <a:pt x="308" y="257"/>
                  </a:lnTo>
                  <a:lnTo>
                    <a:pt x="180" y="385"/>
                  </a:lnTo>
                  <a:lnTo>
                    <a:pt x="78" y="539"/>
                  </a:lnTo>
                  <a:lnTo>
                    <a:pt x="27" y="693"/>
                  </a:lnTo>
                  <a:lnTo>
                    <a:pt x="1" y="872"/>
                  </a:lnTo>
                  <a:lnTo>
                    <a:pt x="27" y="1026"/>
                  </a:lnTo>
                  <a:lnTo>
                    <a:pt x="78" y="1180"/>
                  </a:lnTo>
                  <a:lnTo>
                    <a:pt x="180" y="1334"/>
                  </a:lnTo>
                  <a:lnTo>
                    <a:pt x="308" y="1462"/>
                  </a:lnTo>
                  <a:lnTo>
                    <a:pt x="462" y="1565"/>
                  </a:lnTo>
                  <a:lnTo>
                    <a:pt x="667" y="1667"/>
                  </a:lnTo>
                  <a:lnTo>
                    <a:pt x="898" y="1718"/>
                  </a:lnTo>
                  <a:lnTo>
                    <a:pt x="1180" y="1718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6"/>
            <p:cNvSpPr/>
            <p:nvPr/>
          </p:nvSpPr>
          <p:spPr>
            <a:xfrm>
              <a:off x="2287500" y="2700863"/>
              <a:ext cx="43600" cy="48075"/>
            </a:xfrm>
            <a:custGeom>
              <a:avLst/>
              <a:gdLst/>
              <a:ahLst/>
              <a:cxnLst/>
              <a:rect l="l" t="t" r="r" b="b"/>
              <a:pathLst>
                <a:path w="1744" h="1923" extrusionOk="0">
                  <a:moveTo>
                    <a:pt x="1154" y="0"/>
                  </a:moveTo>
                  <a:lnTo>
                    <a:pt x="897" y="26"/>
                  </a:lnTo>
                  <a:lnTo>
                    <a:pt x="641" y="103"/>
                  </a:lnTo>
                  <a:lnTo>
                    <a:pt x="462" y="180"/>
                  </a:lnTo>
                  <a:lnTo>
                    <a:pt x="282" y="308"/>
                  </a:lnTo>
                  <a:lnTo>
                    <a:pt x="154" y="462"/>
                  </a:lnTo>
                  <a:lnTo>
                    <a:pt x="77" y="616"/>
                  </a:lnTo>
                  <a:lnTo>
                    <a:pt x="26" y="795"/>
                  </a:lnTo>
                  <a:lnTo>
                    <a:pt x="0" y="949"/>
                  </a:lnTo>
                  <a:lnTo>
                    <a:pt x="26" y="1128"/>
                  </a:lnTo>
                  <a:lnTo>
                    <a:pt x="77" y="1308"/>
                  </a:lnTo>
                  <a:lnTo>
                    <a:pt x="154" y="1461"/>
                  </a:lnTo>
                  <a:lnTo>
                    <a:pt x="282" y="1615"/>
                  </a:lnTo>
                  <a:lnTo>
                    <a:pt x="462" y="1743"/>
                  </a:lnTo>
                  <a:lnTo>
                    <a:pt x="641" y="1820"/>
                  </a:lnTo>
                  <a:lnTo>
                    <a:pt x="897" y="1897"/>
                  </a:lnTo>
                  <a:lnTo>
                    <a:pt x="1154" y="1923"/>
                  </a:lnTo>
                  <a:lnTo>
                    <a:pt x="1308" y="1897"/>
                  </a:lnTo>
                  <a:lnTo>
                    <a:pt x="1410" y="1820"/>
                  </a:lnTo>
                  <a:lnTo>
                    <a:pt x="1513" y="1743"/>
                  </a:lnTo>
                  <a:lnTo>
                    <a:pt x="1590" y="1615"/>
                  </a:lnTo>
                  <a:lnTo>
                    <a:pt x="1666" y="1461"/>
                  </a:lnTo>
                  <a:lnTo>
                    <a:pt x="1718" y="1308"/>
                  </a:lnTo>
                  <a:lnTo>
                    <a:pt x="1743" y="1128"/>
                  </a:lnTo>
                  <a:lnTo>
                    <a:pt x="1743" y="949"/>
                  </a:lnTo>
                  <a:lnTo>
                    <a:pt x="1743" y="795"/>
                  </a:lnTo>
                  <a:lnTo>
                    <a:pt x="1718" y="616"/>
                  </a:lnTo>
                  <a:lnTo>
                    <a:pt x="1666" y="462"/>
                  </a:lnTo>
                  <a:lnTo>
                    <a:pt x="1590" y="308"/>
                  </a:lnTo>
                  <a:lnTo>
                    <a:pt x="1513" y="180"/>
                  </a:lnTo>
                  <a:lnTo>
                    <a:pt x="1410" y="103"/>
                  </a:lnTo>
                  <a:lnTo>
                    <a:pt x="1308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6"/>
            <p:cNvSpPr/>
            <p:nvPr/>
          </p:nvSpPr>
          <p:spPr>
            <a:xfrm>
              <a:off x="2248400" y="2595138"/>
              <a:ext cx="43600" cy="42300"/>
            </a:xfrm>
            <a:custGeom>
              <a:avLst/>
              <a:gdLst/>
              <a:ahLst/>
              <a:cxnLst/>
              <a:rect l="l" t="t" r="r" b="b"/>
              <a:pathLst>
                <a:path w="1744" h="1692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54"/>
                  </a:lnTo>
                  <a:lnTo>
                    <a:pt x="308" y="256"/>
                  </a:lnTo>
                  <a:lnTo>
                    <a:pt x="180" y="385"/>
                  </a:lnTo>
                  <a:lnTo>
                    <a:pt x="78" y="538"/>
                  </a:lnTo>
                  <a:lnTo>
                    <a:pt x="26" y="692"/>
                  </a:lnTo>
                  <a:lnTo>
                    <a:pt x="1" y="846"/>
                  </a:lnTo>
                  <a:lnTo>
                    <a:pt x="26" y="1000"/>
                  </a:lnTo>
                  <a:lnTo>
                    <a:pt x="78" y="1154"/>
                  </a:lnTo>
                  <a:lnTo>
                    <a:pt x="180" y="1307"/>
                  </a:lnTo>
                  <a:lnTo>
                    <a:pt x="308" y="1435"/>
                  </a:lnTo>
                  <a:lnTo>
                    <a:pt x="462" y="1538"/>
                  </a:lnTo>
                  <a:lnTo>
                    <a:pt x="667" y="1615"/>
                  </a:lnTo>
                  <a:lnTo>
                    <a:pt x="898" y="1666"/>
                  </a:lnTo>
                  <a:lnTo>
                    <a:pt x="1180" y="1692"/>
                  </a:lnTo>
                  <a:lnTo>
                    <a:pt x="1308" y="1666"/>
                  </a:lnTo>
                  <a:lnTo>
                    <a:pt x="1436" y="1615"/>
                  </a:lnTo>
                  <a:lnTo>
                    <a:pt x="1539" y="1538"/>
                  </a:lnTo>
                  <a:lnTo>
                    <a:pt x="1616" y="1435"/>
                  </a:lnTo>
                  <a:lnTo>
                    <a:pt x="1667" y="1307"/>
                  </a:lnTo>
                  <a:lnTo>
                    <a:pt x="1718" y="1154"/>
                  </a:lnTo>
                  <a:lnTo>
                    <a:pt x="1744" y="1000"/>
                  </a:lnTo>
                  <a:lnTo>
                    <a:pt x="1744" y="846"/>
                  </a:lnTo>
                  <a:lnTo>
                    <a:pt x="1744" y="692"/>
                  </a:lnTo>
                  <a:lnTo>
                    <a:pt x="1718" y="538"/>
                  </a:lnTo>
                  <a:lnTo>
                    <a:pt x="1667" y="385"/>
                  </a:lnTo>
                  <a:lnTo>
                    <a:pt x="1616" y="256"/>
                  </a:lnTo>
                  <a:lnTo>
                    <a:pt x="1539" y="154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6"/>
            <p:cNvSpPr/>
            <p:nvPr/>
          </p:nvSpPr>
          <p:spPr>
            <a:xfrm>
              <a:off x="2185600" y="2725213"/>
              <a:ext cx="28875" cy="42950"/>
            </a:xfrm>
            <a:custGeom>
              <a:avLst/>
              <a:gdLst/>
              <a:ahLst/>
              <a:cxnLst/>
              <a:rect l="l" t="t" r="r" b="b"/>
              <a:pathLst>
                <a:path w="1155" h="1718" extrusionOk="0">
                  <a:moveTo>
                    <a:pt x="437" y="0"/>
                  </a:moveTo>
                  <a:lnTo>
                    <a:pt x="308" y="77"/>
                  </a:lnTo>
                  <a:lnTo>
                    <a:pt x="232" y="154"/>
                  </a:lnTo>
                  <a:lnTo>
                    <a:pt x="129" y="257"/>
                  </a:lnTo>
                  <a:lnTo>
                    <a:pt x="78" y="385"/>
                  </a:lnTo>
                  <a:lnTo>
                    <a:pt x="26" y="539"/>
                  </a:lnTo>
                  <a:lnTo>
                    <a:pt x="1" y="692"/>
                  </a:lnTo>
                  <a:lnTo>
                    <a:pt x="1" y="846"/>
                  </a:lnTo>
                  <a:lnTo>
                    <a:pt x="1" y="1026"/>
                  </a:lnTo>
                  <a:lnTo>
                    <a:pt x="26" y="1179"/>
                  </a:lnTo>
                  <a:lnTo>
                    <a:pt x="78" y="1308"/>
                  </a:lnTo>
                  <a:lnTo>
                    <a:pt x="129" y="1436"/>
                  </a:lnTo>
                  <a:lnTo>
                    <a:pt x="232" y="1564"/>
                  </a:lnTo>
                  <a:lnTo>
                    <a:pt x="308" y="1641"/>
                  </a:lnTo>
                  <a:lnTo>
                    <a:pt x="437" y="1692"/>
                  </a:lnTo>
                  <a:lnTo>
                    <a:pt x="565" y="1718"/>
                  </a:lnTo>
                  <a:lnTo>
                    <a:pt x="719" y="1692"/>
                  </a:lnTo>
                  <a:lnTo>
                    <a:pt x="821" y="1641"/>
                  </a:lnTo>
                  <a:lnTo>
                    <a:pt x="924" y="1564"/>
                  </a:lnTo>
                  <a:lnTo>
                    <a:pt x="1000" y="1436"/>
                  </a:lnTo>
                  <a:lnTo>
                    <a:pt x="1077" y="1308"/>
                  </a:lnTo>
                  <a:lnTo>
                    <a:pt x="1129" y="1179"/>
                  </a:lnTo>
                  <a:lnTo>
                    <a:pt x="1154" y="1026"/>
                  </a:lnTo>
                  <a:lnTo>
                    <a:pt x="1154" y="846"/>
                  </a:lnTo>
                  <a:lnTo>
                    <a:pt x="1154" y="692"/>
                  </a:lnTo>
                  <a:lnTo>
                    <a:pt x="1129" y="539"/>
                  </a:lnTo>
                  <a:lnTo>
                    <a:pt x="1077" y="385"/>
                  </a:lnTo>
                  <a:lnTo>
                    <a:pt x="1000" y="257"/>
                  </a:lnTo>
                  <a:lnTo>
                    <a:pt x="924" y="154"/>
                  </a:lnTo>
                  <a:lnTo>
                    <a:pt x="821" y="77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0110323B-44D5-5DAD-C407-917B0FFA1F8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327" b="5827"/>
          <a:stretch/>
        </p:blipFill>
        <p:spPr>
          <a:xfrm>
            <a:off x="928292" y="1752813"/>
            <a:ext cx="6505809" cy="144611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FEC1EF3-A1AF-AC9A-1B34-4F5F97C941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80852" y="3047013"/>
            <a:ext cx="5257800" cy="1739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4641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صورة 8">
            <a:extLst>
              <a:ext uri="{FF2B5EF4-FFF2-40B4-BE49-F238E27FC236}">
                <a16:creationId xmlns:a16="http://schemas.microsoft.com/office/drawing/2014/main" id="{351A854C-B7F0-905D-1F23-80471644AD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6648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Heart 10">
            <a:extLst>
              <a:ext uri="{FF2B5EF4-FFF2-40B4-BE49-F238E27FC236}">
                <a16:creationId xmlns:a16="http://schemas.microsoft.com/office/drawing/2014/main" id="{532F3A46-AD4A-1EF8-A3B9-DD93060CEED3}"/>
              </a:ext>
            </a:extLst>
          </p:cNvPr>
          <p:cNvSpPr/>
          <p:nvPr/>
        </p:nvSpPr>
        <p:spPr>
          <a:xfrm>
            <a:off x="3754517" y="181264"/>
            <a:ext cx="1769983" cy="1445266"/>
          </a:xfrm>
          <a:prstGeom prst="hear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4540DCA-4A6B-2536-B990-C788EE3515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2692" y="-128237"/>
            <a:ext cx="3175260" cy="2157062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7DBA48EB-C576-5C44-C86C-3BD41DA8AB77}"/>
              </a:ext>
            </a:extLst>
          </p:cNvPr>
          <p:cNvSpPr/>
          <p:nvPr/>
        </p:nvSpPr>
        <p:spPr>
          <a:xfrm>
            <a:off x="-1350" y="4321147"/>
            <a:ext cx="551607" cy="372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2176C04-A365-232D-7B9C-1C9510701831}"/>
              </a:ext>
            </a:extLst>
          </p:cNvPr>
          <p:cNvSpPr/>
          <p:nvPr/>
        </p:nvSpPr>
        <p:spPr>
          <a:xfrm>
            <a:off x="327390" y="4473547"/>
            <a:ext cx="1051963" cy="6103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815E51B-044C-4B51-11C8-7195C1164FF6}"/>
              </a:ext>
            </a:extLst>
          </p:cNvPr>
          <p:cNvSpPr/>
          <p:nvPr/>
        </p:nvSpPr>
        <p:spPr>
          <a:xfrm>
            <a:off x="-1350" y="4473547"/>
            <a:ext cx="704007" cy="372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36CC8F0-E0B2-B8EB-2128-6DBFC9604036}"/>
              </a:ext>
            </a:extLst>
          </p:cNvPr>
          <p:cNvSpPr/>
          <p:nvPr/>
        </p:nvSpPr>
        <p:spPr>
          <a:xfrm>
            <a:off x="-1350" y="4170770"/>
            <a:ext cx="250178" cy="372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7DB64A0-7692-1F7D-F00D-3BEC00B34479}"/>
              </a:ext>
            </a:extLst>
          </p:cNvPr>
          <p:cNvSpPr/>
          <p:nvPr/>
        </p:nvSpPr>
        <p:spPr>
          <a:xfrm>
            <a:off x="123739" y="2515824"/>
            <a:ext cx="8828314" cy="178510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W</a:t>
            </a:r>
            <a:r>
              <a:rPr lang="en-US" sz="44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 should work together to</a:t>
            </a:r>
            <a:br>
              <a:rPr lang="en-US" sz="44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</a:br>
            <a:r>
              <a:rPr lang="en-US" sz="66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 </a:t>
            </a:r>
            <a:r>
              <a:rPr lang="en-US" sz="40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build  our </a:t>
            </a:r>
            <a:r>
              <a:rPr lang="en-US" sz="4000" dirty="0">
                <a:solidFill>
                  <a:schemeClr val="accent2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country</a:t>
            </a:r>
            <a:r>
              <a:rPr lang="en-US" sz="4000" dirty="0">
                <a:solidFill>
                  <a:schemeClr val="accent2">
                    <a:lumMod val="2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,</a:t>
            </a:r>
            <a:r>
              <a:rPr lang="en-US" sz="40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 We</a:t>
            </a:r>
            <a:r>
              <a:rPr lang="en-US" sz="4000" b="1" dirty="0">
                <a:solidFill>
                  <a:srgbClr val="C0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 love </a:t>
            </a:r>
            <a:r>
              <a:rPr lang="en-US" sz="4000" dirty="0">
                <a:solidFill>
                  <a:schemeClr val="tx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S.A </a:t>
            </a:r>
            <a:r>
              <a:rPr lang="en-US" sz="4000" dirty="0">
                <a:latin typeface="Aharoni" panose="02010803020104030203" pitchFamily="2" charset="-79"/>
                <a:cs typeface="Aharoni" panose="02010803020104030203" pitchFamily="2" charset="-79"/>
              </a:rPr>
              <a:t>. </a:t>
            </a:r>
            <a:r>
              <a:rPr lang="en-US" sz="4000" dirty="0">
                <a:solidFill>
                  <a:srgbClr val="000000"/>
                </a:solidFill>
                <a:effectLst/>
                <a:latin typeface="Aharoni" panose="02010803020104030203" pitchFamily="2" charset="-79"/>
                <a:cs typeface="Aharoni" panose="02010803020104030203" pitchFamily="2" charset="-79"/>
              </a:rPr>
              <a:t>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2B7864E-5C2C-4921-BD5F-68F392CF55D9}"/>
              </a:ext>
            </a:extLst>
          </p:cNvPr>
          <p:cNvSpPr/>
          <p:nvPr/>
        </p:nvSpPr>
        <p:spPr>
          <a:xfrm>
            <a:off x="4251130" y="73131"/>
            <a:ext cx="5432634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bg1"/>
                </a:solidFill>
                <a:effectLst>
                  <a:outerShdw blurRad="38100" dist="19050" dir="2700000" sx="102539" sy="102539" algn="tl" rotWithShape="0">
                    <a:schemeClr val="dk1"/>
                  </a:outerShdw>
                </a:effectLst>
                <a:latin typeface="Gill Sans Ultra Bold" panose="020B0A02020104020203" pitchFamily="34" charset="77"/>
              </a:rPr>
              <a:t>Saudi 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blipFill dpi="0"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outerShdw blurRad="38100" dist="19050" dir="2700000" sx="102539" sy="102539" algn="tl" rotWithShape="0">
                    <a:schemeClr val="dk1"/>
                  </a:outerShdw>
                </a:effectLst>
                <a:latin typeface="Gill Sans Ultra Bold" panose="020B0A02020104020203" pitchFamily="34" charset="77"/>
              </a:rPr>
              <a:t>Arabia</a:t>
            </a:r>
          </a:p>
        </p:txBody>
      </p:sp>
    </p:spTree>
    <p:extLst>
      <p:ext uri="{BB962C8B-B14F-4D97-AF65-F5344CB8AC3E}">
        <p14:creationId xmlns:p14="http://schemas.microsoft.com/office/powerpoint/2010/main" val="114112202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to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chant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573543" y="2546695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1" y="46767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8" y="73969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81645" y="1940681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chant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3" name="Google Shape;7553;p72">
            <a:extLst>
              <a:ext uri="{FF2B5EF4-FFF2-40B4-BE49-F238E27FC236}">
                <a16:creationId xmlns:a16="http://schemas.microsoft.com/office/drawing/2014/main" id="{D7AE053D-1EA3-010F-A427-1F358069E34B}"/>
              </a:ext>
            </a:extLst>
          </p:cNvPr>
          <p:cNvSpPr txBox="1">
            <a:spLocks/>
          </p:cNvSpPr>
          <p:nvPr/>
        </p:nvSpPr>
        <p:spPr>
          <a:xfrm>
            <a:off x="2510802" y="-133955"/>
            <a:ext cx="2787477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3600" dirty="0" err="1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Bage</a:t>
            </a:r>
            <a:r>
              <a:rPr lang="en-US" sz="3600" dirty="0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:</a:t>
            </a:r>
            <a:endParaRPr lang="en-US" sz="3600" dirty="0">
              <a:ln>
                <a:solidFill>
                  <a:srgbClr val="000000"/>
                </a:solidFill>
              </a:ln>
              <a:solidFill>
                <a:srgbClr val="BDECBE"/>
              </a:solidFill>
              <a:latin typeface="Cooper Black" panose="0208090404030B020404" pitchFamily="18" charset="77"/>
              <a:ea typeface="HGMaruGothicMPRO" panose="020F0600000000000000" pitchFamily="34" charset="-128"/>
              <a:cs typeface="Kokonor" pitchFamily="2" charset="0"/>
            </a:endParaRPr>
          </a:p>
        </p:txBody>
      </p:sp>
      <p:grpSp>
        <p:nvGrpSpPr>
          <p:cNvPr id="50" name="Google Shape;5632;p61">
            <a:extLst>
              <a:ext uri="{FF2B5EF4-FFF2-40B4-BE49-F238E27FC236}">
                <a16:creationId xmlns:a16="http://schemas.microsoft.com/office/drawing/2014/main" id="{3F731A95-B52C-EB22-717C-01176FD92791}"/>
              </a:ext>
            </a:extLst>
          </p:cNvPr>
          <p:cNvGrpSpPr/>
          <p:nvPr/>
        </p:nvGrpSpPr>
        <p:grpSpPr>
          <a:xfrm>
            <a:off x="4582323" y="297386"/>
            <a:ext cx="494841" cy="268604"/>
            <a:chOff x="615275" y="238125"/>
            <a:chExt cx="6389450" cy="5238750"/>
          </a:xfrm>
        </p:grpSpPr>
        <p:sp>
          <p:nvSpPr>
            <p:cNvPr id="51" name="Google Shape;5633;p61">
              <a:extLst>
                <a:ext uri="{FF2B5EF4-FFF2-40B4-BE49-F238E27FC236}">
                  <a16:creationId xmlns:a16="http://schemas.microsoft.com/office/drawing/2014/main" id="{ECF7B9B5-751B-19B6-7049-5666C1EB3541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34;p61">
              <a:extLst>
                <a:ext uri="{FF2B5EF4-FFF2-40B4-BE49-F238E27FC236}">
                  <a16:creationId xmlns:a16="http://schemas.microsoft.com/office/drawing/2014/main" id="{BFFB9400-C331-75A8-709A-AFA0C3A01A73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35;p61">
              <a:extLst>
                <a:ext uri="{FF2B5EF4-FFF2-40B4-BE49-F238E27FC236}">
                  <a16:creationId xmlns:a16="http://schemas.microsoft.com/office/drawing/2014/main" id="{5909E6B9-8FE4-62C4-28EE-6C395DACD205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36;p61">
              <a:extLst>
                <a:ext uri="{FF2B5EF4-FFF2-40B4-BE49-F238E27FC236}">
                  <a16:creationId xmlns:a16="http://schemas.microsoft.com/office/drawing/2014/main" id="{760CECB7-7D68-5C38-1333-AFA87A5E1E54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37;p61">
              <a:extLst>
                <a:ext uri="{FF2B5EF4-FFF2-40B4-BE49-F238E27FC236}">
                  <a16:creationId xmlns:a16="http://schemas.microsoft.com/office/drawing/2014/main" id="{202FD884-21AB-7134-A37D-CAE6278A5604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38;p61">
              <a:extLst>
                <a:ext uri="{FF2B5EF4-FFF2-40B4-BE49-F238E27FC236}">
                  <a16:creationId xmlns:a16="http://schemas.microsoft.com/office/drawing/2014/main" id="{D092661D-2EEE-F04A-CCB0-53D7F47334B7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6747;p66">
            <a:extLst>
              <a:ext uri="{FF2B5EF4-FFF2-40B4-BE49-F238E27FC236}">
                <a16:creationId xmlns:a16="http://schemas.microsoft.com/office/drawing/2014/main" id="{99376308-BF88-E3B7-718F-1FA6E8C886D5}"/>
              </a:ext>
            </a:extLst>
          </p:cNvPr>
          <p:cNvGrpSpPr/>
          <p:nvPr/>
        </p:nvGrpSpPr>
        <p:grpSpPr>
          <a:xfrm rot="549181">
            <a:off x="5221080" y="83812"/>
            <a:ext cx="963366" cy="1047999"/>
            <a:chOff x="12835100" y="179075"/>
            <a:chExt cx="1213875" cy="946475"/>
          </a:xfrm>
        </p:grpSpPr>
        <p:sp>
          <p:nvSpPr>
            <p:cNvPr id="58" name="Google Shape;6748;p66">
              <a:extLst>
                <a:ext uri="{FF2B5EF4-FFF2-40B4-BE49-F238E27FC236}">
                  <a16:creationId xmlns:a16="http://schemas.microsoft.com/office/drawing/2014/main" id="{29AEDCAB-F3EA-C37E-6229-77912F47E9D6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749;p66">
              <a:extLst>
                <a:ext uri="{FF2B5EF4-FFF2-40B4-BE49-F238E27FC236}">
                  <a16:creationId xmlns:a16="http://schemas.microsoft.com/office/drawing/2014/main" id="{6CD11F8D-A051-19B4-CF8A-12BB0A7A2E90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750;p66">
              <a:extLst>
                <a:ext uri="{FF2B5EF4-FFF2-40B4-BE49-F238E27FC236}">
                  <a16:creationId xmlns:a16="http://schemas.microsoft.com/office/drawing/2014/main" id="{39A3523C-8079-79B0-DC0A-90D9F37BFB0E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751;p66">
              <a:extLst>
                <a:ext uri="{FF2B5EF4-FFF2-40B4-BE49-F238E27FC236}">
                  <a16:creationId xmlns:a16="http://schemas.microsoft.com/office/drawing/2014/main" id="{E09EC8B1-EFCD-9768-6B83-041406623810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752;p66">
              <a:extLst>
                <a:ext uri="{FF2B5EF4-FFF2-40B4-BE49-F238E27FC236}">
                  <a16:creationId xmlns:a16="http://schemas.microsoft.com/office/drawing/2014/main" id="{245F8835-FB13-7C08-26FA-FC80F9FF4F3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753;p66">
              <a:extLst>
                <a:ext uri="{FF2B5EF4-FFF2-40B4-BE49-F238E27FC236}">
                  <a16:creationId xmlns:a16="http://schemas.microsoft.com/office/drawing/2014/main" id="{537931F0-3EA0-6AEC-22AE-14D60E8F824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6754;p66">
              <a:extLst>
                <a:ext uri="{FF2B5EF4-FFF2-40B4-BE49-F238E27FC236}">
                  <a16:creationId xmlns:a16="http://schemas.microsoft.com/office/drawing/2014/main" id="{502ADA7F-C058-0ABD-1529-A8BD58CFCEF7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6755;p66">
              <a:extLst>
                <a:ext uri="{FF2B5EF4-FFF2-40B4-BE49-F238E27FC236}">
                  <a16:creationId xmlns:a16="http://schemas.microsoft.com/office/drawing/2014/main" id="{4C6AC49D-FDD1-2CB1-8DC2-9A0D3655319B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6756;p66">
              <a:extLst>
                <a:ext uri="{FF2B5EF4-FFF2-40B4-BE49-F238E27FC236}">
                  <a16:creationId xmlns:a16="http://schemas.microsoft.com/office/drawing/2014/main" id="{5A10B3AC-8428-9AFB-C960-DB2EEC6946EC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6757;p66">
              <a:extLst>
                <a:ext uri="{FF2B5EF4-FFF2-40B4-BE49-F238E27FC236}">
                  <a16:creationId xmlns:a16="http://schemas.microsoft.com/office/drawing/2014/main" id="{79F19289-6B47-38A0-3F4A-45A78EADF188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6758;p66">
              <a:extLst>
                <a:ext uri="{FF2B5EF4-FFF2-40B4-BE49-F238E27FC236}">
                  <a16:creationId xmlns:a16="http://schemas.microsoft.com/office/drawing/2014/main" id="{BE67E06D-ABB0-CD12-6EA1-1E78745B98FE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6759;p66">
              <a:extLst>
                <a:ext uri="{FF2B5EF4-FFF2-40B4-BE49-F238E27FC236}">
                  <a16:creationId xmlns:a16="http://schemas.microsoft.com/office/drawing/2014/main" id="{6A329630-9712-7505-3A78-63A066157F85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6760;p66">
              <a:extLst>
                <a:ext uri="{FF2B5EF4-FFF2-40B4-BE49-F238E27FC236}">
                  <a16:creationId xmlns:a16="http://schemas.microsoft.com/office/drawing/2014/main" id="{75BBDC67-8DF2-0296-1C55-7B76CADB154C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6761;p66">
              <a:extLst>
                <a:ext uri="{FF2B5EF4-FFF2-40B4-BE49-F238E27FC236}">
                  <a16:creationId xmlns:a16="http://schemas.microsoft.com/office/drawing/2014/main" id="{4FD3C527-A364-2128-B522-D2E472D8B73B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6762;p66">
              <a:extLst>
                <a:ext uri="{FF2B5EF4-FFF2-40B4-BE49-F238E27FC236}">
                  <a16:creationId xmlns:a16="http://schemas.microsoft.com/office/drawing/2014/main" id="{AD35B321-3438-F3A6-9123-C7D4B30530BF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6763;p66">
              <a:extLst>
                <a:ext uri="{FF2B5EF4-FFF2-40B4-BE49-F238E27FC236}">
                  <a16:creationId xmlns:a16="http://schemas.microsoft.com/office/drawing/2014/main" id="{71470527-F37A-E85A-AE5F-BA0E685C4009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6764;p66">
              <a:extLst>
                <a:ext uri="{FF2B5EF4-FFF2-40B4-BE49-F238E27FC236}">
                  <a16:creationId xmlns:a16="http://schemas.microsoft.com/office/drawing/2014/main" id="{E1427571-87C6-1A9F-AE41-86C118CEA58C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6765;p66">
              <a:extLst>
                <a:ext uri="{FF2B5EF4-FFF2-40B4-BE49-F238E27FC236}">
                  <a16:creationId xmlns:a16="http://schemas.microsoft.com/office/drawing/2014/main" id="{2D75E09B-A641-5998-AA54-05949EE602C1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6766;p66">
              <a:extLst>
                <a:ext uri="{FF2B5EF4-FFF2-40B4-BE49-F238E27FC236}">
                  <a16:creationId xmlns:a16="http://schemas.microsoft.com/office/drawing/2014/main" id="{E80A8D38-9F0D-0FC6-4B1B-335EC6CBF104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6767;p66">
              <a:extLst>
                <a:ext uri="{FF2B5EF4-FFF2-40B4-BE49-F238E27FC236}">
                  <a16:creationId xmlns:a16="http://schemas.microsoft.com/office/drawing/2014/main" id="{9A366C9F-2EA3-DCC9-8108-FC08805F553E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6768;p66">
              <a:extLst>
                <a:ext uri="{FF2B5EF4-FFF2-40B4-BE49-F238E27FC236}">
                  <a16:creationId xmlns:a16="http://schemas.microsoft.com/office/drawing/2014/main" id="{D30369D4-6698-0816-B306-16DF5EF30F3B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6769;p66">
              <a:extLst>
                <a:ext uri="{FF2B5EF4-FFF2-40B4-BE49-F238E27FC236}">
                  <a16:creationId xmlns:a16="http://schemas.microsoft.com/office/drawing/2014/main" id="{313CF630-9A0B-ED9F-5F70-77ABF5E9CB0C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6770;p66">
              <a:extLst>
                <a:ext uri="{FF2B5EF4-FFF2-40B4-BE49-F238E27FC236}">
                  <a16:creationId xmlns:a16="http://schemas.microsoft.com/office/drawing/2014/main" id="{8CA3E5C0-BC5F-0DA2-BE80-AD13AC8F95A1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6771;p66">
              <a:extLst>
                <a:ext uri="{FF2B5EF4-FFF2-40B4-BE49-F238E27FC236}">
                  <a16:creationId xmlns:a16="http://schemas.microsoft.com/office/drawing/2014/main" id="{F03C523A-080A-32E1-AAEE-5C09B5211AA9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6772;p66">
              <a:extLst>
                <a:ext uri="{FF2B5EF4-FFF2-40B4-BE49-F238E27FC236}">
                  <a16:creationId xmlns:a16="http://schemas.microsoft.com/office/drawing/2014/main" id="{CA849EAB-EA6C-DD51-3B54-988C86570501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6773;p66">
              <a:extLst>
                <a:ext uri="{FF2B5EF4-FFF2-40B4-BE49-F238E27FC236}">
                  <a16:creationId xmlns:a16="http://schemas.microsoft.com/office/drawing/2014/main" id="{D55324DB-E572-7ED2-AF61-5926B30CEA7B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6774;p66">
              <a:extLst>
                <a:ext uri="{FF2B5EF4-FFF2-40B4-BE49-F238E27FC236}">
                  <a16:creationId xmlns:a16="http://schemas.microsoft.com/office/drawing/2014/main" id="{F6BCDBCF-4EA9-9700-C88B-F5B0F99A1E97}"/>
                </a:ext>
              </a:extLst>
            </p:cNvPr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6775;p66">
              <a:extLst>
                <a:ext uri="{FF2B5EF4-FFF2-40B4-BE49-F238E27FC236}">
                  <a16:creationId xmlns:a16="http://schemas.microsoft.com/office/drawing/2014/main" id="{2284AF0C-C4BF-C790-30CF-05A61153EBF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6776;p66">
              <a:extLst>
                <a:ext uri="{FF2B5EF4-FFF2-40B4-BE49-F238E27FC236}">
                  <a16:creationId xmlns:a16="http://schemas.microsoft.com/office/drawing/2014/main" id="{181393B8-1A3A-81C0-9C7C-ED79A4FF93D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6777;p66">
              <a:extLst>
                <a:ext uri="{FF2B5EF4-FFF2-40B4-BE49-F238E27FC236}">
                  <a16:creationId xmlns:a16="http://schemas.microsoft.com/office/drawing/2014/main" id="{704163C9-2444-ED4A-688A-A8EC0FCD2774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6778;p66">
              <a:extLst>
                <a:ext uri="{FF2B5EF4-FFF2-40B4-BE49-F238E27FC236}">
                  <a16:creationId xmlns:a16="http://schemas.microsoft.com/office/drawing/2014/main" id="{3B26AEC2-C275-32A1-872B-5DA635A46981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6779;p66">
              <a:extLst>
                <a:ext uri="{FF2B5EF4-FFF2-40B4-BE49-F238E27FC236}">
                  <a16:creationId xmlns:a16="http://schemas.microsoft.com/office/drawing/2014/main" id="{D9634DB0-2CB7-4707-2D8B-CD791F944F85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6780;p66">
              <a:extLst>
                <a:ext uri="{FF2B5EF4-FFF2-40B4-BE49-F238E27FC236}">
                  <a16:creationId xmlns:a16="http://schemas.microsoft.com/office/drawing/2014/main" id="{90525FC7-1E8A-EC56-6AC7-B011195E6FFE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6781;p66">
              <a:extLst>
                <a:ext uri="{FF2B5EF4-FFF2-40B4-BE49-F238E27FC236}">
                  <a16:creationId xmlns:a16="http://schemas.microsoft.com/office/drawing/2014/main" id="{95695C5C-0FFB-1540-0A45-F3925A982518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6782;p66">
              <a:extLst>
                <a:ext uri="{FF2B5EF4-FFF2-40B4-BE49-F238E27FC236}">
                  <a16:creationId xmlns:a16="http://schemas.microsoft.com/office/drawing/2014/main" id="{2281C936-3CBD-A0B6-5717-D1DE7862EB94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6783;p66">
              <a:extLst>
                <a:ext uri="{FF2B5EF4-FFF2-40B4-BE49-F238E27FC236}">
                  <a16:creationId xmlns:a16="http://schemas.microsoft.com/office/drawing/2014/main" id="{54A4BFB6-5849-E0D0-49EF-FBC5886D1044}"/>
                </a:ext>
              </a:extLst>
            </p:cNvPr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6784;p66">
              <a:extLst>
                <a:ext uri="{FF2B5EF4-FFF2-40B4-BE49-F238E27FC236}">
                  <a16:creationId xmlns:a16="http://schemas.microsoft.com/office/drawing/2014/main" id="{8BCD7A3D-6675-237F-7472-010BD177636F}"/>
                </a:ext>
              </a:extLst>
            </p:cNvPr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6785;p66">
              <a:extLst>
                <a:ext uri="{FF2B5EF4-FFF2-40B4-BE49-F238E27FC236}">
                  <a16:creationId xmlns:a16="http://schemas.microsoft.com/office/drawing/2014/main" id="{CDC24212-A6FA-3AF1-9EE0-A7749F049841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6786;p66">
              <a:extLst>
                <a:ext uri="{FF2B5EF4-FFF2-40B4-BE49-F238E27FC236}">
                  <a16:creationId xmlns:a16="http://schemas.microsoft.com/office/drawing/2014/main" id="{148D2A02-0847-EF79-9920-76B5C3FB971B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6787;p66">
              <a:extLst>
                <a:ext uri="{FF2B5EF4-FFF2-40B4-BE49-F238E27FC236}">
                  <a16:creationId xmlns:a16="http://schemas.microsoft.com/office/drawing/2014/main" id="{51402B1F-6EE9-5164-70E6-A95E24659EBC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6788;p66">
              <a:extLst>
                <a:ext uri="{FF2B5EF4-FFF2-40B4-BE49-F238E27FC236}">
                  <a16:creationId xmlns:a16="http://schemas.microsoft.com/office/drawing/2014/main" id="{5ED2A841-9671-50AC-EE60-A10E2C3A4A49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6789;p66">
              <a:extLst>
                <a:ext uri="{FF2B5EF4-FFF2-40B4-BE49-F238E27FC236}">
                  <a16:creationId xmlns:a16="http://schemas.microsoft.com/office/drawing/2014/main" id="{C4910411-BBB5-82A5-D0A5-211B01813A79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6790;p66">
              <a:extLst>
                <a:ext uri="{FF2B5EF4-FFF2-40B4-BE49-F238E27FC236}">
                  <a16:creationId xmlns:a16="http://schemas.microsoft.com/office/drawing/2014/main" id="{BAD2E7C2-649A-87FC-1CF5-522885F42B92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6791;p66">
              <a:extLst>
                <a:ext uri="{FF2B5EF4-FFF2-40B4-BE49-F238E27FC236}">
                  <a16:creationId xmlns:a16="http://schemas.microsoft.com/office/drawing/2014/main" id="{6AE7723C-0919-9D20-4264-04F2A13838F7}"/>
                </a:ext>
              </a:extLst>
            </p:cNvPr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6792;p66">
              <a:extLst>
                <a:ext uri="{FF2B5EF4-FFF2-40B4-BE49-F238E27FC236}">
                  <a16:creationId xmlns:a16="http://schemas.microsoft.com/office/drawing/2014/main" id="{34DC79EC-3BA1-EF8A-9A7D-EBCE8D3F7DE7}"/>
                </a:ext>
              </a:extLst>
            </p:cNvPr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6793;p66">
              <a:extLst>
                <a:ext uri="{FF2B5EF4-FFF2-40B4-BE49-F238E27FC236}">
                  <a16:creationId xmlns:a16="http://schemas.microsoft.com/office/drawing/2014/main" id="{C76A5921-B676-6AB2-610B-D67B77C31501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6794;p66">
              <a:extLst>
                <a:ext uri="{FF2B5EF4-FFF2-40B4-BE49-F238E27FC236}">
                  <a16:creationId xmlns:a16="http://schemas.microsoft.com/office/drawing/2014/main" id="{A53566AB-4C33-18AB-0AB3-FE880E953C0C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6795;p66">
              <a:extLst>
                <a:ext uri="{FF2B5EF4-FFF2-40B4-BE49-F238E27FC236}">
                  <a16:creationId xmlns:a16="http://schemas.microsoft.com/office/drawing/2014/main" id="{41094F9D-E219-F6B5-3272-78215C33836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6796;p66">
              <a:extLst>
                <a:ext uri="{FF2B5EF4-FFF2-40B4-BE49-F238E27FC236}">
                  <a16:creationId xmlns:a16="http://schemas.microsoft.com/office/drawing/2014/main" id="{5FFC8A96-B800-BFFF-A4D7-EE946E49B55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6797;p66">
              <a:extLst>
                <a:ext uri="{FF2B5EF4-FFF2-40B4-BE49-F238E27FC236}">
                  <a16:creationId xmlns:a16="http://schemas.microsoft.com/office/drawing/2014/main" id="{94A68686-EC64-A994-1AD9-07F7A9C42A11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6798;p66">
              <a:extLst>
                <a:ext uri="{FF2B5EF4-FFF2-40B4-BE49-F238E27FC236}">
                  <a16:creationId xmlns:a16="http://schemas.microsoft.com/office/drawing/2014/main" id="{95060115-3D52-253E-73AE-578129E624D2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6799;p66">
              <a:extLst>
                <a:ext uri="{FF2B5EF4-FFF2-40B4-BE49-F238E27FC236}">
                  <a16:creationId xmlns:a16="http://schemas.microsoft.com/office/drawing/2014/main" id="{CB898E36-A719-5BB8-6633-DDCF8B31F58E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6800;p66">
              <a:extLst>
                <a:ext uri="{FF2B5EF4-FFF2-40B4-BE49-F238E27FC236}">
                  <a16:creationId xmlns:a16="http://schemas.microsoft.com/office/drawing/2014/main" id="{FE4C2738-0983-AB9B-7E65-A55C80E62717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6801;p66">
              <a:extLst>
                <a:ext uri="{FF2B5EF4-FFF2-40B4-BE49-F238E27FC236}">
                  <a16:creationId xmlns:a16="http://schemas.microsoft.com/office/drawing/2014/main" id="{CF4DA65A-941E-F20F-3CB6-B4467500B34C}"/>
                </a:ext>
              </a:extLst>
            </p:cNvPr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6802;p66">
              <a:extLst>
                <a:ext uri="{FF2B5EF4-FFF2-40B4-BE49-F238E27FC236}">
                  <a16:creationId xmlns:a16="http://schemas.microsoft.com/office/drawing/2014/main" id="{7A12A9FB-2EC8-71B7-4C09-49990EF5F259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6803;p66">
              <a:extLst>
                <a:ext uri="{FF2B5EF4-FFF2-40B4-BE49-F238E27FC236}">
                  <a16:creationId xmlns:a16="http://schemas.microsoft.com/office/drawing/2014/main" id="{D0C3E284-4391-9C7D-6E4A-87DE7B3CB5C5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6804;p66">
              <a:extLst>
                <a:ext uri="{FF2B5EF4-FFF2-40B4-BE49-F238E27FC236}">
                  <a16:creationId xmlns:a16="http://schemas.microsoft.com/office/drawing/2014/main" id="{35F757D8-E1FB-9C5E-E5C5-C9394545A29A}"/>
                </a:ext>
              </a:extLst>
            </p:cNvPr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6805;p66">
              <a:extLst>
                <a:ext uri="{FF2B5EF4-FFF2-40B4-BE49-F238E27FC236}">
                  <a16:creationId xmlns:a16="http://schemas.microsoft.com/office/drawing/2014/main" id="{07DF27F2-50BA-3106-5DC8-3B3C0F75F158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6806;p66">
              <a:extLst>
                <a:ext uri="{FF2B5EF4-FFF2-40B4-BE49-F238E27FC236}">
                  <a16:creationId xmlns:a16="http://schemas.microsoft.com/office/drawing/2014/main" id="{CD787D59-2A42-7811-2528-67457CBB291B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6807;p66">
              <a:extLst>
                <a:ext uri="{FF2B5EF4-FFF2-40B4-BE49-F238E27FC236}">
                  <a16:creationId xmlns:a16="http://schemas.microsoft.com/office/drawing/2014/main" id="{7EC7F407-BDE4-E309-DA8B-BA7C1A62E49D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6808;p66">
              <a:extLst>
                <a:ext uri="{FF2B5EF4-FFF2-40B4-BE49-F238E27FC236}">
                  <a16:creationId xmlns:a16="http://schemas.microsoft.com/office/drawing/2014/main" id="{8747EEB9-CED7-737D-5F1B-F09F437BED10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6809;p66">
              <a:extLst>
                <a:ext uri="{FF2B5EF4-FFF2-40B4-BE49-F238E27FC236}">
                  <a16:creationId xmlns:a16="http://schemas.microsoft.com/office/drawing/2014/main" id="{4D9E95E0-606C-2E6F-FDA6-F0736C27B2D9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6810;p66">
              <a:extLst>
                <a:ext uri="{FF2B5EF4-FFF2-40B4-BE49-F238E27FC236}">
                  <a16:creationId xmlns:a16="http://schemas.microsoft.com/office/drawing/2014/main" id="{304B402A-0499-774E-235C-4379DD75C546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6811;p66">
              <a:extLst>
                <a:ext uri="{FF2B5EF4-FFF2-40B4-BE49-F238E27FC236}">
                  <a16:creationId xmlns:a16="http://schemas.microsoft.com/office/drawing/2014/main" id="{F6AA298E-8F91-2BC1-4DD1-76A010B9BF41}"/>
                </a:ext>
              </a:extLst>
            </p:cNvPr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6812;p66">
              <a:extLst>
                <a:ext uri="{FF2B5EF4-FFF2-40B4-BE49-F238E27FC236}">
                  <a16:creationId xmlns:a16="http://schemas.microsoft.com/office/drawing/2014/main" id="{4A143E50-F27B-8EA8-0E1C-06F523431511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6813;p66">
              <a:extLst>
                <a:ext uri="{FF2B5EF4-FFF2-40B4-BE49-F238E27FC236}">
                  <a16:creationId xmlns:a16="http://schemas.microsoft.com/office/drawing/2014/main" id="{22C29F3C-DC24-B5E7-A5F0-E74AE9650343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6814;p66">
              <a:extLst>
                <a:ext uri="{FF2B5EF4-FFF2-40B4-BE49-F238E27FC236}">
                  <a16:creationId xmlns:a16="http://schemas.microsoft.com/office/drawing/2014/main" id="{9A5D0EEE-311E-CEEE-EADB-73F7631AC56A}"/>
                </a:ext>
              </a:extLst>
            </p:cNvPr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6815;p66">
              <a:extLst>
                <a:ext uri="{FF2B5EF4-FFF2-40B4-BE49-F238E27FC236}">
                  <a16:creationId xmlns:a16="http://schemas.microsoft.com/office/drawing/2014/main" id="{D6A828D4-F33D-4381-AC45-33260DF70DDB}"/>
                </a:ext>
              </a:extLst>
            </p:cNvPr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6816;p66">
              <a:extLst>
                <a:ext uri="{FF2B5EF4-FFF2-40B4-BE49-F238E27FC236}">
                  <a16:creationId xmlns:a16="http://schemas.microsoft.com/office/drawing/2014/main" id="{9608D56F-2C12-6A45-32AF-B8632927EE3A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6817;p66">
              <a:extLst>
                <a:ext uri="{FF2B5EF4-FFF2-40B4-BE49-F238E27FC236}">
                  <a16:creationId xmlns:a16="http://schemas.microsoft.com/office/drawing/2014/main" id="{4FF56325-962C-D191-658D-02DEC89A4D8C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6818;p66">
              <a:extLst>
                <a:ext uri="{FF2B5EF4-FFF2-40B4-BE49-F238E27FC236}">
                  <a16:creationId xmlns:a16="http://schemas.microsoft.com/office/drawing/2014/main" id="{3092A152-BAD3-413E-6B7A-5361B37EB040}"/>
                </a:ext>
              </a:extLst>
            </p:cNvPr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6819;p66">
              <a:extLst>
                <a:ext uri="{FF2B5EF4-FFF2-40B4-BE49-F238E27FC236}">
                  <a16:creationId xmlns:a16="http://schemas.microsoft.com/office/drawing/2014/main" id="{AAD0DEA4-F8CF-837C-FCFA-E71DB3347E00}"/>
                </a:ext>
              </a:extLst>
            </p:cNvPr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67" name="Oval 5766">
            <a:extLst>
              <a:ext uri="{FF2B5EF4-FFF2-40B4-BE49-F238E27FC236}">
                <a16:creationId xmlns:a16="http://schemas.microsoft.com/office/drawing/2014/main" id="{77B33376-7756-31E7-E783-491373DA80A6}"/>
              </a:ext>
            </a:extLst>
          </p:cNvPr>
          <p:cNvSpPr/>
          <p:nvPr/>
        </p:nvSpPr>
        <p:spPr>
          <a:xfrm rot="17365481">
            <a:off x="5199077" y="279679"/>
            <a:ext cx="769189" cy="601397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5768" name="TextBox 5767">
            <a:extLst>
              <a:ext uri="{FF2B5EF4-FFF2-40B4-BE49-F238E27FC236}">
                <a16:creationId xmlns:a16="http://schemas.microsoft.com/office/drawing/2014/main" id="{9304144F-2DBD-9381-4DA2-E57382FEA8A3}"/>
              </a:ext>
            </a:extLst>
          </p:cNvPr>
          <p:cNvSpPr txBox="1"/>
          <p:nvPr/>
        </p:nvSpPr>
        <p:spPr>
          <a:xfrm>
            <a:off x="5277176" y="331812"/>
            <a:ext cx="5661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800" dirty="0">
                <a:latin typeface="Comic Sans MS" panose="030F0902030302020204" pitchFamily="66" charset="0"/>
              </a:rPr>
              <a:t>12</a:t>
            </a:r>
          </a:p>
        </p:txBody>
      </p:sp>
    </p:spTree>
    <p:extLst>
      <p:ext uri="{BB962C8B-B14F-4D97-AF65-F5344CB8AC3E}">
        <p14:creationId xmlns:p14="http://schemas.microsoft.com/office/powerpoint/2010/main" val="33841635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0" name="Google Shape;6600;p66"/>
          <p:cNvSpPr/>
          <p:nvPr/>
        </p:nvSpPr>
        <p:spPr>
          <a:xfrm>
            <a:off x="1307582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1" name="Google Shape;6601;p66"/>
          <p:cNvSpPr/>
          <p:nvPr/>
        </p:nvSpPr>
        <p:spPr>
          <a:xfrm>
            <a:off x="3390608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2" name="Google Shape;6602;p66"/>
          <p:cNvSpPr/>
          <p:nvPr/>
        </p:nvSpPr>
        <p:spPr>
          <a:xfrm>
            <a:off x="5468014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3" name="Google Shape;6603;p66"/>
          <p:cNvSpPr/>
          <p:nvPr/>
        </p:nvSpPr>
        <p:spPr>
          <a:xfrm>
            <a:off x="7540283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4" name="Google Shape;6614;p6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5" name="Google Shape;6615;p6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6" name="Google Shape;6616;p6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7" name="Google Shape;6617;p6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6618" name="Google Shape;6618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4" name="Google Shape;6624;p6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5" name="Google Shape;6625;p6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6626" name="Google Shape;6626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2" name="Google Shape;6632;p6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0" name="Google Shape;6690;p66"/>
          <p:cNvSpPr/>
          <p:nvPr/>
        </p:nvSpPr>
        <p:spPr>
          <a:xfrm>
            <a:off x="2234682" y="1490168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1" name="Google Shape;6691;p66"/>
          <p:cNvSpPr/>
          <p:nvPr/>
        </p:nvSpPr>
        <p:spPr>
          <a:xfrm>
            <a:off x="6527476" y="1573405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2" name="Google Shape;6692;p66"/>
          <p:cNvSpPr/>
          <p:nvPr/>
        </p:nvSpPr>
        <p:spPr>
          <a:xfrm>
            <a:off x="8414502" y="1679476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3" name="Google Shape;6693;p66"/>
          <p:cNvSpPr/>
          <p:nvPr/>
        </p:nvSpPr>
        <p:spPr>
          <a:xfrm>
            <a:off x="172727" y="4530651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4" name="Google Shape;6694;p66"/>
          <p:cNvGrpSpPr/>
          <p:nvPr/>
        </p:nvGrpSpPr>
        <p:grpSpPr>
          <a:xfrm>
            <a:off x="8425736" y="1305852"/>
            <a:ext cx="625471" cy="618114"/>
            <a:chOff x="5149750" y="3034050"/>
            <a:chExt cx="952300" cy="941100"/>
          </a:xfrm>
        </p:grpSpPr>
        <p:sp>
          <p:nvSpPr>
            <p:cNvPr id="6695" name="Google Shape;6695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7" name="Google Shape;6747;p66"/>
          <p:cNvGrpSpPr/>
          <p:nvPr/>
        </p:nvGrpSpPr>
        <p:grpSpPr>
          <a:xfrm>
            <a:off x="230914" y="4138899"/>
            <a:ext cx="790718" cy="616534"/>
            <a:chOff x="12835100" y="179075"/>
            <a:chExt cx="1213875" cy="946475"/>
          </a:xfrm>
        </p:grpSpPr>
        <p:sp>
          <p:nvSpPr>
            <p:cNvPr id="6748" name="Google Shape;6748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6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6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6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6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6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6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6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6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3000;p48">
            <a:extLst>
              <a:ext uri="{FF2B5EF4-FFF2-40B4-BE49-F238E27FC236}">
                <a16:creationId xmlns:a16="http://schemas.microsoft.com/office/drawing/2014/main" id="{3346D688-6414-B670-2AD4-AE3546C9DD3D}"/>
              </a:ext>
            </a:extLst>
          </p:cNvPr>
          <p:cNvGrpSpPr/>
          <p:nvPr/>
        </p:nvGrpSpPr>
        <p:grpSpPr>
          <a:xfrm>
            <a:off x="3883418" y="0"/>
            <a:ext cx="778443" cy="507400"/>
            <a:chOff x="1146775" y="238125"/>
            <a:chExt cx="1232375" cy="1006850"/>
          </a:xfrm>
        </p:grpSpPr>
        <p:sp>
          <p:nvSpPr>
            <p:cNvPr id="7" name="Google Shape;3001;p48">
              <a:extLst>
                <a:ext uri="{FF2B5EF4-FFF2-40B4-BE49-F238E27FC236}">
                  <a16:creationId xmlns:a16="http://schemas.microsoft.com/office/drawing/2014/main" id="{94F3DA31-653E-1E0E-58A9-9EA2DDCC2FA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002;p48">
              <a:extLst>
                <a:ext uri="{FF2B5EF4-FFF2-40B4-BE49-F238E27FC236}">
                  <a16:creationId xmlns:a16="http://schemas.microsoft.com/office/drawing/2014/main" id="{6309AFCC-C8E6-DDCF-0BDA-A025E118619A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003;p48">
              <a:extLst>
                <a:ext uri="{FF2B5EF4-FFF2-40B4-BE49-F238E27FC236}">
                  <a16:creationId xmlns:a16="http://schemas.microsoft.com/office/drawing/2014/main" id="{0F2F099B-ED2B-B251-9F39-7CD71ACCF223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004;p48">
              <a:extLst>
                <a:ext uri="{FF2B5EF4-FFF2-40B4-BE49-F238E27FC236}">
                  <a16:creationId xmlns:a16="http://schemas.microsoft.com/office/drawing/2014/main" id="{4FDE667A-9A35-0F18-34DD-6AA5241E0A8B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005;p48">
              <a:extLst>
                <a:ext uri="{FF2B5EF4-FFF2-40B4-BE49-F238E27FC236}">
                  <a16:creationId xmlns:a16="http://schemas.microsoft.com/office/drawing/2014/main" id="{50621DEA-A57C-CD3B-0A12-1B1BA77F3270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006;p48">
              <a:extLst>
                <a:ext uri="{FF2B5EF4-FFF2-40B4-BE49-F238E27FC236}">
                  <a16:creationId xmlns:a16="http://schemas.microsoft.com/office/drawing/2014/main" id="{9F5B292A-27FE-0702-376D-CC16E285E759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007;p48">
              <a:extLst>
                <a:ext uri="{FF2B5EF4-FFF2-40B4-BE49-F238E27FC236}">
                  <a16:creationId xmlns:a16="http://schemas.microsoft.com/office/drawing/2014/main" id="{1920EE4F-3831-4D7E-AD53-79D70551ED8C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008;p48">
              <a:extLst>
                <a:ext uri="{FF2B5EF4-FFF2-40B4-BE49-F238E27FC236}">
                  <a16:creationId xmlns:a16="http://schemas.microsoft.com/office/drawing/2014/main" id="{C8A88092-28C7-F8F1-EEEA-0A6B135F14AF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009;p48">
              <a:extLst>
                <a:ext uri="{FF2B5EF4-FFF2-40B4-BE49-F238E27FC236}">
                  <a16:creationId xmlns:a16="http://schemas.microsoft.com/office/drawing/2014/main" id="{B23B5939-1752-649D-1C9F-269EC4F036E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010;p48">
              <a:extLst>
                <a:ext uri="{FF2B5EF4-FFF2-40B4-BE49-F238E27FC236}">
                  <a16:creationId xmlns:a16="http://schemas.microsoft.com/office/drawing/2014/main" id="{12E30766-EF03-2CF6-7EE3-59BFF9C1CFAC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011;p48">
              <a:extLst>
                <a:ext uri="{FF2B5EF4-FFF2-40B4-BE49-F238E27FC236}">
                  <a16:creationId xmlns:a16="http://schemas.microsoft.com/office/drawing/2014/main" id="{B0B8CE6B-FD95-CC9E-5CC2-42EBB9CA3A9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012;p48">
              <a:extLst>
                <a:ext uri="{FF2B5EF4-FFF2-40B4-BE49-F238E27FC236}">
                  <a16:creationId xmlns:a16="http://schemas.microsoft.com/office/drawing/2014/main" id="{C65C24AD-BC8F-5158-E0DF-201E3AB4FD78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013;p48">
              <a:extLst>
                <a:ext uri="{FF2B5EF4-FFF2-40B4-BE49-F238E27FC236}">
                  <a16:creationId xmlns:a16="http://schemas.microsoft.com/office/drawing/2014/main" id="{0893B510-6892-F002-062F-CB8100510D48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014;p48">
              <a:extLst>
                <a:ext uri="{FF2B5EF4-FFF2-40B4-BE49-F238E27FC236}">
                  <a16:creationId xmlns:a16="http://schemas.microsoft.com/office/drawing/2014/main" id="{F1132F80-980F-AB02-CDA0-DAB788E54FEE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015;p48">
              <a:extLst>
                <a:ext uri="{FF2B5EF4-FFF2-40B4-BE49-F238E27FC236}">
                  <a16:creationId xmlns:a16="http://schemas.microsoft.com/office/drawing/2014/main" id="{6F6505FA-7175-83F9-F75E-3A8B56714AC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016;p48">
              <a:extLst>
                <a:ext uri="{FF2B5EF4-FFF2-40B4-BE49-F238E27FC236}">
                  <a16:creationId xmlns:a16="http://schemas.microsoft.com/office/drawing/2014/main" id="{5218B4D7-1042-5F57-0F3D-9E9CEB129B8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017;p48">
              <a:extLst>
                <a:ext uri="{FF2B5EF4-FFF2-40B4-BE49-F238E27FC236}">
                  <a16:creationId xmlns:a16="http://schemas.microsoft.com/office/drawing/2014/main" id="{6C83AF35-FA2E-FB4B-040D-415D19571704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018;p48">
              <a:extLst>
                <a:ext uri="{FF2B5EF4-FFF2-40B4-BE49-F238E27FC236}">
                  <a16:creationId xmlns:a16="http://schemas.microsoft.com/office/drawing/2014/main" id="{A25D31C8-927D-12D0-EBBB-495FD3499BE0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019;p48">
              <a:extLst>
                <a:ext uri="{FF2B5EF4-FFF2-40B4-BE49-F238E27FC236}">
                  <a16:creationId xmlns:a16="http://schemas.microsoft.com/office/drawing/2014/main" id="{DA4FBE3E-2F7A-A7AF-6E01-7CB56F267B25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020;p48">
              <a:extLst>
                <a:ext uri="{FF2B5EF4-FFF2-40B4-BE49-F238E27FC236}">
                  <a16:creationId xmlns:a16="http://schemas.microsoft.com/office/drawing/2014/main" id="{C0939C42-77C1-8B39-84F0-BC4FBB96694A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021;p48">
              <a:extLst>
                <a:ext uri="{FF2B5EF4-FFF2-40B4-BE49-F238E27FC236}">
                  <a16:creationId xmlns:a16="http://schemas.microsoft.com/office/drawing/2014/main" id="{27B4006A-894E-6B34-61F1-1881D8C16AC4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022;p48">
              <a:extLst>
                <a:ext uri="{FF2B5EF4-FFF2-40B4-BE49-F238E27FC236}">
                  <a16:creationId xmlns:a16="http://schemas.microsoft.com/office/drawing/2014/main" id="{AF083770-06A3-9DDD-1AEC-0CE652969D87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023;p48">
              <a:extLst>
                <a:ext uri="{FF2B5EF4-FFF2-40B4-BE49-F238E27FC236}">
                  <a16:creationId xmlns:a16="http://schemas.microsoft.com/office/drawing/2014/main" id="{5938CCCB-2E71-71BD-B298-D960B30F2D28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24;p48">
              <a:extLst>
                <a:ext uri="{FF2B5EF4-FFF2-40B4-BE49-F238E27FC236}">
                  <a16:creationId xmlns:a16="http://schemas.microsoft.com/office/drawing/2014/main" id="{D46EDA4B-BDBD-439B-9572-C294C0EC477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025;p48">
              <a:extLst>
                <a:ext uri="{FF2B5EF4-FFF2-40B4-BE49-F238E27FC236}">
                  <a16:creationId xmlns:a16="http://schemas.microsoft.com/office/drawing/2014/main" id="{D33E27B6-6A99-2D7B-894C-0FA0BD4B7755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026;p48">
              <a:extLst>
                <a:ext uri="{FF2B5EF4-FFF2-40B4-BE49-F238E27FC236}">
                  <a16:creationId xmlns:a16="http://schemas.microsoft.com/office/drawing/2014/main" id="{C2138B4F-3F4F-941A-B756-875E607A3CC3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027;p48">
              <a:extLst>
                <a:ext uri="{FF2B5EF4-FFF2-40B4-BE49-F238E27FC236}">
                  <a16:creationId xmlns:a16="http://schemas.microsoft.com/office/drawing/2014/main" id="{BFC14992-A773-96E2-1AF8-5956B2BAA654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028;p48">
              <a:extLst>
                <a:ext uri="{FF2B5EF4-FFF2-40B4-BE49-F238E27FC236}">
                  <a16:creationId xmlns:a16="http://schemas.microsoft.com/office/drawing/2014/main" id="{CEA9DB22-862A-C1FD-BAC3-D0A8DC70EF2F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029;p48">
              <a:extLst>
                <a:ext uri="{FF2B5EF4-FFF2-40B4-BE49-F238E27FC236}">
                  <a16:creationId xmlns:a16="http://schemas.microsoft.com/office/drawing/2014/main" id="{EC976BA3-FD96-C2A9-7D88-2D4CAE433515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030;p48">
              <a:extLst>
                <a:ext uri="{FF2B5EF4-FFF2-40B4-BE49-F238E27FC236}">
                  <a16:creationId xmlns:a16="http://schemas.microsoft.com/office/drawing/2014/main" id="{1180D457-29BE-3ABF-0C1C-15189A3B71A8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31;p48">
              <a:extLst>
                <a:ext uri="{FF2B5EF4-FFF2-40B4-BE49-F238E27FC236}">
                  <a16:creationId xmlns:a16="http://schemas.microsoft.com/office/drawing/2014/main" id="{D48CB8B3-E188-2CDC-84A5-3E6A85930DAF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32;p48">
              <a:extLst>
                <a:ext uri="{FF2B5EF4-FFF2-40B4-BE49-F238E27FC236}">
                  <a16:creationId xmlns:a16="http://schemas.microsoft.com/office/drawing/2014/main" id="{5160B7F1-C56D-9A76-ABA2-CF15BA47EA7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33;p48">
              <a:extLst>
                <a:ext uri="{FF2B5EF4-FFF2-40B4-BE49-F238E27FC236}">
                  <a16:creationId xmlns:a16="http://schemas.microsoft.com/office/drawing/2014/main" id="{EE27ED01-1B4F-1C05-43AE-2D896D75F841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4;p48">
              <a:extLst>
                <a:ext uri="{FF2B5EF4-FFF2-40B4-BE49-F238E27FC236}">
                  <a16:creationId xmlns:a16="http://schemas.microsoft.com/office/drawing/2014/main" id="{B8B4CE79-2014-7C5A-FA9B-BA7171D6D4F8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35;p48">
              <a:extLst>
                <a:ext uri="{FF2B5EF4-FFF2-40B4-BE49-F238E27FC236}">
                  <a16:creationId xmlns:a16="http://schemas.microsoft.com/office/drawing/2014/main" id="{E5F3FDCF-4979-2C95-B399-B99A53C6D2AA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36;p48">
              <a:extLst>
                <a:ext uri="{FF2B5EF4-FFF2-40B4-BE49-F238E27FC236}">
                  <a16:creationId xmlns:a16="http://schemas.microsoft.com/office/drawing/2014/main" id="{49EC637A-3B7A-021E-AB67-131587641B51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37;p48">
              <a:extLst>
                <a:ext uri="{FF2B5EF4-FFF2-40B4-BE49-F238E27FC236}">
                  <a16:creationId xmlns:a16="http://schemas.microsoft.com/office/drawing/2014/main" id="{B1E6BF57-8356-E411-DD24-4E349BE1CF16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38;p48">
              <a:extLst>
                <a:ext uri="{FF2B5EF4-FFF2-40B4-BE49-F238E27FC236}">
                  <a16:creationId xmlns:a16="http://schemas.microsoft.com/office/drawing/2014/main" id="{E8F910B2-E32E-E856-F276-C570771F6CA1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39;p48">
              <a:extLst>
                <a:ext uri="{FF2B5EF4-FFF2-40B4-BE49-F238E27FC236}">
                  <a16:creationId xmlns:a16="http://schemas.microsoft.com/office/drawing/2014/main" id="{868E1303-8854-F1EA-7A1F-C9C2102A8690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40;p48">
              <a:extLst>
                <a:ext uri="{FF2B5EF4-FFF2-40B4-BE49-F238E27FC236}">
                  <a16:creationId xmlns:a16="http://schemas.microsoft.com/office/drawing/2014/main" id="{9C5142F2-D010-757C-0067-A788CD914B4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041;p48">
              <a:extLst>
                <a:ext uri="{FF2B5EF4-FFF2-40B4-BE49-F238E27FC236}">
                  <a16:creationId xmlns:a16="http://schemas.microsoft.com/office/drawing/2014/main" id="{E1BC17D6-F247-63AA-2BC5-F06BAE97F275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042;p48">
              <a:extLst>
                <a:ext uri="{FF2B5EF4-FFF2-40B4-BE49-F238E27FC236}">
                  <a16:creationId xmlns:a16="http://schemas.microsoft.com/office/drawing/2014/main" id="{F4A284CA-3BB4-8126-ECC3-F845A7C195E6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043;p48">
              <a:extLst>
                <a:ext uri="{FF2B5EF4-FFF2-40B4-BE49-F238E27FC236}">
                  <a16:creationId xmlns:a16="http://schemas.microsoft.com/office/drawing/2014/main" id="{C638A375-4AB6-42CA-BBCD-831570282649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044;p48">
              <a:extLst>
                <a:ext uri="{FF2B5EF4-FFF2-40B4-BE49-F238E27FC236}">
                  <a16:creationId xmlns:a16="http://schemas.microsoft.com/office/drawing/2014/main" id="{834665D3-7E3B-8FBA-54A7-95EB49D5B924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045;p48">
              <a:extLst>
                <a:ext uri="{FF2B5EF4-FFF2-40B4-BE49-F238E27FC236}">
                  <a16:creationId xmlns:a16="http://schemas.microsoft.com/office/drawing/2014/main" id="{6A0EFCD8-113C-6C15-6820-0AF6C2DD035E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046;p48">
              <a:extLst>
                <a:ext uri="{FF2B5EF4-FFF2-40B4-BE49-F238E27FC236}">
                  <a16:creationId xmlns:a16="http://schemas.microsoft.com/office/drawing/2014/main" id="{100C2492-F6B4-D0A2-6A75-A0E53E1B08DA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047;p48">
              <a:extLst>
                <a:ext uri="{FF2B5EF4-FFF2-40B4-BE49-F238E27FC236}">
                  <a16:creationId xmlns:a16="http://schemas.microsoft.com/office/drawing/2014/main" id="{7A132C6B-F5C5-0A2F-4C7C-FAC92D3C9E5E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048;p48">
              <a:extLst>
                <a:ext uri="{FF2B5EF4-FFF2-40B4-BE49-F238E27FC236}">
                  <a16:creationId xmlns:a16="http://schemas.microsoft.com/office/drawing/2014/main" id="{4E162389-5E33-F984-BE30-73DA2F377598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049;p48">
              <a:extLst>
                <a:ext uri="{FF2B5EF4-FFF2-40B4-BE49-F238E27FC236}">
                  <a16:creationId xmlns:a16="http://schemas.microsoft.com/office/drawing/2014/main" id="{37907945-4805-2DE4-83E0-78D8957B2AC3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050;p48">
              <a:extLst>
                <a:ext uri="{FF2B5EF4-FFF2-40B4-BE49-F238E27FC236}">
                  <a16:creationId xmlns:a16="http://schemas.microsoft.com/office/drawing/2014/main" id="{0897E8A0-0503-E73C-71D8-15633ED21E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51;p48">
              <a:extLst>
                <a:ext uri="{FF2B5EF4-FFF2-40B4-BE49-F238E27FC236}">
                  <a16:creationId xmlns:a16="http://schemas.microsoft.com/office/drawing/2014/main" id="{CAEC1C17-3AE3-6D97-B0EA-C288AE94080C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052;p48">
              <a:extLst>
                <a:ext uri="{FF2B5EF4-FFF2-40B4-BE49-F238E27FC236}">
                  <a16:creationId xmlns:a16="http://schemas.microsoft.com/office/drawing/2014/main" id="{CB659F59-7C34-FA37-9C68-D3E46D15C9C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053;p48">
              <a:extLst>
                <a:ext uri="{FF2B5EF4-FFF2-40B4-BE49-F238E27FC236}">
                  <a16:creationId xmlns:a16="http://schemas.microsoft.com/office/drawing/2014/main" id="{93DD95B4-379D-7D2A-CA14-F897825D839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054;p48">
              <a:extLst>
                <a:ext uri="{FF2B5EF4-FFF2-40B4-BE49-F238E27FC236}">
                  <a16:creationId xmlns:a16="http://schemas.microsoft.com/office/drawing/2014/main" id="{0A997119-E914-BDA6-07A7-4A5561D9A122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055;p48">
              <a:extLst>
                <a:ext uri="{FF2B5EF4-FFF2-40B4-BE49-F238E27FC236}">
                  <a16:creationId xmlns:a16="http://schemas.microsoft.com/office/drawing/2014/main" id="{F117B404-D297-F8EA-2F59-A693B429BE44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056;p48">
              <a:extLst>
                <a:ext uri="{FF2B5EF4-FFF2-40B4-BE49-F238E27FC236}">
                  <a16:creationId xmlns:a16="http://schemas.microsoft.com/office/drawing/2014/main" id="{F9ECB259-7C61-7671-1C74-D0E1DED8F06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057;p48">
              <a:extLst>
                <a:ext uri="{FF2B5EF4-FFF2-40B4-BE49-F238E27FC236}">
                  <a16:creationId xmlns:a16="http://schemas.microsoft.com/office/drawing/2014/main" id="{E526A90E-76D4-9E65-2F23-540B6510092D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3058;p48">
              <a:extLst>
                <a:ext uri="{FF2B5EF4-FFF2-40B4-BE49-F238E27FC236}">
                  <a16:creationId xmlns:a16="http://schemas.microsoft.com/office/drawing/2014/main" id="{BCBC8F02-7DF0-AEB5-9E55-E21D5ECA0262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3059;p48">
              <a:extLst>
                <a:ext uri="{FF2B5EF4-FFF2-40B4-BE49-F238E27FC236}">
                  <a16:creationId xmlns:a16="http://schemas.microsoft.com/office/drawing/2014/main" id="{98CFAB59-73FB-1A41-6FE4-91091E66098E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3060;p48">
              <a:extLst>
                <a:ext uri="{FF2B5EF4-FFF2-40B4-BE49-F238E27FC236}">
                  <a16:creationId xmlns:a16="http://schemas.microsoft.com/office/drawing/2014/main" id="{4A4D7F60-DAB6-CE75-D000-96EA33BFD15B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3061;p48">
              <a:extLst>
                <a:ext uri="{FF2B5EF4-FFF2-40B4-BE49-F238E27FC236}">
                  <a16:creationId xmlns:a16="http://schemas.microsoft.com/office/drawing/2014/main" id="{A0564623-D1A8-BC08-0A9D-63189B357E38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3062;p48">
              <a:extLst>
                <a:ext uri="{FF2B5EF4-FFF2-40B4-BE49-F238E27FC236}">
                  <a16:creationId xmlns:a16="http://schemas.microsoft.com/office/drawing/2014/main" id="{77F61B13-6699-6BBD-9109-7B1B911E2792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3063;p48">
              <a:extLst>
                <a:ext uri="{FF2B5EF4-FFF2-40B4-BE49-F238E27FC236}">
                  <a16:creationId xmlns:a16="http://schemas.microsoft.com/office/drawing/2014/main" id="{09A0351F-9971-52E7-57BD-ED6CA8EF1F27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3064;p48">
              <a:extLst>
                <a:ext uri="{FF2B5EF4-FFF2-40B4-BE49-F238E27FC236}">
                  <a16:creationId xmlns:a16="http://schemas.microsoft.com/office/drawing/2014/main" id="{12E88C1D-90AA-3C22-5DC1-01EF688621E3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3065;p48">
              <a:extLst>
                <a:ext uri="{FF2B5EF4-FFF2-40B4-BE49-F238E27FC236}">
                  <a16:creationId xmlns:a16="http://schemas.microsoft.com/office/drawing/2014/main" id="{7F0F66B6-FCF1-5F06-E22B-3C2C2C37265E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3066;p48">
              <a:extLst>
                <a:ext uri="{FF2B5EF4-FFF2-40B4-BE49-F238E27FC236}">
                  <a16:creationId xmlns:a16="http://schemas.microsoft.com/office/drawing/2014/main" id="{18F0CA06-97A7-2E81-FB14-A46D86BA3F84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3067;p48">
              <a:extLst>
                <a:ext uri="{FF2B5EF4-FFF2-40B4-BE49-F238E27FC236}">
                  <a16:creationId xmlns:a16="http://schemas.microsoft.com/office/drawing/2014/main" id="{89EDFCC8-FB6E-52F1-7083-07E793A295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3068;p48">
              <a:extLst>
                <a:ext uri="{FF2B5EF4-FFF2-40B4-BE49-F238E27FC236}">
                  <a16:creationId xmlns:a16="http://schemas.microsoft.com/office/drawing/2014/main" id="{6F27AE7A-8A7D-8ED2-5066-2DCA513F90BD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3069;p48">
              <a:extLst>
                <a:ext uri="{FF2B5EF4-FFF2-40B4-BE49-F238E27FC236}">
                  <a16:creationId xmlns:a16="http://schemas.microsoft.com/office/drawing/2014/main" id="{745A7E60-2BEE-437D-19A0-A59137AD5C2A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3070;p48">
              <a:extLst>
                <a:ext uri="{FF2B5EF4-FFF2-40B4-BE49-F238E27FC236}">
                  <a16:creationId xmlns:a16="http://schemas.microsoft.com/office/drawing/2014/main" id="{257B066E-D9DA-9080-309A-1C9E7A8A9105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3071;p48">
              <a:extLst>
                <a:ext uri="{FF2B5EF4-FFF2-40B4-BE49-F238E27FC236}">
                  <a16:creationId xmlns:a16="http://schemas.microsoft.com/office/drawing/2014/main" id="{B579D123-0DFF-D241-DC92-F12B548EBC4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3072;p48">
              <a:extLst>
                <a:ext uri="{FF2B5EF4-FFF2-40B4-BE49-F238E27FC236}">
                  <a16:creationId xmlns:a16="http://schemas.microsoft.com/office/drawing/2014/main" id="{8A36BF14-5785-3956-1FA5-E65C824B69E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3073;p48">
              <a:extLst>
                <a:ext uri="{FF2B5EF4-FFF2-40B4-BE49-F238E27FC236}">
                  <a16:creationId xmlns:a16="http://schemas.microsoft.com/office/drawing/2014/main" id="{C59DF15D-8A46-2FD4-F969-75A357C94202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3074;p48">
              <a:extLst>
                <a:ext uri="{FF2B5EF4-FFF2-40B4-BE49-F238E27FC236}">
                  <a16:creationId xmlns:a16="http://schemas.microsoft.com/office/drawing/2014/main" id="{A3AF1639-C840-918E-1760-50E70CED659A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3075;p48">
              <a:extLst>
                <a:ext uri="{FF2B5EF4-FFF2-40B4-BE49-F238E27FC236}">
                  <a16:creationId xmlns:a16="http://schemas.microsoft.com/office/drawing/2014/main" id="{2BB7E49D-0030-2D88-3A6F-68478043B649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3076;p48">
              <a:extLst>
                <a:ext uri="{FF2B5EF4-FFF2-40B4-BE49-F238E27FC236}">
                  <a16:creationId xmlns:a16="http://schemas.microsoft.com/office/drawing/2014/main" id="{C27340A5-662C-F296-C2ED-C6522BB69F92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3077;p48">
              <a:extLst>
                <a:ext uri="{FF2B5EF4-FFF2-40B4-BE49-F238E27FC236}">
                  <a16:creationId xmlns:a16="http://schemas.microsoft.com/office/drawing/2014/main" id="{C41FB68F-A249-A45E-A90B-22704DC0A450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3078;p48">
              <a:extLst>
                <a:ext uri="{FF2B5EF4-FFF2-40B4-BE49-F238E27FC236}">
                  <a16:creationId xmlns:a16="http://schemas.microsoft.com/office/drawing/2014/main" id="{3E54885F-0E35-91D3-0BF2-F5EB8AC2A854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3079;p48">
              <a:extLst>
                <a:ext uri="{FF2B5EF4-FFF2-40B4-BE49-F238E27FC236}">
                  <a16:creationId xmlns:a16="http://schemas.microsoft.com/office/drawing/2014/main" id="{EFB624CD-B94C-7730-1EC6-F64527CED19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3080;p48">
              <a:extLst>
                <a:ext uri="{FF2B5EF4-FFF2-40B4-BE49-F238E27FC236}">
                  <a16:creationId xmlns:a16="http://schemas.microsoft.com/office/drawing/2014/main" id="{34E62497-1952-D7BE-5DEF-16246613B5E9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3081;p48">
              <a:extLst>
                <a:ext uri="{FF2B5EF4-FFF2-40B4-BE49-F238E27FC236}">
                  <a16:creationId xmlns:a16="http://schemas.microsoft.com/office/drawing/2014/main" id="{C81C43DD-8EBC-C272-345C-7B16BF7F00CB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3082;p48">
              <a:extLst>
                <a:ext uri="{FF2B5EF4-FFF2-40B4-BE49-F238E27FC236}">
                  <a16:creationId xmlns:a16="http://schemas.microsoft.com/office/drawing/2014/main" id="{E2CB6991-807C-46BA-42F3-5CD4B8138492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3083;p48">
              <a:extLst>
                <a:ext uri="{FF2B5EF4-FFF2-40B4-BE49-F238E27FC236}">
                  <a16:creationId xmlns:a16="http://schemas.microsoft.com/office/drawing/2014/main" id="{CFD7C1CB-BF4D-AFD7-79C1-DFFF22D65D9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3084;p48">
              <a:extLst>
                <a:ext uri="{FF2B5EF4-FFF2-40B4-BE49-F238E27FC236}">
                  <a16:creationId xmlns:a16="http://schemas.microsoft.com/office/drawing/2014/main" id="{91C091C4-BC65-FC4B-68A8-E8771E217E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3085;p48">
              <a:extLst>
                <a:ext uri="{FF2B5EF4-FFF2-40B4-BE49-F238E27FC236}">
                  <a16:creationId xmlns:a16="http://schemas.microsoft.com/office/drawing/2014/main" id="{1CC40B4D-17EC-1416-472A-DF584F22455A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3086;p48">
              <a:extLst>
                <a:ext uri="{FF2B5EF4-FFF2-40B4-BE49-F238E27FC236}">
                  <a16:creationId xmlns:a16="http://schemas.microsoft.com/office/drawing/2014/main" id="{9FEEA236-95DC-94EC-B475-B4B0C6BDBDD7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3087;p48">
              <a:extLst>
                <a:ext uri="{FF2B5EF4-FFF2-40B4-BE49-F238E27FC236}">
                  <a16:creationId xmlns:a16="http://schemas.microsoft.com/office/drawing/2014/main" id="{E91F7A82-C47C-2892-3740-D740F1A4D9D8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3088;p48">
              <a:extLst>
                <a:ext uri="{FF2B5EF4-FFF2-40B4-BE49-F238E27FC236}">
                  <a16:creationId xmlns:a16="http://schemas.microsoft.com/office/drawing/2014/main" id="{C107E8FA-6AB6-71A1-28EB-C75CAF675FAB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3089;p48">
              <a:extLst>
                <a:ext uri="{FF2B5EF4-FFF2-40B4-BE49-F238E27FC236}">
                  <a16:creationId xmlns:a16="http://schemas.microsoft.com/office/drawing/2014/main" id="{51C04C23-83BC-70EA-857C-D99F128C4804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3090;p48">
              <a:extLst>
                <a:ext uri="{FF2B5EF4-FFF2-40B4-BE49-F238E27FC236}">
                  <a16:creationId xmlns:a16="http://schemas.microsoft.com/office/drawing/2014/main" id="{47603091-C30D-A23B-FB7A-96879C362267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3091;p48">
              <a:extLst>
                <a:ext uri="{FF2B5EF4-FFF2-40B4-BE49-F238E27FC236}">
                  <a16:creationId xmlns:a16="http://schemas.microsoft.com/office/drawing/2014/main" id="{4363A3F3-EC90-6374-1B5A-FB18DA30ABE6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3092;p48">
              <a:extLst>
                <a:ext uri="{FF2B5EF4-FFF2-40B4-BE49-F238E27FC236}">
                  <a16:creationId xmlns:a16="http://schemas.microsoft.com/office/drawing/2014/main" id="{66F10DBF-4BD5-5FD1-46E1-6770BDBC4370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3093;p48">
              <a:extLst>
                <a:ext uri="{FF2B5EF4-FFF2-40B4-BE49-F238E27FC236}">
                  <a16:creationId xmlns:a16="http://schemas.microsoft.com/office/drawing/2014/main" id="{A132869B-0FBE-3BD6-4EF1-1F18D63F8B83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3094;p48">
              <a:extLst>
                <a:ext uri="{FF2B5EF4-FFF2-40B4-BE49-F238E27FC236}">
                  <a16:creationId xmlns:a16="http://schemas.microsoft.com/office/drawing/2014/main" id="{3EB9DF0B-E2F7-F7BB-77A3-86624DDBF485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3095;p48">
              <a:extLst>
                <a:ext uri="{FF2B5EF4-FFF2-40B4-BE49-F238E27FC236}">
                  <a16:creationId xmlns:a16="http://schemas.microsoft.com/office/drawing/2014/main" id="{02932EC7-A773-98F2-9843-2E3E760FD8B7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3096;p48">
              <a:extLst>
                <a:ext uri="{FF2B5EF4-FFF2-40B4-BE49-F238E27FC236}">
                  <a16:creationId xmlns:a16="http://schemas.microsoft.com/office/drawing/2014/main" id="{9C25F92B-BE30-3CD7-A1A6-D98BB566D416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3097;p48">
              <a:extLst>
                <a:ext uri="{FF2B5EF4-FFF2-40B4-BE49-F238E27FC236}">
                  <a16:creationId xmlns:a16="http://schemas.microsoft.com/office/drawing/2014/main" id="{478C175D-38AB-0846-194D-08462998F681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3098;p48">
              <a:extLst>
                <a:ext uri="{FF2B5EF4-FFF2-40B4-BE49-F238E27FC236}">
                  <a16:creationId xmlns:a16="http://schemas.microsoft.com/office/drawing/2014/main" id="{158EC1A7-797D-9484-E7F0-A2785BE6E39F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3099;p48">
              <a:extLst>
                <a:ext uri="{FF2B5EF4-FFF2-40B4-BE49-F238E27FC236}">
                  <a16:creationId xmlns:a16="http://schemas.microsoft.com/office/drawing/2014/main" id="{41689DE7-0E15-F58B-749A-D86130AE184C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3100;p48">
              <a:extLst>
                <a:ext uri="{FF2B5EF4-FFF2-40B4-BE49-F238E27FC236}">
                  <a16:creationId xmlns:a16="http://schemas.microsoft.com/office/drawing/2014/main" id="{462C43EC-3013-113F-2630-44608FE8A25F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3101;p48">
              <a:extLst>
                <a:ext uri="{FF2B5EF4-FFF2-40B4-BE49-F238E27FC236}">
                  <a16:creationId xmlns:a16="http://schemas.microsoft.com/office/drawing/2014/main" id="{C96B4894-F6A1-5DFD-A2DE-67B2DFCAF15E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3102;p48">
              <a:extLst>
                <a:ext uri="{FF2B5EF4-FFF2-40B4-BE49-F238E27FC236}">
                  <a16:creationId xmlns:a16="http://schemas.microsoft.com/office/drawing/2014/main" id="{4FE81ACB-45E5-80D9-5A19-D2110196C15B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3" name="Google Shape;5709;p61">
            <a:extLst>
              <a:ext uri="{FF2B5EF4-FFF2-40B4-BE49-F238E27FC236}">
                <a16:creationId xmlns:a16="http://schemas.microsoft.com/office/drawing/2014/main" id="{A9577A2A-952B-B184-041C-0D8196275C9F}"/>
              </a:ext>
            </a:extLst>
          </p:cNvPr>
          <p:cNvGrpSpPr/>
          <p:nvPr/>
        </p:nvGrpSpPr>
        <p:grpSpPr>
          <a:xfrm>
            <a:off x="7069875" y="2825237"/>
            <a:ext cx="1007103" cy="1119065"/>
            <a:chOff x="8109493" y="2905281"/>
            <a:chExt cx="1007103" cy="1119065"/>
          </a:xfrm>
        </p:grpSpPr>
        <p:sp>
          <p:nvSpPr>
            <p:cNvPr id="6864" name="Google Shape;5710;p61">
              <a:extLst>
                <a:ext uri="{FF2B5EF4-FFF2-40B4-BE49-F238E27FC236}">
                  <a16:creationId xmlns:a16="http://schemas.microsoft.com/office/drawing/2014/main" id="{A3444AA0-AFAD-FE48-8379-DF36E34FDECC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65" name="Google Shape;5711;p61">
              <a:extLst>
                <a:ext uri="{FF2B5EF4-FFF2-40B4-BE49-F238E27FC236}">
                  <a16:creationId xmlns:a16="http://schemas.microsoft.com/office/drawing/2014/main" id="{4C7F0C9C-4C90-AE36-9C91-61F27893BAB1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6866" name="Google Shape;5712;p61">
                <a:extLst>
                  <a:ext uri="{FF2B5EF4-FFF2-40B4-BE49-F238E27FC236}">
                    <a16:creationId xmlns:a16="http://schemas.microsoft.com/office/drawing/2014/main" id="{D31EC14E-189B-1B54-C892-5A194F51352F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5713;p61">
                <a:extLst>
                  <a:ext uri="{FF2B5EF4-FFF2-40B4-BE49-F238E27FC236}">
                    <a16:creationId xmlns:a16="http://schemas.microsoft.com/office/drawing/2014/main" id="{043551DB-1743-E2BA-9C43-B8D87481A539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5714;p61">
                <a:extLst>
                  <a:ext uri="{FF2B5EF4-FFF2-40B4-BE49-F238E27FC236}">
                    <a16:creationId xmlns:a16="http://schemas.microsoft.com/office/drawing/2014/main" id="{D3C08F26-38F6-852C-06D5-8722BC73A71E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5715;p61">
                <a:extLst>
                  <a:ext uri="{FF2B5EF4-FFF2-40B4-BE49-F238E27FC236}">
                    <a16:creationId xmlns:a16="http://schemas.microsoft.com/office/drawing/2014/main" id="{3DDE92D3-7325-C1A8-A731-D1368767FE0B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5716;p61">
                <a:extLst>
                  <a:ext uri="{FF2B5EF4-FFF2-40B4-BE49-F238E27FC236}">
                    <a16:creationId xmlns:a16="http://schemas.microsoft.com/office/drawing/2014/main" id="{4AFA75AF-F952-623C-9DF3-158559CD9F03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5717;p61">
                <a:extLst>
                  <a:ext uri="{FF2B5EF4-FFF2-40B4-BE49-F238E27FC236}">
                    <a16:creationId xmlns:a16="http://schemas.microsoft.com/office/drawing/2014/main" id="{64D68CE1-E2CA-73CE-D6B3-818615C9DA5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2" name="Google Shape;7288;p70">
            <a:extLst>
              <a:ext uri="{FF2B5EF4-FFF2-40B4-BE49-F238E27FC236}">
                <a16:creationId xmlns:a16="http://schemas.microsoft.com/office/drawing/2014/main" id="{A5B4D9D1-D005-CAAF-F4C3-81D9128B417E}"/>
              </a:ext>
            </a:extLst>
          </p:cNvPr>
          <p:cNvGrpSpPr/>
          <p:nvPr/>
        </p:nvGrpSpPr>
        <p:grpSpPr>
          <a:xfrm rot="464372">
            <a:off x="6845258" y="1946903"/>
            <a:ext cx="633254" cy="620404"/>
            <a:chOff x="4961725" y="379850"/>
            <a:chExt cx="1031200" cy="1010275"/>
          </a:xfrm>
        </p:grpSpPr>
        <p:sp>
          <p:nvSpPr>
            <p:cNvPr id="6873" name="Google Shape;7289;p70">
              <a:extLst>
                <a:ext uri="{FF2B5EF4-FFF2-40B4-BE49-F238E27FC236}">
                  <a16:creationId xmlns:a16="http://schemas.microsoft.com/office/drawing/2014/main" id="{240A3E71-F9C1-D8A5-3EF8-D05F71833EA3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7290;p70">
              <a:extLst>
                <a:ext uri="{FF2B5EF4-FFF2-40B4-BE49-F238E27FC236}">
                  <a16:creationId xmlns:a16="http://schemas.microsoft.com/office/drawing/2014/main" id="{6AF42521-D709-9522-9735-3C96BEDDF5A4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7291;p70">
              <a:extLst>
                <a:ext uri="{FF2B5EF4-FFF2-40B4-BE49-F238E27FC236}">
                  <a16:creationId xmlns:a16="http://schemas.microsoft.com/office/drawing/2014/main" id="{BDFC79EC-629F-D7E3-65CE-DDD88030D40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7292;p70">
              <a:extLst>
                <a:ext uri="{FF2B5EF4-FFF2-40B4-BE49-F238E27FC236}">
                  <a16:creationId xmlns:a16="http://schemas.microsoft.com/office/drawing/2014/main" id="{55A890B7-7D55-815D-980D-E1246F250BEC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7293;p70">
              <a:extLst>
                <a:ext uri="{FF2B5EF4-FFF2-40B4-BE49-F238E27FC236}">
                  <a16:creationId xmlns:a16="http://schemas.microsoft.com/office/drawing/2014/main" id="{B110ED14-B4B6-BF63-1E52-705E0498BFC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7294;p70">
              <a:extLst>
                <a:ext uri="{FF2B5EF4-FFF2-40B4-BE49-F238E27FC236}">
                  <a16:creationId xmlns:a16="http://schemas.microsoft.com/office/drawing/2014/main" id="{32E5CB24-BBB9-55B2-34C9-CA91DB4AE9D6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7295;p70">
              <a:extLst>
                <a:ext uri="{FF2B5EF4-FFF2-40B4-BE49-F238E27FC236}">
                  <a16:creationId xmlns:a16="http://schemas.microsoft.com/office/drawing/2014/main" id="{B6128481-51B0-47A0-CB48-C815056329A0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7296;p70">
              <a:extLst>
                <a:ext uri="{FF2B5EF4-FFF2-40B4-BE49-F238E27FC236}">
                  <a16:creationId xmlns:a16="http://schemas.microsoft.com/office/drawing/2014/main" id="{EF7BEDB7-6494-095E-E3D3-C34017FCAA9C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7297;p70">
              <a:extLst>
                <a:ext uri="{FF2B5EF4-FFF2-40B4-BE49-F238E27FC236}">
                  <a16:creationId xmlns:a16="http://schemas.microsoft.com/office/drawing/2014/main" id="{E48D7220-1AD1-1A6C-AE69-A98BCD4EB51C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7298;p70">
              <a:extLst>
                <a:ext uri="{FF2B5EF4-FFF2-40B4-BE49-F238E27FC236}">
                  <a16:creationId xmlns:a16="http://schemas.microsoft.com/office/drawing/2014/main" id="{3D0F4528-36AD-969B-146D-F74E8678D9CE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7299;p70">
              <a:extLst>
                <a:ext uri="{FF2B5EF4-FFF2-40B4-BE49-F238E27FC236}">
                  <a16:creationId xmlns:a16="http://schemas.microsoft.com/office/drawing/2014/main" id="{2D900B87-E419-E1B0-B0CB-FF3D7E2E3C14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7300;p70">
              <a:extLst>
                <a:ext uri="{FF2B5EF4-FFF2-40B4-BE49-F238E27FC236}">
                  <a16:creationId xmlns:a16="http://schemas.microsoft.com/office/drawing/2014/main" id="{27574103-6ECD-8F79-5160-CEC0F6C10D39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7301;p70">
              <a:extLst>
                <a:ext uri="{FF2B5EF4-FFF2-40B4-BE49-F238E27FC236}">
                  <a16:creationId xmlns:a16="http://schemas.microsoft.com/office/drawing/2014/main" id="{944A804F-13ED-67AE-5A95-0EDC0B17D851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7302;p70">
              <a:extLst>
                <a:ext uri="{FF2B5EF4-FFF2-40B4-BE49-F238E27FC236}">
                  <a16:creationId xmlns:a16="http://schemas.microsoft.com/office/drawing/2014/main" id="{E6854E2A-A0CF-715F-FDFB-FCBB7BC6A96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7303;p70">
              <a:extLst>
                <a:ext uri="{FF2B5EF4-FFF2-40B4-BE49-F238E27FC236}">
                  <a16:creationId xmlns:a16="http://schemas.microsoft.com/office/drawing/2014/main" id="{1B854C19-C9FF-2287-3DE2-36A17E730DDE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7304;p70">
              <a:extLst>
                <a:ext uri="{FF2B5EF4-FFF2-40B4-BE49-F238E27FC236}">
                  <a16:creationId xmlns:a16="http://schemas.microsoft.com/office/drawing/2014/main" id="{C2F4F0C4-2A22-5AD9-71A4-0DF05F8A91F2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7305;p70">
              <a:extLst>
                <a:ext uri="{FF2B5EF4-FFF2-40B4-BE49-F238E27FC236}">
                  <a16:creationId xmlns:a16="http://schemas.microsoft.com/office/drawing/2014/main" id="{81D0DC14-B4BA-10FC-D016-27C734F6D1B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7306;p70">
              <a:extLst>
                <a:ext uri="{FF2B5EF4-FFF2-40B4-BE49-F238E27FC236}">
                  <a16:creationId xmlns:a16="http://schemas.microsoft.com/office/drawing/2014/main" id="{52A1D6A2-B1C1-4177-4694-6949331D391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7307;p70">
              <a:extLst>
                <a:ext uri="{FF2B5EF4-FFF2-40B4-BE49-F238E27FC236}">
                  <a16:creationId xmlns:a16="http://schemas.microsoft.com/office/drawing/2014/main" id="{C45B6525-E236-057E-6B8C-DA71EE20C46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7308;p70">
              <a:extLst>
                <a:ext uri="{FF2B5EF4-FFF2-40B4-BE49-F238E27FC236}">
                  <a16:creationId xmlns:a16="http://schemas.microsoft.com/office/drawing/2014/main" id="{8AF26391-9144-6399-6FC0-97D4DDD84F3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7309;p70">
              <a:extLst>
                <a:ext uri="{FF2B5EF4-FFF2-40B4-BE49-F238E27FC236}">
                  <a16:creationId xmlns:a16="http://schemas.microsoft.com/office/drawing/2014/main" id="{82F92318-B85F-9237-457F-1309DAAA50FE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7310;p70">
              <a:extLst>
                <a:ext uri="{FF2B5EF4-FFF2-40B4-BE49-F238E27FC236}">
                  <a16:creationId xmlns:a16="http://schemas.microsoft.com/office/drawing/2014/main" id="{5BF4673D-D004-F953-DE53-07A50971CBA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7311;p70">
              <a:extLst>
                <a:ext uri="{FF2B5EF4-FFF2-40B4-BE49-F238E27FC236}">
                  <a16:creationId xmlns:a16="http://schemas.microsoft.com/office/drawing/2014/main" id="{87F358E3-B7BF-270F-DD6C-1D2143E3A6BC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7312;p70">
              <a:extLst>
                <a:ext uri="{FF2B5EF4-FFF2-40B4-BE49-F238E27FC236}">
                  <a16:creationId xmlns:a16="http://schemas.microsoft.com/office/drawing/2014/main" id="{FAB42F08-9428-48C6-0D6F-45926C5A386D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7313;p70">
              <a:extLst>
                <a:ext uri="{FF2B5EF4-FFF2-40B4-BE49-F238E27FC236}">
                  <a16:creationId xmlns:a16="http://schemas.microsoft.com/office/drawing/2014/main" id="{FE0371AF-4EA7-F3D9-412B-CE41921CDF78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7314;p70">
              <a:extLst>
                <a:ext uri="{FF2B5EF4-FFF2-40B4-BE49-F238E27FC236}">
                  <a16:creationId xmlns:a16="http://schemas.microsoft.com/office/drawing/2014/main" id="{CA54078D-E638-7BAD-56BE-C70D9BF15DA0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7315;p70">
              <a:extLst>
                <a:ext uri="{FF2B5EF4-FFF2-40B4-BE49-F238E27FC236}">
                  <a16:creationId xmlns:a16="http://schemas.microsoft.com/office/drawing/2014/main" id="{E6AC4078-DE93-3D48-18BE-29C23D52285B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7316;p70">
              <a:extLst>
                <a:ext uri="{FF2B5EF4-FFF2-40B4-BE49-F238E27FC236}">
                  <a16:creationId xmlns:a16="http://schemas.microsoft.com/office/drawing/2014/main" id="{7F36E81C-B9A6-7867-68C2-704E2ADFE409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7317;p70">
              <a:extLst>
                <a:ext uri="{FF2B5EF4-FFF2-40B4-BE49-F238E27FC236}">
                  <a16:creationId xmlns:a16="http://schemas.microsoft.com/office/drawing/2014/main" id="{D76523CB-D391-05A6-B205-E65F58ECAED8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7318;p70">
              <a:extLst>
                <a:ext uri="{FF2B5EF4-FFF2-40B4-BE49-F238E27FC236}">
                  <a16:creationId xmlns:a16="http://schemas.microsoft.com/office/drawing/2014/main" id="{B6A96605-9AFC-9811-2FDA-D45CA4BD29EF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7319;p70">
              <a:extLst>
                <a:ext uri="{FF2B5EF4-FFF2-40B4-BE49-F238E27FC236}">
                  <a16:creationId xmlns:a16="http://schemas.microsoft.com/office/drawing/2014/main" id="{7958725A-773A-98CE-3DBC-4DE79521EC92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7320;p70">
              <a:extLst>
                <a:ext uri="{FF2B5EF4-FFF2-40B4-BE49-F238E27FC236}">
                  <a16:creationId xmlns:a16="http://schemas.microsoft.com/office/drawing/2014/main" id="{590C5A00-C7D2-B0CB-F102-0F0B749983E5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7321;p70">
              <a:extLst>
                <a:ext uri="{FF2B5EF4-FFF2-40B4-BE49-F238E27FC236}">
                  <a16:creationId xmlns:a16="http://schemas.microsoft.com/office/drawing/2014/main" id="{2D9917A6-D237-2568-F1D6-9AA362E45A4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7322;p70">
              <a:extLst>
                <a:ext uri="{FF2B5EF4-FFF2-40B4-BE49-F238E27FC236}">
                  <a16:creationId xmlns:a16="http://schemas.microsoft.com/office/drawing/2014/main" id="{81AEDADE-7C8D-0CA8-3B35-A55DC8D993BD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7323;p70">
              <a:extLst>
                <a:ext uri="{FF2B5EF4-FFF2-40B4-BE49-F238E27FC236}">
                  <a16:creationId xmlns:a16="http://schemas.microsoft.com/office/drawing/2014/main" id="{78CA7946-7C3D-5FD9-1AF0-0F7A883DC5DE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7324;p70">
              <a:extLst>
                <a:ext uri="{FF2B5EF4-FFF2-40B4-BE49-F238E27FC236}">
                  <a16:creationId xmlns:a16="http://schemas.microsoft.com/office/drawing/2014/main" id="{22B6C6BE-3B68-053D-84FC-21D25494A0FF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7325;p70">
              <a:extLst>
                <a:ext uri="{FF2B5EF4-FFF2-40B4-BE49-F238E27FC236}">
                  <a16:creationId xmlns:a16="http://schemas.microsoft.com/office/drawing/2014/main" id="{5EA4F861-02EE-6B33-CC5F-F85D308B0C76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7326;p70">
              <a:extLst>
                <a:ext uri="{FF2B5EF4-FFF2-40B4-BE49-F238E27FC236}">
                  <a16:creationId xmlns:a16="http://schemas.microsoft.com/office/drawing/2014/main" id="{B87ACD83-77D9-840B-4E87-4EB7528FB2D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7327;p70">
              <a:extLst>
                <a:ext uri="{FF2B5EF4-FFF2-40B4-BE49-F238E27FC236}">
                  <a16:creationId xmlns:a16="http://schemas.microsoft.com/office/drawing/2014/main" id="{867F24B5-48C5-1C18-30CD-8779C81B291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7328;p70">
              <a:extLst>
                <a:ext uri="{FF2B5EF4-FFF2-40B4-BE49-F238E27FC236}">
                  <a16:creationId xmlns:a16="http://schemas.microsoft.com/office/drawing/2014/main" id="{EF9AE143-4CFF-8BDC-C47E-1D9FE0CD60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7329;p70">
              <a:extLst>
                <a:ext uri="{FF2B5EF4-FFF2-40B4-BE49-F238E27FC236}">
                  <a16:creationId xmlns:a16="http://schemas.microsoft.com/office/drawing/2014/main" id="{60F7D975-F8CB-D47E-6D63-7B6B8652EA9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7330;p70">
              <a:extLst>
                <a:ext uri="{FF2B5EF4-FFF2-40B4-BE49-F238E27FC236}">
                  <a16:creationId xmlns:a16="http://schemas.microsoft.com/office/drawing/2014/main" id="{09FB1CE9-2799-A6DD-5797-E0BE230FA6C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7331;p70">
              <a:extLst>
                <a:ext uri="{FF2B5EF4-FFF2-40B4-BE49-F238E27FC236}">
                  <a16:creationId xmlns:a16="http://schemas.microsoft.com/office/drawing/2014/main" id="{7F4B1D98-0953-59F0-21AE-689614087678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7332;p70">
              <a:extLst>
                <a:ext uri="{FF2B5EF4-FFF2-40B4-BE49-F238E27FC236}">
                  <a16:creationId xmlns:a16="http://schemas.microsoft.com/office/drawing/2014/main" id="{0118572C-39B2-3C12-D9D6-D45BCD45E72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7333;p70">
              <a:extLst>
                <a:ext uri="{FF2B5EF4-FFF2-40B4-BE49-F238E27FC236}">
                  <a16:creationId xmlns:a16="http://schemas.microsoft.com/office/drawing/2014/main" id="{AA2ABA62-18CC-8DF9-288B-E2A4B8E0F7FE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7334;p70">
              <a:extLst>
                <a:ext uri="{FF2B5EF4-FFF2-40B4-BE49-F238E27FC236}">
                  <a16:creationId xmlns:a16="http://schemas.microsoft.com/office/drawing/2014/main" id="{D142E598-B676-5856-EACA-7ABD1457269A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7335;p70">
              <a:extLst>
                <a:ext uri="{FF2B5EF4-FFF2-40B4-BE49-F238E27FC236}">
                  <a16:creationId xmlns:a16="http://schemas.microsoft.com/office/drawing/2014/main" id="{E789E4AB-463F-DFFB-555D-F8D8653B950C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7336;p70">
              <a:extLst>
                <a:ext uri="{FF2B5EF4-FFF2-40B4-BE49-F238E27FC236}">
                  <a16:creationId xmlns:a16="http://schemas.microsoft.com/office/drawing/2014/main" id="{F8AA892C-6FB2-8152-F6E5-CE5205EF6FA4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7337;p70">
              <a:extLst>
                <a:ext uri="{FF2B5EF4-FFF2-40B4-BE49-F238E27FC236}">
                  <a16:creationId xmlns:a16="http://schemas.microsoft.com/office/drawing/2014/main" id="{917E52E3-26D7-22A8-4E36-2698F322AEAC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7338;p70">
              <a:extLst>
                <a:ext uri="{FF2B5EF4-FFF2-40B4-BE49-F238E27FC236}">
                  <a16:creationId xmlns:a16="http://schemas.microsoft.com/office/drawing/2014/main" id="{B2D68BE1-D68E-EAB1-0657-10C4E071954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7339;p70">
              <a:extLst>
                <a:ext uri="{FF2B5EF4-FFF2-40B4-BE49-F238E27FC236}">
                  <a16:creationId xmlns:a16="http://schemas.microsoft.com/office/drawing/2014/main" id="{AF3394A4-EB24-C194-204D-FCA623815CF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7340;p70">
              <a:extLst>
                <a:ext uri="{FF2B5EF4-FFF2-40B4-BE49-F238E27FC236}">
                  <a16:creationId xmlns:a16="http://schemas.microsoft.com/office/drawing/2014/main" id="{B59CB2A0-1CED-E114-AAB2-DBBEE3C800F3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7341;p70">
              <a:extLst>
                <a:ext uri="{FF2B5EF4-FFF2-40B4-BE49-F238E27FC236}">
                  <a16:creationId xmlns:a16="http://schemas.microsoft.com/office/drawing/2014/main" id="{F1DCB474-E4CF-6163-3191-8045CF4A4664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7342;p70">
              <a:extLst>
                <a:ext uri="{FF2B5EF4-FFF2-40B4-BE49-F238E27FC236}">
                  <a16:creationId xmlns:a16="http://schemas.microsoft.com/office/drawing/2014/main" id="{D5249A82-A382-9D17-04BF-07BC16D5F329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7343;p70">
              <a:extLst>
                <a:ext uri="{FF2B5EF4-FFF2-40B4-BE49-F238E27FC236}">
                  <a16:creationId xmlns:a16="http://schemas.microsoft.com/office/drawing/2014/main" id="{10DC0BC7-3731-FC67-D016-1A4209A3BC8F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7344;p70">
              <a:extLst>
                <a:ext uri="{FF2B5EF4-FFF2-40B4-BE49-F238E27FC236}">
                  <a16:creationId xmlns:a16="http://schemas.microsoft.com/office/drawing/2014/main" id="{E0666E50-BE16-040C-3BB6-BB250B41DA8C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7345;p70">
              <a:extLst>
                <a:ext uri="{FF2B5EF4-FFF2-40B4-BE49-F238E27FC236}">
                  <a16:creationId xmlns:a16="http://schemas.microsoft.com/office/drawing/2014/main" id="{FCC09B7B-4D33-E350-04E1-2E13A519B7BE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7346;p70">
              <a:extLst>
                <a:ext uri="{FF2B5EF4-FFF2-40B4-BE49-F238E27FC236}">
                  <a16:creationId xmlns:a16="http://schemas.microsoft.com/office/drawing/2014/main" id="{D0E19DCB-2940-B5AD-364E-0AF436EBB41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7347;p70">
              <a:extLst>
                <a:ext uri="{FF2B5EF4-FFF2-40B4-BE49-F238E27FC236}">
                  <a16:creationId xmlns:a16="http://schemas.microsoft.com/office/drawing/2014/main" id="{01E3C737-214D-28B0-887D-3B408FA351C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7348;p70">
              <a:extLst>
                <a:ext uri="{FF2B5EF4-FFF2-40B4-BE49-F238E27FC236}">
                  <a16:creationId xmlns:a16="http://schemas.microsoft.com/office/drawing/2014/main" id="{21CCF8F2-3766-1FD2-63C9-842482B5AAF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7349;p70">
              <a:extLst>
                <a:ext uri="{FF2B5EF4-FFF2-40B4-BE49-F238E27FC236}">
                  <a16:creationId xmlns:a16="http://schemas.microsoft.com/office/drawing/2014/main" id="{04DE380A-FC40-49E3-4B87-409A66E85720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7350;p70">
              <a:extLst>
                <a:ext uri="{FF2B5EF4-FFF2-40B4-BE49-F238E27FC236}">
                  <a16:creationId xmlns:a16="http://schemas.microsoft.com/office/drawing/2014/main" id="{9E835DA1-47EC-1F52-6EC0-EF7AEF379796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7351;p70">
              <a:extLst>
                <a:ext uri="{FF2B5EF4-FFF2-40B4-BE49-F238E27FC236}">
                  <a16:creationId xmlns:a16="http://schemas.microsoft.com/office/drawing/2014/main" id="{3E9B6760-5F04-3E76-4D51-00BE9473EC6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7352;p70">
              <a:extLst>
                <a:ext uri="{FF2B5EF4-FFF2-40B4-BE49-F238E27FC236}">
                  <a16:creationId xmlns:a16="http://schemas.microsoft.com/office/drawing/2014/main" id="{1CB0003E-A697-3F80-DF1E-838CB7907505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7353;p70">
              <a:extLst>
                <a:ext uri="{FF2B5EF4-FFF2-40B4-BE49-F238E27FC236}">
                  <a16:creationId xmlns:a16="http://schemas.microsoft.com/office/drawing/2014/main" id="{12BDE5FF-117E-A73B-8F3C-AC3194C8181D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7354;p70">
              <a:extLst>
                <a:ext uri="{FF2B5EF4-FFF2-40B4-BE49-F238E27FC236}">
                  <a16:creationId xmlns:a16="http://schemas.microsoft.com/office/drawing/2014/main" id="{7D341862-8675-F564-6488-D743AD44F9F5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7355;p70">
              <a:extLst>
                <a:ext uri="{FF2B5EF4-FFF2-40B4-BE49-F238E27FC236}">
                  <a16:creationId xmlns:a16="http://schemas.microsoft.com/office/drawing/2014/main" id="{BD8CF2B7-151C-DEB9-C998-D868DA760CF4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7356;p70">
              <a:extLst>
                <a:ext uri="{FF2B5EF4-FFF2-40B4-BE49-F238E27FC236}">
                  <a16:creationId xmlns:a16="http://schemas.microsoft.com/office/drawing/2014/main" id="{DC52A838-29A5-0845-0B94-36C582D208FB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7357;p70">
              <a:extLst>
                <a:ext uri="{FF2B5EF4-FFF2-40B4-BE49-F238E27FC236}">
                  <a16:creationId xmlns:a16="http://schemas.microsoft.com/office/drawing/2014/main" id="{97BF25B6-9653-BD74-B3F3-1E0D101BDC4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7358;p70">
              <a:extLst>
                <a:ext uri="{FF2B5EF4-FFF2-40B4-BE49-F238E27FC236}">
                  <a16:creationId xmlns:a16="http://schemas.microsoft.com/office/drawing/2014/main" id="{4DC4E743-D778-A86F-D5AF-A443F5897FD1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7359;p70">
              <a:extLst>
                <a:ext uri="{FF2B5EF4-FFF2-40B4-BE49-F238E27FC236}">
                  <a16:creationId xmlns:a16="http://schemas.microsoft.com/office/drawing/2014/main" id="{B3DC7F19-9008-6ADA-D1D9-D391BC9BD96F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7360;p70">
              <a:extLst>
                <a:ext uri="{FF2B5EF4-FFF2-40B4-BE49-F238E27FC236}">
                  <a16:creationId xmlns:a16="http://schemas.microsoft.com/office/drawing/2014/main" id="{09590ED7-94A5-69BA-1FB9-2A82A71FE855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7361;p70">
              <a:extLst>
                <a:ext uri="{FF2B5EF4-FFF2-40B4-BE49-F238E27FC236}">
                  <a16:creationId xmlns:a16="http://schemas.microsoft.com/office/drawing/2014/main" id="{6D7D9458-DC0F-9275-4281-7368BF4F819E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7362;p70">
              <a:extLst>
                <a:ext uri="{FF2B5EF4-FFF2-40B4-BE49-F238E27FC236}">
                  <a16:creationId xmlns:a16="http://schemas.microsoft.com/office/drawing/2014/main" id="{6658B6F5-898F-406F-ED95-63C0A0D0812D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8115;p73">
            <a:extLst>
              <a:ext uri="{FF2B5EF4-FFF2-40B4-BE49-F238E27FC236}">
                <a16:creationId xmlns:a16="http://schemas.microsoft.com/office/drawing/2014/main" id="{58B05E16-27CE-7C5B-5CF8-01D83AD4CDE7}"/>
              </a:ext>
            </a:extLst>
          </p:cNvPr>
          <p:cNvGrpSpPr/>
          <p:nvPr/>
        </p:nvGrpSpPr>
        <p:grpSpPr>
          <a:xfrm>
            <a:off x="7132012" y="4119001"/>
            <a:ext cx="837157" cy="1052657"/>
            <a:chOff x="2515275" y="2650350"/>
            <a:chExt cx="356625" cy="444050"/>
          </a:xfrm>
        </p:grpSpPr>
        <p:sp>
          <p:nvSpPr>
            <p:cNvPr id="6967" name="Google Shape;8116;p73">
              <a:extLst>
                <a:ext uri="{FF2B5EF4-FFF2-40B4-BE49-F238E27FC236}">
                  <a16:creationId xmlns:a16="http://schemas.microsoft.com/office/drawing/2014/main" id="{02CFCE88-B258-4B07-2BBB-C66477525824}"/>
                </a:ext>
              </a:extLst>
            </p:cNvPr>
            <p:cNvSpPr/>
            <p:nvPr/>
          </p:nvSpPr>
          <p:spPr>
            <a:xfrm>
              <a:off x="2570375" y="2949325"/>
              <a:ext cx="246425" cy="145075"/>
            </a:xfrm>
            <a:custGeom>
              <a:avLst/>
              <a:gdLst/>
              <a:ahLst/>
              <a:cxnLst/>
              <a:rect l="l" t="t" r="r" b="b"/>
              <a:pathLst>
                <a:path w="9857" h="5803" extrusionOk="0">
                  <a:moveTo>
                    <a:pt x="659" y="0"/>
                  </a:moveTo>
                  <a:lnTo>
                    <a:pt x="507" y="51"/>
                  </a:lnTo>
                  <a:lnTo>
                    <a:pt x="355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2"/>
                  </a:lnTo>
                  <a:lnTo>
                    <a:pt x="26" y="634"/>
                  </a:lnTo>
                  <a:lnTo>
                    <a:pt x="1" y="811"/>
                  </a:lnTo>
                  <a:lnTo>
                    <a:pt x="1" y="5802"/>
                  </a:lnTo>
                  <a:lnTo>
                    <a:pt x="9857" y="5802"/>
                  </a:lnTo>
                  <a:lnTo>
                    <a:pt x="9857" y="811"/>
                  </a:lnTo>
                  <a:lnTo>
                    <a:pt x="9831" y="634"/>
                  </a:lnTo>
                  <a:lnTo>
                    <a:pt x="9781" y="482"/>
                  </a:lnTo>
                  <a:lnTo>
                    <a:pt x="9705" y="355"/>
                  </a:lnTo>
                  <a:lnTo>
                    <a:pt x="9603" y="228"/>
                  </a:lnTo>
                  <a:lnTo>
                    <a:pt x="9477" y="127"/>
                  </a:lnTo>
                  <a:lnTo>
                    <a:pt x="9350" y="51"/>
                  </a:lnTo>
                  <a:lnTo>
                    <a:pt x="9198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8117;p73">
              <a:extLst>
                <a:ext uri="{FF2B5EF4-FFF2-40B4-BE49-F238E27FC236}">
                  <a16:creationId xmlns:a16="http://schemas.microsoft.com/office/drawing/2014/main" id="{A2FD608B-969A-47AD-BE0D-3E1EE3D0D1D1}"/>
                </a:ext>
              </a:extLst>
            </p:cNvPr>
            <p:cNvSpPr/>
            <p:nvPr/>
          </p:nvSpPr>
          <p:spPr>
            <a:xfrm>
              <a:off x="2810450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16" y="1"/>
                  </a:moveTo>
                  <a:lnTo>
                    <a:pt x="963" y="26"/>
                  </a:lnTo>
                  <a:lnTo>
                    <a:pt x="735" y="102"/>
                  </a:lnTo>
                  <a:lnTo>
                    <a:pt x="532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32" y="2256"/>
                  </a:lnTo>
                  <a:lnTo>
                    <a:pt x="735" y="2357"/>
                  </a:lnTo>
                  <a:lnTo>
                    <a:pt x="963" y="2433"/>
                  </a:lnTo>
                  <a:lnTo>
                    <a:pt x="1216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01" y="2256"/>
                  </a:lnTo>
                  <a:lnTo>
                    <a:pt x="2078" y="2104"/>
                  </a:lnTo>
                  <a:lnTo>
                    <a:pt x="2230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30" y="558"/>
                  </a:lnTo>
                  <a:lnTo>
                    <a:pt x="2078" y="381"/>
                  </a:lnTo>
                  <a:lnTo>
                    <a:pt x="1901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8118;p73">
              <a:extLst>
                <a:ext uri="{FF2B5EF4-FFF2-40B4-BE49-F238E27FC236}">
                  <a16:creationId xmlns:a16="http://schemas.microsoft.com/office/drawing/2014/main" id="{BFC16F8D-D731-3F46-6BFC-EC65F1F60344}"/>
                </a:ext>
              </a:extLst>
            </p:cNvPr>
            <p:cNvSpPr/>
            <p:nvPr/>
          </p:nvSpPr>
          <p:spPr>
            <a:xfrm>
              <a:off x="2515275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42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58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58" y="2256"/>
                  </a:lnTo>
                  <a:lnTo>
                    <a:pt x="760" y="2357"/>
                  </a:lnTo>
                  <a:lnTo>
                    <a:pt x="988" y="2433"/>
                  </a:lnTo>
                  <a:lnTo>
                    <a:pt x="1242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26" y="2256"/>
                  </a:lnTo>
                  <a:lnTo>
                    <a:pt x="2103" y="2104"/>
                  </a:lnTo>
                  <a:lnTo>
                    <a:pt x="2255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55" y="558"/>
                  </a:lnTo>
                  <a:lnTo>
                    <a:pt x="2103" y="381"/>
                  </a:lnTo>
                  <a:lnTo>
                    <a:pt x="1926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8119;p73">
              <a:extLst>
                <a:ext uri="{FF2B5EF4-FFF2-40B4-BE49-F238E27FC236}">
                  <a16:creationId xmlns:a16="http://schemas.microsoft.com/office/drawing/2014/main" id="{9F362574-24EE-3F3D-07E2-7811528DFD6D}"/>
                </a:ext>
              </a:extLst>
            </p:cNvPr>
            <p:cNvSpPr/>
            <p:nvPr/>
          </p:nvSpPr>
          <p:spPr>
            <a:xfrm>
              <a:off x="2552000" y="2953125"/>
              <a:ext cx="283175" cy="141275"/>
            </a:xfrm>
            <a:custGeom>
              <a:avLst/>
              <a:gdLst/>
              <a:ahLst/>
              <a:cxnLst/>
              <a:rect l="l" t="t" r="r" b="b"/>
              <a:pathLst>
                <a:path w="11327" h="5651" extrusionOk="0">
                  <a:moveTo>
                    <a:pt x="5651" y="0"/>
                  </a:moveTo>
                  <a:lnTo>
                    <a:pt x="5094" y="26"/>
                  </a:lnTo>
                  <a:lnTo>
                    <a:pt x="4511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53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8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1326" y="5650"/>
                  </a:lnTo>
                  <a:lnTo>
                    <a:pt x="11276" y="5068"/>
                  </a:lnTo>
                  <a:lnTo>
                    <a:pt x="11200" y="4510"/>
                  </a:lnTo>
                  <a:lnTo>
                    <a:pt x="11073" y="3978"/>
                  </a:lnTo>
                  <a:lnTo>
                    <a:pt x="10870" y="3446"/>
                  </a:lnTo>
                  <a:lnTo>
                    <a:pt x="10642" y="2965"/>
                  </a:lnTo>
                  <a:lnTo>
                    <a:pt x="10338" y="2483"/>
                  </a:lnTo>
                  <a:lnTo>
                    <a:pt x="10034" y="2053"/>
                  </a:lnTo>
                  <a:lnTo>
                    <a:pt x="9654" y="1647"/>
                  </a:lnTo>
                  <a:lnTo>
                    <a:pt x="9249" y="1293"/>
                  </a:lnTo>
                  <a:lnTo>
                    <a:pt x="8818" y="963"/>
                  </a:lnTo>
                  <a:lnTo>
                    <a:pt x="8362" y="684"/>
                  </a:lnTo>
                  <a:lnTo>
                    <a:pt x="7855" y="431"/>
                  </a:lnTo>
                  <a:lnTo>
                    <a:pt x="7349" y="254"/>
                  </a:lnTo>
                  <a:lnTo>
                    <a:pt x="6791" y="102"/>
                  </a:lnTo>
                  <a:lnTo>
                    <a:pt x="6234" y="26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8120;p73">
              <a:extLst>
                <a:ext uri="{FF2B5EF4-FFF2-40B4-BE49-F238E27FC236}">
                  <a16:creationId xmlns:a16="http://schemas.microsoft.com/office/drawing/2014/main" id="{037F8F69-B5B6-3B2F-89C6-F89D5E9558A0}"/>
                </a:ext>
              </a:extLst>
            </p:cNvPr>
            <p:cNvSpPr/>
            <p:nvPr/>
          </p:nvSpPr>
          <p:spPr>
            <a:xfrm>
              <a:off x="2667300" y="3013925"/>
              <a:ext cx="51325" cy="80475"/>
            </a:xfrm>
            <a:custGeom>
              <a:avLst/>
              <a:gdLst/>
              <a:ahLst/>
              <a:cxnLst/>
              <a:rect l="l" t="t" r="r" b="b"/>
              <a:pathLst>
                <a:path w="2053" h="3219" extrusionOk="0">
                  <a:moveTo>
                    <a:pt x="735" y="1"/>
                  </a:moveTo>
                  <a:lnTo>
                    <a:pt x="0" y="3218"/>
                  </a:lnTo>
                  <a:lnTo>
                    <a:pt x="2052" y="3218"/>
                  </a:lnTo>
                  <a:lnTo>
                    <a:pt x="1343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8121;p73">
              <a:extLst>
                <a:ext uri="{FF2B5EF4-FFF2-40B4-BE49-F238E27FC236}">
                  <a16:creationId xmlns:a16="http://schemas.microsoft.com/office/drawing/2014/main" id="{A0886466-894D-9D7E-6099-1E553119AC19}"/>
                </a:ext>
              </a:extLst>
            </p:cNvPr>
            <p:cNvSpPr/>
            <p:nvPr/>
          </p:nvSpPr>
          <p:spPr>
            <a:xfrm>
              <a:off x="2641325" y="2960725"/>
              <a:ext cx="104525" cy="43725"/>
            </a:xfrm>
            <a:custGeom>
              <a:avLst/>
              <a:gdLst/>
              <a:ahLst/>
              <a:cxnLst/>
              <a:rect l="l" t="t" r="r" b="b"/>
              <a:pathLst>
                <a:path w="4181" h="1749" extrusionOk="0">
                  <a:moveTo>
                    <a:pt x="0" y="0"/>
                  </a:moveTo>
                  <a:lnTo>
                    <a:pt x="0" y="1242"/>
                  </a:lnTo>
                  <a:lnTo>
                    <a:pt x="152" y="1318"/>
                  </a:lnTo>
                  <a:lnTo>
                    <a:pt x="330" y="1394"/>
                  </a:lnTo>
                  <a:lnTo>
                    <a:pt x="558" y="1495"/>
                  </a:lnTo>
                  <a:lnTo>
                    <a:pt x="862" y="1597"/>
                  </a:lnTo>
                  <a:lnTo>
                    <a:pt x="1217" y="1673"/>
                  </a:lnTo>
                  <a:lnTo>
                    <a:pt x="1622" y="1723"/>
                  </a:lnTo>
                  <a:lnTo>
                    <a:pt x="2078" y="1749"/>
                  </a:lnTo>
                  <a:lnTo>
                    <a:pt x="2559" y="1723"/>
                  </a:lnTo>
                  <a:lnTo>
                    <a:pt x="2965" y="1673"/>
                  </a:lnTo>
                  <a:lnTo>
                    <a:pt x="3319" y="1597"/>
                  </a:lnTo>
                  <a:lnTo>
                    <a:pt x="3624" y="1495"/>
                  </a:lnTo>
                  <a:lnTo>
                    <a:pt x="3852" y="1394"/>
                  </a:lnTo>
                  <a:lnTo>
                    <a:pt x="4029" y="1318"/>
                  </a:lnTo>
                  <a:lnTo>
                    <a:pt x="4181" y="1242"/>
                  </a:lnTo>
                  <a:lnTo>
                    <a:pt x="418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8122;p73">
              <a:extLst>
                <a:ext uri="{FF2B5EF4-FFF2-40B4-BE49-F238E27FC236}">
                  <a16:creationId xmlns:a16="http://schemas.microsoft.com/office/drawing/2014/main" id="{7B2536C1-D34F-555B-6C06-C1EEE4567009}"/>
                </a:ext>
              </a:extLst>
            </p:cNvPr>
            <p:cNvSpPr/>
            <p:nvPr/>
          </p:nvSpPr>
          <p:spPr>
            <a:xfrm>
              <a:off x="2552000" y="2953125"/>
              <a:ext cx="155225" cy="141275"/>
            </a:xfrm>
            <a:custGeom>
              <a:avLst/>
              <a:gdLst/>
              <a:ahLst/>
              <a:cxnLst/>
              <a:rect l="l" t="t" r="r" b="b"/>
              <a:pathLst>
                <a:path w="6209" h="5651" extrusionOk="0">
                  <a:moveTo>
                    <a:pt x="5651" y="0"/>
                  </a:moveTo>
                  <a:lnTo>
                    <a:pt x="5094" y="26"/>
                  </a:lnTo>
                  <a:lnTo>
                    <a:pt x="4511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53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8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090" y="5650"/>
                  </a:lnTo>
                  <a:lnTo>
                    <a:pt x="1116" y="5118"/>
                  </a:lnTo>
                  <a:lnTo>
                    <a:pt x="1192" y="4586"/>
                  </a:lnTo>
                  <a:lnTo>
                    <a:pt x="1293" y="4054"/>
                  </a:lnTo>
                  <a:lnTo>
                    <a:pt x="1470" y="3573"/>
                  </a:lnTo>
                  <a:lnTo>
                    <a:pt x="1698" y="3091"/>
                  </a:lnTo>
                  <a:lnTo>
                    <a:pt x="1952" y="2661"/>
                  </a:lnTo>
                  <a:lnTo>
                    <a:pt x="2230" y="2230"/>
                  </a:lnTo>
                  <a:lnTo>
                    <a:pt x="2560" y="1825"/>
                  </a:lnTo>
                  <a:lnTo>
                    <a:pt x="2915" y="1470"/>
                  </a:lnTo>
                  <a:lnTo>
                    <a:pt x="3320" y="1141"/>
                  </a:lnTo>
                  <a:lnTo>
                    <a:pt x="3725" y="862"/>
                  </a:lnTo>
                  <a:lnTo>
                    <a:pt x="4181" y="608"/>
                  </a:lnTo>
                  <a:lnTo>
                    <a:pt x="4663" y="380"/>
                  </a:lnTo>
                  <a:lnTo>
                    <a:pt x="5144" y="228"/>
                  </a:lnTo>
                  <a:lnTo>
                    <a:pt x="5676" y="102"/>
                  </a:lnTo>
                  <a:lnTo>
                    <a:pt x="6208" y="26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8123;p73">
              <a:extLst>
                <a:ext uri="{FF2B5EF4-FFF2-40B4-BE49-F238E27FC236}">
                  <a16:creationId xmlns:a16="http://schemas.microsoft.com/office/drawing/2014/main" id="{18F9C86A-B6A0-4E17-17D6-6AD0D4DCDF02}"/>
                </a:ext>
              </a:extLst>
            </p:cNvPr>
            <p:cNvSpPr/>
            <p:nvPr/>
          </p:nvSpPr>
          <p:spPr>
            <a:xfrm>
              <a:off x="2743300" y="2962000"/>
              <a:ext cx="39925" cy="132400"/>
            </a:xfrm>
            <a:custGeom>
              <a:avLst/>
              <a:gdLst/>
              <a:ahLst/>
              <a:cxnLst/>
              <a:rect l="l" t="t" r="r" b="b"/>
              <a:pathLst>
                <a:path w="1597" h="5296" extrusionOk="0">
                  <a:moveTo>
                    <a:pt x="1" y="0"/>
                  </a:moveTo>
                  <a:lnTo>
                    <a:pt x="1" y="5295"/>
                  </a:lnTo>
                  <a:lnTo>
                    <a:pt x="1597" y="5295"/>
                  </a:lnTo>
                  <a:lnTo>
                    <a:pt x="1597" y="912"/>
                  </a:lnTo>
                  <a:lnTo>
                    <a:pt x="1217" y="634"/>
                  </a:lnTo>
                  <a:lnTo>
                    <a:pt x="837" y="405"/>
                  </a:lnTo>
                  <a:lnTo>
                    <a:pt x="431" y="1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8124;p73">
              <a:extLst>
                <a:ext uri="{FF2B5EF4-FFF2-40B4-BE49-F238E27FC236}">
                  <a16:creationId xmlns:a16="http://schemas.microsoft.com/office/drawing/2014/main" id="{E2452DDB-CBBF-B9CE-96C9-6A393C28FC3B}"/>
                </a:ext>
              </a:extLst>
            </p:cNvPr>
            <p:cNvSpPr/>
            <p:nvPr/>
          </p:nvSpPr>
          <p:spPr>
            <a:xfrm>
              <a:off x="2603950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571" y="0"/>
                  </a:moveTo>
                  <a:lnTo>
                    <a:pt x="1166" y="177"/>
                  </a:lnTo>
                  <a:lnTo>
                    <a:pt x="761" y="405"/>
                  </a:lnTo>
                  <a:lnTo>
                    <a:pt x="381" y="634"/>
                  </a:lnTo>
                  <a:lnTo>
                    <a:pt x="0" y="912"/>
                  </a:lnTo>
                  <a:lnTo>
                    <a:pt x="0" y="5295"/>
                  </a:lnTo>
                  <a:lnTo>
                    <a:pt x="1571" y="5295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8125;p73">
              <a:extLst>
                <a:ext uri="{FF2B5EF4-FFF2-40B4-BE49-F238E27FC236}">
                  <a16:creationId xmlns:a16="http://schemas.microsoft.com/office/drawing/2014/main" id="{8087EA61-A995-B636-AF60-41DC1853D867}"/>
                </a:ext>
              </a:extLst>
            </p:cNvPr>
            <p:cNvSpPr/>
            <p:nvPr/>
          </p:nvSpPr>
          <p:spPr>
            <a:xfrm>
              <a:off x="2538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50" y="26"/>
                  </a:lnTo>
                  <a:lnTo>
                    <a:pt x="5246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20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26" y="5549"/>
                  </a:lnTo>
                  <a:lnTo>
                    <a:pt x="1" y="5879"/>
                  </a:lnTo>
                  <a:lnTo>
                    <a:pt x="1" y="6183"/>
                  </a:lnTo>
                  <a:lnTo>
                    <a:pt x="1" y="6512"/>
                  </a:lnTo>
                  <a:lnTo>
                    <a:pt x="26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20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6" y="12314"/>
                  </a:lnTo>
                  <a:lnTo>
                    <a:pt x="5550" y="12339"/>
                  </a:lnTo>
                  <a:lnTo>
                    <a:pt x="5879" y="12365"/>
                  </a:lnTo>
                  <a:lnTo>
                    <a:pt x="6512" y="12365"/>
                  </a:lnTo>
                  <a:lnTo>
                    <a:pt x="6816" y="12339"/>
                  </a:lnTo>
                  <a:lnTo>
                    <a:pt x="7146" y="12314"/>
                  </a:lnTo>
                  <a:lnTo>
                    <a:pt x="7450" y="12263"/>
                  </a:lnTo>
                  <a:lnTo>
                    <a:pt x="7729" y="12187"/>
                  </a:lnTo>
                  <a:lnTo>
                    <a:pt x="8033" y="12086"/>
                  </a:lnTo>
                  <a:lnTo>
                    <a:pt x="8590" y="11883"/>
                  </a:lnTo>
                  <a:lnTo>
                    <a:pt x="9147" y="11630"/>
                  </a:lnTo>
                  <a:lnTo>
                    <a:pt x="9654" y="11326"/>
                  </a:lnTo>
                  <a:lnTo>
                    <a:pt x="10136" y="10971"/>
                  </a:lnTo>
                  <a:lnTo>
                    <a:pt x="10566" y="10566"/>
                  </a:lnTo>
                  <a:lnTo>
                    <a:pt x="10972" y="10135"/>
                  </a:lnTo>
                  <a:lnTo>
                    <a:pt x="11326" y="9654"/>
                  </a:lnTo>
                  <a:lnTo>
                    <a:pt x="11630" y="9147"/>
                  </a:lnTo>
                  <a:lnTo>
                    <a:pt x="11884" y="8590"/>
                  </a:lnTo>
                  <a:lnTo>
                    <a:pt x="12112" y="8032"/>
                  </a:lnTo>
                  <a:lnTo>
                    <a:pt x="12188" y="7728"/>
                  </a:lnTo>
                  <a:lnTo>
                    <a:pt x="12264" y="7424"/>
                  </a:lnTo>
                  <a:lnTo>
                    <a:pt x="12315" y="7120"/>
                  </a:lnTo>
                  <a:lnTo>
                    <a:pt x="12340" y="6816"/>
                  </a:lnTo>
                  <a:lnTo>
                    <a:pt x="12365" y="6512"/>
                  </a:lnTo>
                  <a:lnTo>
                    <a:pt x="12391" y="6183"/>
                  </a:lnTo>
                  <a:lnTo>
                    <a:pt x="12365" y="5879"/>
                  </a:lnTo>
                  <a:lnTo>
                    <a:pt x="12340" y="5549"/>
                  </a:lnTo>
                  <a:lnTo>
                    <a:pt x="12315" y="5245"/>
                  </a:lnTo>
                  <a:lnTo>
                    <a:pt x="12264" y="4941"/>
                  </a:lnTo>
                  <a:lnTo>
                    <a:pt x="12188" y="4637"/>
                  </a:lnTo>
                  <a:lnTo>
                    <a:pt x="12112" y="4358"/>
                  </a:lnTo>
                  <a:lnTo>
                    <a:pt x="11884" y="3776"/>
                  </a:lnTo>
                  <a:lnTo>
                    <a:pt x="11630" y="3244"/>
                  </a:lnTo>
                  <a:lnTo>
                    <a:pt x="11326" y="2737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6" y="1419"/>
                  </a:lnTo>
                  <a:lnTo>
                    <a:pt x="9654" y="1065"/>
                  </a:lnTo>
                  <a:lnTo>
                    <a:pt x="9147" y="735"/>
                  </a:lnTo>
                  <a:lnTo>
                    <a:pt x="8590" y="482"/>
                  </a:lnTo>
                  <a:lnTo>
                    <a:pt x="8033" y="279"/>
                  </a:lnTo>
                  <a:lnTo>
                    <a:pt x="7729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FB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8126;p73">
              <a:extLst>
                <a:ext uri="{FF2B5EF4-FFF2-40B4-BE49-F238E27FC236}">
                  <a16:creationId xmlns:a16="http://schemas.microsoft.com/office/drawing/2014/main" id="{C9C393E1-92E2-809C-F43B-15C1703C41F7}"/>
                </a:ext>
              </a:extLst>
            </p:cNvPr>
            <p:cNvSpPr/>
            <p:nvPr/>
          </p:nvSpPr>
          <p:spPr>
            <a:xfrm>
              <a:off x="2538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50" y="26"/>
                  </a:lnTo>
                  <a:lnTo>
                    <a:pt x="5246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20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26" y="5549"/>
                  </a:lnTo>
                  <a:lnTo>
                    <a:pt x="1" y="5879"/>
                  </a:lnTo>
                  <a:lnTo>
                    <a:pt x="1" y="6183"/>
                  </a:lnTo>
                  <a:lnTo>
                    <a:pt x="1" y="6512"/>
                  </a:lnTo>
                  <a:lnTo>
                    <a:pt x="26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20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6" y="12314"/>
                  </a:lnTo>
                  <a:lnTo>
                    <a:pt x="5550" y="12339"/>
                  </a:lnTo>
                  <a:lnTo>
                    <a:pt x="5879" y="12365"/>
                  </a:lnTo>
                  <a:lnTo>
                    <a:pt x="6740" y="12365"/>
                  </a:lnTo>
                  <a:lnTo>
                    <a:pt x="6132" y="12263"/>
                  </a:lnTo>
                  <a:lnTo>
                    <a:pt x="5575" y="12137"/>
                  </a:lnTo>
                  <a:lnTo>
                    <a:pt x="5043" y="11959"/>
                  </a:lnTo>
                  <a:lnTo>
                    <a:pt x="4511" y="11731"/>
                  </a:lnTo>
                  <a:lnTo>
                    <a:pt x="4004" y="11453"/>
                  </a:lnTo>
                  <a:lnTo>
                    <a:pt x="3548" y="11149"/>
                  </a:lnTo>
                  <a:lnTo>
                    <a:pt x="3117" y="10769"/>
                  </a:lnTo>
                  <a:lnTo>
                    <a:pt x="2712" y="10389"/>
                  </a:lnTo>
                  <a:lnTo>
                    <a:pt x="2357" y="9958"/>
                  </a:lnTo>
                  <a:lnTo>
                    <a:pt x="2028" y="9502"/>
                  </a:lnTo>
                  <a:lnTo>
                    <a:pt x="1749" y="8995"/>
                  </a:lnTo>
                  <a:lnTo>
                    <a:pt x="1521" y="8488"/>
                  </a:lnTo>
                  <a:lnTo>
                    <a:pt x="1318" y="7931"/>
                  </a:lnTo>
                  <a:lnTo>
                    <a:pt x="1192" y="7373"/>
                  </a:lnTo>
                  <a:lnTo>
                    <a:pt x="1116" y="6791"/>
                  </a:lnTo>
                  <a:lnTo>
                    <a:pt x="1065" y="6183"/>
                  </a:lnTo>
                  <a:lnTo>
                    <a:pt x="1065" y="6132"/>
                  </a:lnTo>
                  <a:lnTo>
                    <a:pt x="1597" y="6107"/>
                  </a:lnTo>
                  <a:lnTo>
                    <a:pt x="2180" y="6005"/>
                  </a:lnTo>
                  <a:lnTo>
                    <a:pt x="2762" y="5879"/>
                  </a:lnTo>
                  <a:lnTo>
                    <a:pt x="3371" y="5727"/>
                  </a:lnTo>
                  <a:lnTo>
                    <a:pt x="3801" y="5575"/>
                  </a:lnTo>
                  <a:lnTo>
                    <a:pt x="4207" y="5397"/>
                  </a:lnTo>
                  <a:lnTo>
                    <a:pt x="4587" y="5194"/>
                  </a:lnTo>
                  <a:lnTo>
                    <a:pt x="4967" y="4992"/>
                  </a:lnTo>
                  <a:lnTo>
                    <a:pt x="5296" y="4764"/>
                  </a:lnTo>
                  <a:lnTo>
                    <a:pt x="5626" y="4510"/>
                  </a:lnTo>
                  <a:lnTo>
                    <a:pt x="5930" y="4232"/>
                  </a:lnTo>
                  <a:lnTo>
                    <a:pt x="6183" y="3953"/>
                  </a:lnTo>
                  <a:lnTo>
                    <a:pt x="6462" y="4232"/>
                  </a:lnTo>
                  <a:lnTo>
                    <a:pt x="6766" y="4510"/>
                  </a:lnTo>
                  <a:lnTo>
                    <a:pt x="7095" y="4764"/>
                  </a:lnTo>
                  <a:lnTo>
                    <a:pt x="7424" y="4992"/>
                  </a:lnTo>
                  <a:lnTo>
                    <a:pt x="7805" y="5194"/>
                  </a:lnTo>
                  <a:lnTo>
                    <a:pt x="8185" y="5397"/>
                  </a:lnTo>
                  <a:lnTo>
                    <a:pt x="8590" y="5575"/>
                  </a:lnTo>
                  <a:lnTo>
                    <a:pt x="9021" y="5727"/>
                  </a:lnTo>
                  <a:lnTo>
                    <a:pt x="9451" y="5853"/>
                  </a:lnTo>
                  <a:lnTo>
                    <a:pt x="9882" y="5955"/>
                  </a:lnTo>
                  <a:lnTo>
                    <a:pt x="10313" y="6031"/>
                  </a:lnTo>
                  <a:lnTo>
                    <a:pt x="10718" y="6081"/>
                  </a:lnTo>
                  <a:lnTo>
                    <a:pt x="11478" y="6157"/>
                  </a:lnTo>
                  <a:lnTo>
                    <a:pt x="12112" y="6183"/>
                  </a:lnTo>
                  <a:lnTo>
                    <a:pt x="12391" y="6183"/>
                  </a:lnTo>
                  <a:lnTo>
                    <a:pt x="12365" y="5853"/>
                  </a:lnTo>
                  <a:lnTo>
                    <a:pt x="12340" y="5549"/>
                  </a:lnTo>
                  <a:lnTo>
                    <a:pt x="12315" y="5220"/>
                  </a:lnTo>
                  <a:lnTo>
                    <a:pt x="12264" y="4916"/>
                  </a:lnTo>
                  <a:lnTo>
                    <a:pt x="12188" y="4637"/>
                  </a:lnTo>
                  <a:lnTo>
                    <a:pt x="12112" y="4333"/>
                  </a:lnTo>
                  <a:lnTo>
                    <a:pt x="11884" y="3776"/>
                  </a:lnTo>
                  <a:lnTo>
                    <a:pt x="11630" y="3218"/>
                  </a:lnTo>
                  <a:lnTo>
                    <a:pt x="11326" y="2711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6" y="1419"/>
                  </a:lnTo>
                  <a:lnTo>
                    <a:pt x="9654" y="1039"/>
                  </a:lnTo>
                  <a:lnTo>
                    <a:pt x="9147" y="735"/>
                  </a:lnTo>
                  <a:lnTo>
                    <a:pt x="8590" y="482"/>
                  </a:lnTo>
                  <a:lnTo>
                    <a:pt x="8033" y="279"/>
                  </a:lnTo>
                  <a:lnTo>
                    <a:pt x="7729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8127;p73">
              <a:extLst>
                <a:ext uri="{FF2B5EF4-FFF2-40B4-BE49-F238E27FC236}">
                  <a16:creationId xmlns:a16="http://schemas.microsoft.com/office/drawing/2014/main" id="{1B5B2840-866F-0586-0A06-40B889F0A297}"/>
                </a:ext>
              </a:extLst>
            </p:cNvPr>
            <p:cNvSpPr/>
            <p:nvPr/>
          </p:nvSpPr>
          <p:spPr>
            <a:xfrm>
              <a:off x="2526050" y="2650350"/>
              <a:ext cx="335100" cy="153950"/>
            </a:xfrm>
            <a:custGeom>
              <a:avLst/>
              <a:gdLst/>
              <a:ahLst/>
              <a:cxnLst/>
              <a:rect l="l" t="t" r="r" b="b"/>
              <a:pathLst>
                <a:path w="13404" h="6158" extrusionOk="0">
                  <a:moveTo>
                    <a:pt x="6360" y="0"/>
                  </a:moveTo>
                  <a:lnTo>
                    <a:pt x="6056" y="26"/>
                  </a:lnTo>
                  <a:lnTo>
                    <a:pt x="5726" y="51"/>
                  </a:lnTo>
                  <a:lnTo>
                    <a:pt x="5422" y="127"/>
                  </a:lnTo>
                  <a:lnTo>
                    <a:pt x="4814" y="254"/>
                  </a:lnTo>
                  <a:lnTo>
                    <a:pt x="4206" y="482"/>
                  </a:lnTo>
                  <a:lnTo>
                    <a:pt x="3649" y="735"/>
                  </a:lnTo>
                  <a:lnTo>
                    <a:pt x="3116" y="1039"/>
                  </a:lnTo>
                  <a:lnTo>
                    <a:pt x="2610" y="1394"/>
                  </a:lnTo>
                  <a:lnTo>
                    <a:pt x="2154" y="1774"/>
                  </a:lnTo>
                  <a:lnTo>
                    <a:pt x="1723" y="2205"/>
                  </a:lnTo>
                  <a:lnTo>
                    <a:pt x="1318" y="2686"/>
                  </a:lnTo>
                  <a:lnTo>
                    <a:pt x="988" y="3193"/>
                  </a:lnTo>
                  <a:lnTo>
                    <a:pt x="684" y="3725"/>
                  </a:lnTo>
                  <a:lnTo>
                    <a:pt x="431" y="4282"/>
                  </a:lnTo>
                  <a:lnTo>
                    <a:pt x="228" y="4890"/>
                  </a:lnTo>
                  <a:lnTo>
                    <a:pt x="76" y="5498"/>
                  </a:lnTo>
                  <a:lnTo>
                    <a:pt x="25" y="5828"/>
                  </a:lnTo>
                  <a:lnTo>
                    <a:pt x="0" y="6132"/>
                  </a:lnTo>
                  <a:lnTo>
                    <a:pt x="203" y="6157"/>
                  </a:lnTo>
                  <a:lnTo>
                    <a:pt x="1140" y="6157"/>
                  </a:lnTo>
                  <a:lnTo>
                    <a:pt x="1596" y="6132"/>
                  </a:lnTo>
                  <a:lnTo>
                    <a:pt x="2078" y="6081"/>
                  </a:lnTo>
                  <a:lnTo>
                    <a:pt x="2610" y="6005"/>
                  </a:lnTo>
                  <a:lnTo>
                    <a:pt x="3142" y="5904"/>
                  </a:lnTo>
                  <a:lnTo>
                    <a:pt x="3699" y="5752"/>
                  </a:lnTo>
                  <a:lnTo>
                    <a:pt x="4257" y="5549"/>
                  </a:lnTo>
                  <a:lnTo>
                    <a:pt x="4814" y="5270"/>
                  </a:lnTo>
                  <a:lnTo>
                    <a:pt x="5067" y="5144"/>
                  </a:lnTo>
                  <a:lnTo>
                    <a:pt x="5346" y="4966"/>
                  </a:lnTo>
                  <a:lnTo>
                    <a:pt x="5599" y="4789"/>
                  </a:lnTo>
                  <a:lnTo>
                    <a:pt x="5828" y="4586"/>
                  </a:lnTo>
                  <a:lnTo>
                    <a:pt x="6081" y="4358"/>
                  </a:lnTo>
                  <a:lnTo>
                    <a:pt x="6284" y="4130"/>
                  </a:lnTo>
                  <a:lnTo>
                    <a:pt x="6512" y="3877"/>
                  </a:lnTo>
                  <a:lnTo>
                    <a:pt x="6689" y="3598"/>
                  </a:lnTo>
                  <a:lnTo>
                    <a:pt x="6892" y="3877"/>
                  </a:lnTo>
                  <a:lnTo>
                    <a:pt x="7094" y="4130"/>
                  </a:lnTo>
                  <a:lnTo>
                    <a:pt x="7322" y="4358"/>
                  </a:lnTo>
                  <a:lnTo>
                    <a:pt x="7550" y="4586"/>
                  </a:lnTo>
                  <a:lnTo>
                    <a:pt x="7804" y="4789"/>
                  </a:lnTo>
                  <a:lnTo>
                    <a:pt x="8057" y="4966"/>
                  </a:lnTo>
                  <a:lnTo>
                    <a:pt x="8311" y="5144"/>
                  </a:lnTo>
                  <a:lnTo>
                    <a:pt x="8589" y="5270"/>
                  </a:lnTo>
                  <a:lnTo>
                    <a:pt x="9147" y="5549"/>
                  </a:lnTo>
                  <a:lnTo>
                    <a:pt x="9704" y="5752"/>
                  </a:lnTo>
                  <a:lnTo>
                    <a:pt x="10261" y="5904"/>
                  </a:lnTo>
                  <a:lnTo>
                    <a:pt x="10794" y="6005"/>
                  </a:lnTo>
                  <a:lnTo>
                    <a:pt x="11326" y="6081"/>
                  </a:lnTo>
                  <a:lnTo>
                    <a:pt x="11807" y="6132"/>
                  </a:lnTo>
                  <a:lnTo>
                    <a:pt x="12238" y="6157"/>
                  </a:lnTo>
                  <a:lnTo>
                    <a:pt x="13201" y="6157"/>
                  </a:lnTo>
                  <a:lnTo>
                    <a:pt x="13403" y="6132"/>
                  </a:lnTo>
                  <a:lnTo>
                    <a:pt x="13353" y="5828"/>
                  </a:lnTo>
                  <a:lnTo>
                    <a:pt x="13302" y="5498"/>
                  </a:lnTo>
                  <a:lnTo>
                    <a:pt x="13175" y="4890"/>
                  </a:lnTo>
                  <a:lnTo>
                    <a:pt x="12973" y="4282"/>
                  </a:lnTo>
                  <a:lnTo>
                    <a:pt x="12719" y="3725"/>
                  </a:lnTo>
                  <a:lnTo>
                    <a:pt x="12415" y="3193"/>
                  </a:lnTo>
                  <a:lnTo>
                    <a:pt x="12086" y="2686"/>
                  </a:lnTo>
                  <a:lnTo>
                    <a:pt x="11680" y="2205"/>
                  </a:lnTo>
                  <a:lnTo>
                    <a:pt x="11250" y="1774"/>
                  </a:lnTo>
                  <a:lnTo>
                    <a:pt x="10794" y="1394"/>
                  </a:lnTo>
                  <a:lnTo>
                    <a:pt x="10287" y="1039"/>
                  </a:lnTo>
                  <a:lnTo>
                    <a:pt x="9755" y="735"/>
                  </a:lnTo>
                  <a:lnTo>
                    <a:pt x="9197" y="482"/>
                  </a:lnTo>
                  <a:lnTo>
                    <a:pt x="8589" y="254"/>
                  </a:lnTo>
                  <a:lnTo>
                    <a:pt x="7981" y="127"/>
                  </a:lnTo>
                  <a:lnTo>
                    <a:pt x="7677" y="51"/>
                  </a:lnTo>
                  <a:lnTo>
                    <a:pt x="7348" y="26"/>
                  </a:lnTo>
                  <a:lnTo>
                    <a:pt x="7018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8128;p73">
              <a:extLst>
                <a:ext uri="{FF2B5EF4-FFF2-40B4-BE49-F238E27FC236}">
                  <a16:creationId xmlns:a16="http://schemas.microsoft.com/office/drawing/2014/main" id="{09EBE243-F00D-CBE0-E177-3335A8766F67}"/>
                </a:ext>
              </a:extLst>
            </p:cNvPr>
            <p:cNvSpPr/>
            <p:nvPr/>
          </p:nvSpPr>
          <p:spPr>
            <a:xfrm>
              <a:off x="2526050" y="2650350"/>
              <a:ext cx="181175" cy="153950"/>
            </a:xfrm>
            <a:custGeom>
              <a:avLst/>
              <a:gdLst/>
              <a:ahLst/>
              <a:cxnLst/>
              <a:rect l="l" t="t" r="r" b="b"/>
              <a:pathLst>
                <a:path w="7247" h="6158" extrusionOk="0">
                  <a:moveTo>
                    <a:pt x="6360" y="0"/>
                  </a:moveTo>
                  <a:lnTo>
                    <a:pt x="6056" y="26"/>
                  </a:lnTo>
                  <a:lnTo>
                    <a:pt x="5726" y="51"/>
                  </a:lnTo>
                  <a:lnTo>
                    <a:pt x="5422" y="127"/>
                  </a:lnTo>
                  <a:lnTo>
                    <a:pt x="4814" y="254"/>
                  </a:lnTo>
                  <a:lnTo>
                    <a:pt x="4206" y="482"/>
                  </a:lnTo>
                  <a:lnTo>
                    <a:pt x="3649" y="735"/>
                  </a:lnTo>
                  <a:lnTo>
                    <a:pt x="3116" y="1039"/>
                  </a:lnTo>
                  <a:lnTo>
                    <a:pt x="2610" y="1394"/>
                  </a:lnTo>
                  <a:lnTo>
                    <a:pt x="2154" y="1774"/>
                  </a:lnTo>
                  <a:lnTo>
                    <a:pt x="1723" y="2205"/>
                  </a:lnTo>
                  <a:lnTo>
                    <a:pt x="1318" y="2686"/>
                  </a:lnTo>
                  <a:lnTo>
                    <a:pt x="988" y="3193"/>
                  </a:lnTo>
                  <a:lnTo>
                    <a:pt x="684" y="3725"/>
                  </a:lnTo>
                  <a:lnTo>
                    <a:pt x="431" y="4282"/>
                  </a:lnTo>
                  <a:lnTo>
                    <a:pt x="228" y="4890"/>
                  </a:lnTo>
                  <a:lnTo>
                    <a:pt x="76" y="5498"/>
                  </a:lnTo>
                  <a:lnTo>
                    <a:pt x="25" y="5828"/>
                  </a:lnTo>
                  <a:lnTo>
                    <a:pt x="0" y="6132"/>
                  </a:lnTo>
                  <a:lnTo>
                    <a:pt x="355" y="6157"/>
                  </a:lnTo>
                  <a:lnTo>
                    <a:pt x="1318" y="6157"/>
                  </a:lnTo>
                  <a:lnTo>
                    <a:pt x="1064" y="6132"/>
                  </a:lnTo>
                  <a:lnTo>
                    <a:pt x="1140" y="5524"/>
                  </a:lnTo>
                  <a:lnTo>
                    <a:pt x="1292" y="4941"/>
                  </a:lnTo>
                  <a:lnTo>
                    <a:pt x="1470" y="4384"/>
                  </a:lnTo>
                  <a:lnTo>
                    <a:pt x="1698" y="3852"/>
                  </a:lnTo>
                  <a:lnTo>
                    <a:pt x="1976" y="3319"/>
                  </a:lnTo>
                  <a:lnTo>
                    <a:pt x="2280" y="2838"/>
                  </a:lnTo>
                  <a:lnTo>
                    <a:pt x="2635" y="2382"/>
                  </a:lnTo>
                  <a:lnTo>
                    <a:pt x="3040" y="1951"/>
                  </a:lnTo>
                  <a:lnTo>
                    <a:pt x="3471" y="1571"/>
                  </a:lnTo>
                  <a:lnTo>
                    <a:pt x="3927" y="1217"/>
                  </a:lnTo>
                  <a:lnTo>
                    <a:pt x="4409" y="887"/>
                  </a:lnTo>
                  <a:lnTo>
                    <a:pt x="4941" y="634"/>
                  </a:lnTo>
                  <a:lnTo>
                    <a:pt x="5473" y="406"/>
                  </a:lnTo>
                  <a:lnTo>
                    <a:pt x="6056" y="228"/>
                  </a:lnTo>
                  <a:lnTo>
                    <a:pt x="6638" y="102"/>
                  </a:lnTo>
                  <a:lnTo>
                    <a:pt x="7246" y="26"/>
                  </a:lnTo>
                  <a:lnTo>
                    <a:pt x="668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8129;p73">
              <a:extLst>
                <a:ext uri="{FF2B5EF4-FFF2-40B4-BE49-F238E27FC236}">
                  <a16:creationId xmlns:a16="http://schemas.microsoft.com/office/drawing/2014/main" id="{07FCFCB8-E5B5-018D-8B40-E5859DFDBA7F}"/>
                </a:ext>
              </a:extLst>
            </p:cNvPr>
            <p:cNvSpPr/>
            <p:nvPr/>
          </p:nvSpPr>
          <p:spPr>
            <a:xfrm>
              <a:off x="2672350" y="2979100"/>
              <a:ext cx="42475" cy="42450"/>
            </a:xfrm>
            <a:custGeom>
              <a:avLst/>
              <a:gdLst/>
              <a:ahLst/>
              <a:cxnLst/>
              <a:rect l="l" t="t" r="r" b="b"/>
              <a:pathLst>
                <a:path w="1699" h="1698" extrusionOk="0">
                  <a:moveTo>
                    <a:pt x="837" y="0"/>
                  </a:moveTo>
                  <a:lnTo>
                    <a:pt x="761" y="26"/>
                  </a:lnTo>
                  <a:lnTo>
                    <a:pt x="685" y="51"/>
                  </a:lnTo>
                  <a:lnTo>
                    <a:pt x="609" y="76"/>
                  </a:lnTo>
                  <a:lnTo>
                    <a:pt x="533" y="152"/>
                  </a:lnTo>
                  <a:lnTo>
                    <a:pt x="128" y="532"/>
                  </a:lnTo>
                  <a:lnTo>
                    <a:pt x="77" y="608"/>
                  </a:lnTo>
                  <a:lnTo>
                    <a:pt x="26" y="684"/>
                  </a:lnTo>
                  <a:lnTo>
                    <a:pt x="1" y="760"/>
                  </a:lnTo>
                  <a:lnTo>
                    <a:pt x="1" y="862"/>
                  </a:lnTo>
                  <a:lnTo>
                    <a:pt x="1" y="938"/>
                  </a:lnTo>
                  <a:lnTo>
                    <a:pt x="26" y="1014"/>
                  </a:lnTo>
                  <a:lnTo>
                    <a:pt x="77" y="1090"/>
                  </a:lnTo>
                  <a:lnTo>
                    <a:pt x="128" y="1166"/>
                  </a:lnTo>
                  <a:lnTo>
                    <a:pt x="533" y="1571"/>
                  </a:lnTo>
                  <a:lnTo>
                    <a:pt x="609" y="1622"/>
                  </a:lnTo>
                  <a:lnTo>
                    <a:pt x="685" y="1672"/>
                  </a:lnTo>
                  <a:lnTo>
                    <a:pt x="761" y="1672"/>
                  </a:lnTo>
                  <a:lnTo>
                    <a:pt x="837" y="1698"/>
                  </a:lnTo>
                  <a:lnTo>
                    <a:pt x="938" y="1672"/>
                  </a:lnTo>
                  <a:lnTo>
                    <a:pt x="1014" y="1672"/>
                  </a:lnTo>
                  <a:lnTo>
                    <a:pt x="1090" y="1622"/>
                  </a:lnTo>
                  <a:lnTo>
                    <a:pt x="1166" y="1571"/>
                  </a:lnTo>
                  <a:lnTo>
                    <a:pt x="1546" y="1166"/>
                  </a:lnTo>
                  <a:lnTo>
                    <a:pt x="1622" y="1090"/>
                  </a:lnTo>
                  <a:lnTo>
                    <a:pt x="1648" y="1014"/>
                  </a:lnTo>
                  <a:lnTo>
                    <a:pt x="1673" y="938"/>
                  </a:lnTo>
                  <a:lnTo>
                    <a:pt x="1698" y="862"/>
                  </a:lnTo>
                  <a:lnTo>
                    <a:pt x="1673" y="760"/>
                  </a:lnTo>
                  <a:lnTo>
                    <a:pt x="1648" y="684"/>
                  </a:lnTo>
                  <a:lnTo>
                    <a:pt x="1622" y="608"/>
                  </a:lnTo>
                  <a:lnTo>
                    <a:pt x="1546" y="532"/>
                  </a:lnTo>
                  <a:lnTo>
                    <a:pt x="1166" y="152"/>
                  </a:lnTo>
                  <a:lnTo>
                    <a:pt x="1090" y="76"/>
                  </a:lnTo>
                  <a:lnTo>
                    <a:pt x="1014" y="51"/>
                  </a:lnTo>
                  <a:lnTo>
                    <a:pt x="938" y="26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8130;p73">
              <a:extLst>
                <a:ext uri="{FF2B5EF4-FFF2-40B4-BE49-F238E27FC236}">
                  <a16:creationId xmlns:a16="http://schemas.microsoft.com/office/drawing/2014/main" id="{F73E0BB5-3AE2-D7AD-98FB-BDAE50335C09}"/>
                </a:ext>
              </a:extLst>
            </p:cNvPr>
            <p:cNvSpPr/>
            <p:nvPr/>
          </p:nvSpPr>
          <p:spPr>
            <a:xfrm>
              <a:off x="2671725" y="2848600"/>
              <a:ext cx="43100" cy="22200"/>
            </a:xfrm>
            <a:custGeom>
              <a:avLst/>
              <a:gdLst/>
              <a:ahLst/>
              <a:cxnLst/>
              <a:rect l="l" t="t" r="r" b="b"/>
              <a:pathLst>
                <a:path w="1724" h="888" extrusionOk="0">
                  <a:moveTo>
                    <a:pt x="229" y="1"/>
                  </a:moveTo>
                  <a:lnTo>
                    <a:pt x="127" y="51"/>
                  </a:lnTo>
                  <a:lnTo>
                    <a:pt x="51" y="102"/>
                  </a:lnTo>
                  <a:lnTo>
                    <a:pt x="26" y="203"/>
                  </a:lnTo>
                  <a:lnTo>
                    <a:pt x="1" y="305"/>
                  </a:lnTo>
                  <a:lnTo>
                    <a:pt x="51" y="406"/>
                  </a:lnTo>
                  <a:lnTo>
                    <a:pt x="102" y="508"/>
                  </a:lnTo>
                  <a:lnTo>
                    <a:pt x="203" y="584"/>
                  </a:lnTo>
                  <a:lnTo>
                    <a:pt x="279" y="685"/>
                  </a:lnTo>
                  <a:lnTo>
                    <a:pt x="381" y="736"/>
                  </a:lnTo>
                  <a:lnTo>
                    <a:pt x="507" y="812"/>
                  </a:lnTo>
                  <a:lnTo>
                    <a:pt x="634" y="837"/>
                  </a:lnTo>
                  <a:lnTo>
                    <a:pt x="735" y="862"/>
                  </a:lnTo>
                  <a:lnTo>
                    <a:pt x="862" y="888"/>
                  </a:lnTo>
                  <a:lnTo>
                    <a:pt x="989" y="862"/>
                  </a:lnTo>
                  <a:lnTo>
                    <a:pt x="1115" y="837"/>
                  </a:lnTo>
                  <a:lnTo>
                    <a:pt x="1242" y="812"/>
                  </a:lnTo>
                  <a:lnTo>
                    <a:pt x="1343" y="736"/>
                  </a:lnTo>
                  <a:lnTo>
                    <a:pt x="1445" y="685"/>
                  </a:lnTo>
                  <a:lnTo>
                    <a:pt x="1546" y="584"/>
                  </a:lnTo>
                  <a:lnTo>
                    <a:pt x="1622" y="508"/>
                  </a:lnTo>
                  <a:lnTo>
                    <a:pt x="1698" y="406"/>
                  </a:lnTo>
                  <a:lnTo>
                    <a:pt x="1723" y="305"/>
                  </a:lnTo>
                  <a:lnTo>
                    <a:pt x="1723" y="203"/>
                  </a:lnTo>
                  <a:lnTo>
                    <a:pt x="1673" y="102"/>
                  </a:lnTo>
                  <a:lnTo>
                    <a:pt x="1597" y="51"/>
                  </a:lnTo>
                  <a:lnTo>
                    <a:pt x="1521" y="1"/>
                  </a:lnTo>
                  <a:lnTo>
                    <a:pt x="1419" y="26"/>
                  </a:lnTo>
                  <a:lnTo>
                    <a:pt x="1318" y="51"/>
                  </a:lnTo>
                  <a:lnTo>
                    <a:pt x="1242" y="127"/>
                  </a:lnTo>
                  <a:lnTo>
                    <a:pt x="1191" y="229"/>
                  </a:lnTo>
                  <a:lnTo>
                    <a:pt x="1090" y="305"/>
                  </a:lnTo>
                  <a:lnTo>
                    <a:pt x="989" y="330"/>
                  </a:lnTo>
                  <a:lnTo>
                    <a:pt x="862" y="356"/>
                  </a:lnTo>
                  <a:lnTo>
                    <a:pt x="761" y="330"/>
                  </a:lnTo>
                  <a:lnTo>
                    <a:pt x="659" y="305"/>
                  </a:lnTo>
                  <a:lnTo>
                    <a:pt x="558" y="229"/>
                  </a:lnTo>
                  <a:lnTo>
                    <a:pt x="482" y="127"/>
                  </a:lnTo>
                  <a:lnTo>
                    <a:pt x="431" y="51"/>
                  </a:lnTo>
                  <a:lnTo>
                    <a:pt x="330" y="26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8131;p73">
              <a:extLst>
                <a:ext uri="{FF2B5EF4-FFF2-40B4-BE49-F238E27FC236}">
                  <a16:creationId xmlns:a16="http://schemas.microsoft.com/office/drawing/2014/main" id="{246045D4-31F6-3A00-CBA7-827AAED1340F}"/>
                </a:ext>
              </a:extLst>
            </p:cNvPr>
            <p:cNvSpPr/>
            <p:nvPr/>
          </p:nvSpPr>
          <p:spPr>
            <a:xfrm>
              <a:off x="2744575" y="2820725"/>
              <a:ext cx="12700" cy="23475"/>
            </a:xfrm>
            <a:custGeom>
              <a:avLst/>
              <a:gdLst/>
              <a:ahLst/>
              <a:cxnLst/>
              <a:rect l="l" t="t" r="r" b="b"/>
              <a:pathLst>
                <a:path w="508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26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507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507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8132;p73">
              <a:extLst>
                <a:ext uri="{FF2B5EF4-FFF2-40B4-BE49-F238E27FC236}">
                  <a16:creationId xmlns:a16="http://schemas.microsoft.com/office/drawing/2014/main" id="{BCA40C1E-6FA6-4B34-AB5F-D444C9162AEC}"/>
                </a:ext>
              </a:extLst>
            </p:cNvPr>
            <p:cNvSpPr/>
            <p:nvPr/>
          </p:nvSpPr>
          <p:spPr>
            <a:xfrm>
              <a:off x="2629275" y="2820725"/>
              <a:ext cx="13350" cy="23475"/>
            </a:xfrm>
            <a:custGeom>
              <a:avLst/>
              <a:gdLst/>
              <a:ahLst/>
              <a:cxnLst/>
              <a:rect l="l" t="t" r="r" b="b"/>
              <a:pathLst>
                <a:path w="534" h="939" extrusionOk="0">
                  <a:moveTo>
                    <a:pt x="280" y="1"/>
                  </a:moveTo>
                  <a:lnTo>
                    <a:pt x="178" y="26"/>
                  </a:lnTo>
                  <a:lnTo>
                    <a:pt x="102" y="77"/>
                  </a:lnTo>
                  <a:lnTo>
                    <a:pt x="26" y="153"/>
                  </a:lnTo>
                  <a:lnTo>
                    <a:pt x="1" y="254"/>
                  </a:lnTo>
                  <a:lnTo>
                    <a:pt x="1" y="685"/>
                  </a:lnTo>
                  <a:lnTo>
                    <a:pt x="26" y="786"/>
                  </a:lnTo>
                  <a:lnTo>
                    <a:pt x="102" y="862"/>
                  </a:lnTo>
                  <a:lnTo>
                    <a:pt x="178" y="913"/>
                  </a:lnTo>
                  <a:lnTo>
                    <a:pt x="280" y="938"/>
                  </a:lnTo>
                  <a:lnTo>
                    <a:pt x="381" y="913"/>
                  </a:lnTo>
                  <a:lnTo>
                    <a:pt x="457" y="862"/>
                  </a:lnTo>
                  <a:lnTo>
                    <a:pt x="508" y="786"/>
                  </a:lnTo>
                  <a:lnTo>
                    <a:pt x="533" y="685"/>
                  </a:lnTo>
                  <a:lnTo>
                    <a:pt x="533" y="254"/>
                  </a:lnTo>
                  <a:lnTo>
                    <a:pt x="508" y="153"/>
                  </a:lnTo>
                  <a:lnTo>
                    <a:pt x="457" y="77"/>
                  </a:lnTo>
                  <a:lnTo>
                    <a:pt x="381" y="26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8133;p73">
              <a:extLst>
                <a:ext uri="{FF2B5EF4-FFF2-40B4-BE49-F238E27FC236}">
                  <a16:creationId xmlns:a16="http://schemas.microsoft.com/office/drawing/2014/main" id="{ED9D4968-07A2-D9D3-13FC-E50FD324DB77}"/>
                </a:ext>
              </a:extLst>
            </p:cNvPr>
            <p:cNvSpPr/>
            <p:nvPr/>
          </p:nvSpPr>
          <p:spPr>
            <a:xfrm>
              <a:off x="2739500" y="2850500"/>
              <a:ext cx="22825" cy="12700"/>
            </a:xfrm>
            <a:custGeom>
              <a:avLst/>
              <a:gdLst/>
              <a:ahLst/>
              <a:cxnLst/>
              <a:rect l="l" t="t" r="r" b="b"/>
              <a:pathLst>
                <a:path w="913" h="508" extrusionOk="0">
                  <a:moveTo>
                    <a:pt x="254" y="1"/>
                  </a:moveTo>
                  <a:lnTo>
                    <a:pt x="153" y="26"/>
                  </a:lnTo>
                  <a:lnTo>
                    <a:pt x="77" y="77"/>
                  </a:lnTo>
                  <a:lnTo>
                    <a:pt x="1" y="153"/>
                  </a:lnTo>
                  <a:lnTo>
                    <a:pt x="1" y="254"/>
                  </a:lnTo>
                  <a:lnTo>
                    <a:pt x="1" y="356"/>
                  </a:lnTo>
                  <a:lnTo>
                    <a:pt x="77" y="432"/>
                  </a:lnTo>
                  <a:lnTo>
                    <a:pt x="153" y="508"/>
                  </a:lnTo>
                  <a:lnTo>
                    <a:pt x="761" y="508"/>
                  </a:lnTo>
                  <a:lnTo>
                    <a:pt x="837" y="432"/>
                  </a:lnTo>
                  <a:lnTo>
                    <a:pt x="913" y="356"/>
                  </a:lnTo>
                  <a:lnTo>
                    <a:pt x="913" y="254"/>
                  </a:lnTo>
                  <a:lnTo>
                    <a:pt x="913" y="153"/>
                  </a:lnTo>
                  <a:lnTo>
                    <a:pt x="837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8134;p73">
              <a:extLst>
                <a:ext uri="{FF2B5EF4-FFF2-40B4-BE49-F238E27FC236}">
                  <a16:creationId xmlns:a16="http://schemas.microsoft.com/office/drawing/2014/main" id="{3439C329-D076-4346-4207-206AD47ED56A}"/>
                </a:ext>
              </a:extLst>
            </p:cNvPr>
            <p:cNvSpPr/>
            <p:nvPr/>
          </p:nvSpPr>
          <p:spPr>
            <a:xfrm>
              <a:off x="2624225" y="2850500"/>
              <a:ext cx="23450" cy="12700"/>
            </a:xfrm>
            <a:custGeom>
              <a:avLst/>
              <a:gdLst/>
              <a:ahLst/>
              <a:cxnLst/>
              <a:rect l="l" t="t" r="r" b="b"/>
              <a:pathLst>
                <a:path w="938" h="508" extrusionOk="0">
                  <a:moveTo>
                    <a:pt x="279" y="1"/>
                  </a:moveTo>
                  <a:lnTo>
                    <a:pt x="178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32"/>
                  </a:lnTo>
                  <a:lnTo>
                    <a:pt x="178" y="508"/>
                  </a:lnTo>
                  <a:lnTo>
                    <a:pt x="786" y="508"/>
                  </a:lnTo>
                  <a:lnTo>
                    <a:pt x="862" y="432"/>
                  </a:lnTo>
                  <a:lnTo>
                    <a:pt x="912" y="356"/>
                  </a:lnTo>
                  <a:lnTo>
                    <a:pt x="938" y="254"/>
                  </a:lnTo>
                  <a:lnTo>
                    <a:pt x="912" y="153"/>
                  </a:lnTo>
                  <a:lnTo>
                    <a:pt x="862" y="77"/>
                  </a:lnTo>
                  <a:lnTo>
                    <a:pt x="786" y="26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6" name="Google Shape;8152;p73">
            <a:extLst>
              <a:ext uri="{FF2B5EF4-FFF2-40B4-BE49-F238E27FC236}">
                <a16:creationId xmlns:a16="http://schemas.microsoft.com/office/drawing/2014/main" id="{25D54E43-C247-34FE-2E26-6EA12EA92372}"/>
              </a:ext>
            </a:extLst>
          </p:cNvPr>
          <p:cNvGrpSpPr/>
          <p:nvPr/>
        </p:nvGrpSpPr>
        <p:grpSpPr>
          <a:xfrm>
            <a:off x="1802676" y="4033632"/>
            <a:ext cx="886392" cy="1119935"/>
            <a:chOff x="6237275" y="2650350"/>
            <a:chExt cx="356625" cy="444050"/>
          </a:xfrm>
        </p:grpSpPr>
        <p:sp>
          <p:nvSpPr>
            <p:cNvPr id="6987" name="Google Shape;8153;p73">
              <a:extLst>
                <a:ext uri="{FF2B5EF4-FFF2-40B4-BE49-F238E27FC236}">
                  <a16:creationId xmlns:a16="http://schemas.microsoft.com/office/drawing/2014/main" id="{2655AE13-5F05-F147-C633-DA90A35DAD5F}"/>
                </a:ext>
              </a:extLst>
            </p:cNvPr>
            <p:cNvSpPr/>
            <p:nvPr/>
          </p:nvSpPr>
          <p:spPr>
            <a:xfrm>
              <a:off x="6260075" y="2746625"/>
              <a:ext cx="311025" cy="235650"/>
            </a:xfrm>
            <a:custGeom>
              <a:avLst/>
              <a:gdLst/>
              <a:ahLst/>
              <a:cxnLst/>
              <a:rect l="l" t="t" r="r" b="b"/>
              <a:pathLst>
                <a:path w="12441" h="9426" extrusionOk="0">
                  <a:moveTo>
                    <a:pt x="304" y="1"/>
                  </a:moveTo>
                  <a:lnTo>
                    <a:pt x="0" y="8184"/>
                  </a:lnTo>
                  <a:lnTo>
                    <a:pt x="0" y="8438"/>
                  </a:lnTo>
                  <a:lnTo>
                    <a:pt x="76" y="8666"/>
                  </a:lnTo>
                  <a:lnTo>
                    <a:pt x="178" y="8868"/>
                  </a:lnTo>
                  <a:lnTo>
                    <a:pt x="330" y="9071"/>
                  </a:lnTo>
                  <a:lnTo>
                    <a:pt x="507" y="9223"/>
                  </a:lnTo>
                  <a:lnTo>
                    <a:pt x="710" y="9325"/>
                  </a:lnTo>
                  <a:lnTo>
                    <a:pt x="938" y="9401"/>
                  </a:lnTo>
                  <a:lnTo>
                    <a:pt x="1191" y="9426"/>
                  </a:lnTo>
                  <a:lnTo>
                    <a:pt x="11250" y="9426"/>
                  </a:lnTo>
                  <a:lnTo>
                    <a:pt x="11503" y="9401"/>
                  </a:lnTo>
                  <a:lnTo>
                    <a:pt x="11731" y="9325"/>
                  </a:lnTo>
                  <a:lnTo>
                    <a:pt x="11934" y="9223"/>
                  </a:lnTo>
                  <a:lnTo>
                    <a:pt x="12111" y="9071"/>
                  </a:lnTo>
                  <a:lnTo>
                    <a:pt x="12263" y="8868"/>
                  </a:lnTo>
                  <a:lnTo>
                    <a:pt x="12365" y="8666"/>
                  </a:lnTo>
                  <a:lnTo>
                    <a:pt x="12441" y="8438"/>
                  </a:lnTo>
                  <a:lnTo>
                    <a:pt x="12441" y="8184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8154;p73">
              <a:extLst>
                <a:ext uri="{FF2B5EF4-FFF2-40B4-BE49-F238E27FC236}">
                  <a16:creationId xmlns:a16="http://schemas.microsoft.com/office/drawing/2014/main" id="{A441CAD2-01E3-D44C-42AC-8FFF802564D3}"/>
                </a:ext>
              </a:extLst>
            </p:cNvPr>
            <p:cNvSpPr/>
            <p:nvPr/>
          </p:nvSpPr>
          <p:spPr>
            <a:xfrm>
              <a:off x="6292375" y="2949325"/>
              <a:ext cx="246425" cy="145075"/>
            </a:xfrm>
            <a:custGeom>
              <a:avLst/>
              <a:gdLst/>
              <a:ahLst/>
              <a:cxnLst/>
              <a:rect l="l" t="t" r="r" b="b"/>
              <a:pathLst>
                <a:path w="9857" h="5803" extrusionOk="0">
                  <a:moveTo>
                    <a:pt x="659" y="0"/>
                  </a:moveTo>
                  <a:lnTo>
                    <a:pt x="507" y="51"/>
                  </a:lnTo>
                  <a:lnTo>
                    <a:pt x="381" y="127"/>
                  </a:lnTo>
                  <a:lnTo>
                    <a:pt x="254" y="228"/>
                  </a:lnTo>
                  <a:lnTo>
                    <a:pt x="152" y="355"/>
                  </a:lnTo>
                  <a:lnTo>
                    <a:pt x="76" y="482"/>
                  </a:lnTo>
                  <a:lnTo>
                    <a:pt x="26" y="634"/>
                  </a:lnTo>
                  <a:lnTo>
                    <a:pt x="0" y="811"/>
                  </a:lnTo>
                  <a:lnTo>
                    <a:pt x="0" y="5802"/>
                  </a:lnTo>
                  <a:lnTo>
                    <a:pt x="9857" y="5802"/>
                  </a:lnTo>
                  <a:lnTo>
                    <a:pt x="9857" y="811"/>
                  </a:lnTo>
                  <a:lnTo>
                    <a:pt x="9831" y="634"/>
                  </a:lnTo>
                  <a:lnTo>
                    <a:pt x="9781" y="482"/>
                  </a:lnTo>
                  <a:lnTo>
                    <a:pt x="9705" y="355"/>
                  </a:lnTo>
                  <a:lnTo>
                    <a:pt x="9603" y="228"/>
                  </a:lnTo>
                  <a:lnTo>
                    <a:pt x="9502" y="127"/>
                  </a:lnTo>
                  <a:lnTo>
                    <a:pt x="9350" y="51"/>
                  </a:lnTo>
                  <a:lnTo>
                    <a:pt x="9198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8155;p73">
              <a:extLst>
                <a:ext uri="{FF2B5EF4-FFF2-40B4-BE49-F238E27FC236}">
                  <a16:creationId xmlns:a16="http://schemas.microsoft.com/office/drawing/2014/main" id="{8B915686-4E76-D020-9EFB-D939F8A3DC87}"/>
                </a:ext>
              </a:extLst>
            </p:cNvPr>
            <p:cNvSpPr/>
            <p:nvPr/>
          </p:nvSpPr>
          <p:spPr>
            <a:xfrm>
              <a:off x="6532450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16" y="1"/>
                  </a:moveTo>
                  <a:lnTo>
                    <a:pt x="988" y="26"/>
                  </a:lnTo>
                  <a:lnTo>
                    <a:pt x="735" y="102"/>
                  </a:lnTo>
                  <a:lnTo>
                    <a:pt x="532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32" y="2256"/>
                  </a:lnTo>
                  <a:lnTo>
                    <a:pt x="735" y="2357"/>
                  </a:lnTo>
                  <a:lnTo>
                    <a:pt x="988" y="2433"/>
                  </a:lnTo>
                  <a:lnTo>
                    <a:pt x="1216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00" y="2256"/>
                  </a:lnTo>
                  <a:lnTo>
                    <a:pt x="2103" y="2104"/>
                  </a:lnTo>
                  <a:lnTo>
                    <a:pt x="2230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30" y="558"/>
                  </a:lnTo>
                  <a:lnTo>
                    <a:pt x="2103" y="381"/>
                  </a:lnTo>
                  <a:lnTo>
                    <a:pt x="1900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8156;p73">
              <a:extLst>
                <a:ext uri="{FF2B5EF4-FFF2-40B4-BE49-F238E27FC236}">
                  <a16:creationId xmlns:a16="http://schemas.microsoft.com/office/drawing/2014/main" id="{FA14D63F-4223-006D-3BB5-CC3F4D67A0ED}"/>
                </a:ext>
              </a:extLst>
            </p:cNvPr>
            <p:cNvSpPr/>
            <p:nvPr/>
          </p:nvSpPr>
          <p:spPr>
            <a:xfrm>
              <a:off x="6237275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42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58" y="229"/>
                  </a:lnTo>
                  <a:lnTo>
                    <a:pt x="380" y="381"/>
                  </a:lnTo>
                  <a:lnTo>
                    <a:pt x="228" y="558"/>
                  </a:lnTo>
                  <a:lnTo>
                    <a:pt x="102" y="761"/>
                  </a:lnTo>
                  <a:lnTo>
                    <a:pt x="25" y="989"/>
                  </a:lnTo>
                  <a:lnTo>
                    <a:pt x="0" y="1242"/>
                  </a:lnTo>
                  <a:lnTo>
                    <a:pt x="25" y="1496"/>
                  </a:lnTo>
                  <a:lnTo>
                    <a:pt x="102" y="1724"/>
                  </a:lnTo>
                  <a:lnTo>
                    <a:pt x="228" y="1926"/>
                  </a:lnTo>
                  <a:lnTo>
                    <a:pt x="380" y="2104"/>
                  </a:lnTo>
                  <a:lnTo>
                    <a:pt x="558" y="2256"/>
                  </a:lnTo>
                  <a:lnTo>
                    <a:pt x="760" y="2357"/>
                  </a:lnTo>
                  <a:lnTo>
                    <a:pt x="988" y="2433"/>
                  </a:lnTo>
                  <a:lnTo>
                    <a:pt x="1242" y="2459"/>
                  </a:lnTo>
                  <a:lnTo>
                    <a:pt x="1495" y="2433"/>
                  </a:lnTo>
                  <a:lnTo>
                    <a:pt x="1723" y="2357"/>
                  </a:lnTo>
                  <a:lnTo>
                    <a:pt x="1926" y="2256"/>
                  </a:lnTo>
                  <a:lnTo>
                    <a:pt x="2103" y="2104"/>
                  </a:lnTo>
                  <a:lnTo>
                    <a:pt x="2255" y="1926"/>
                  </a:lnTo>
                  <a:lnTo>
                    <a:pt x="2356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6" y="761"/>
                  </a:lnTo>
                  <a:lnTo>
                    <a:pt x="2255" y="558"/>
                  </a:lnTo>
                  <a:lnTo>
                    <a:pt x="2103" y="381"/>
                  </a:lnTo>
                  <a:lnTo>
                    <a:pt x="1926" y="229"/>
                  </a:lnTo>
                  <a:lnTo>
                    <a:pt x="1723" y="102"/>
                  </a:lnTo>
                  <a:lnTo>
                    <a:pt x="1495" y="26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8157;p73">
              <a:extLst>
                <a:ext uri="{FF2B5EF4-FFF2-40B4-BE49-F238E27FC236}">
                  <a16:creationId xmlns:a16="http://schemas.microsoft.com/office/drawing/2014/main" id="{F40DCEF0-132F-2A0A-C56C-F9712D4830BB}"/>
                </a:ext>
              </a:extLst>
            </p:cNvPr>
            <p:cNvSpPr/>
            <p:nvPr/>
          </p:nvSpPr>
          <p:spPr>
            <a:xfrm>
              <a:off x="6274000" y="2953125"/>
              <a:ext cx="283175" cy="141275"/>
            </a:xfrm>
            <a:custGeom>
              <a:avLst/>
              <a:gdLst/>
              <a:ahLst/>
              <a:cxnLst/>
              <a:rect l="l" t="t" r="r" b="b"/>
              <a:pathLst>
                <a:path w="11327" h="5651" extrusionOk="0">
                  <a:moveTo>
                    <a:pt x="5676" y="0"/>
                  </a:moveTo>
                  <a:lnTo>
                    <a:pt x="5093" y="26"/>
                  </a:lnTo>
                  <a:lnTo>
                    <a:pt x="4536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78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7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1326" y="5650"/>
                  </a:lnTo>
                  <a:lnTo>
                    <a:pt x="11301" y="5068"/>
                  </a:lnTo>
                  <a:lnTo>
                    <a:pt x="11200" y="4510"/>
                  </a:lnTo>
                  <a:lnTo>
                    <a:pt x="11073" y="3978"/>
                  </a:lnTo>
                  <a:lnTo>
                    <a:pt x="10870" y="3446"/>
                  </a:lnTo>
                  <a:lnTo>
                    <a:pt x="10642" y="2965"/>
                  </a:lnTo>
                  <a:lnTo>
                    <a:pt x="10364" y="2483"/>
                  </a:lnTo>
                  <a:lnTo>
                    <a:pt x="10034" y="2053"/>
                  </a:lnTo>
                  <a:lnTo>
                    <a:pt x="9654" y="1647"/>
                  </a:lnTo>
                  <a:lnTo>
                    <a:pt x="9274" y="1293"/>
                  </a:lnTo>
                  <a:lnTo>
                    <a:pt x="8818" y="963"/>
                  </a:lnTo>
                  <a:lnTo>
                    <a:pt x="8362" y="684"/>
                  </a:lnTo>
                  <a:lnTo>
                    <a:pt x="7855" y="431"/>
                  </a:lnTo>
                  <a:lnTo>
                    <a:pt x="7348" y="254"/>
                  </a:lnTo>
                  <a:lnTo>
                    <a:pt x="6816" y="102"/>
                  </a:lnTo>
                  <a:lnTo>
                    <a:pt x="6234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8158;p73">
              <a:extLst>
                <a:ext uri="{FF2B5EF4-FFF2-40B4-BE49-F238E27FC236}">
                  <a16:creationId xmlns:a16="http://schemas.microsoft.com/office/drawing/2014/main" id="{32A98D0F-DAF6-11E7-DA4B-D21AA5B8B828}"/>
                </a:ext>
              </a:extLst>
            </p:cNvPr>
            <p:cNvSpPr/>
            <p:nvPr/>
          </p:nvSpPr>
          <p:spPr>
            <a:xfrm>
              <a:off x="6389925" y="3013925"/>
              <a:ext cx="50700" cy="80475"/>
            </a:xfrm>
            <a:custGeom>
              <a:avLst/>
              <a:gdLst/>
              <a:ahLst/>
              <a:cxnLst/>
              <a:rect l="l" t="t" r="r" b="b"/>
              <a:pathLst>
                <a:path w="2028" h="3219" extrusionOk="0">
                  <a:moveTo>
                    <a:pt x="710" y="1"/>
                  </a:moveTo>
                  <a:lnTo>
                    <a:pt x="0" y="3218"/>
                  </a:lnTo>
                  <a:lnTo>
                    <a:pt x="2027" y="3218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8159;p73">
              <a:extLst>
                <a:ext uri="{FF2B5EF4-FFF2-40B4-BE49-F238E27FC236}">
                  <a16:creationId xmlns:a16="http://schemas.microsoft.com/office/drawing/2014/main" id="{DC82BD82-C889-4335-3486-C981209D6789}"/>
                </a:ext>
              </a:extLst>
            </p:cNvPr>
            <p:cNvSpPr/>
            <p:nvPr/>
          </p:nvSpPr>
          <p:spPr>
            <a:xfrm>
              <a:off x="6363325" y="2960725"/>
              <a:ext cx="104525" cy="43725"/>
            </a:xfrm>
            <a:custGeom>
              <a:avLst/>
              <a:gdLst/>
              <a:ahLst/>
              <a:cxnLst/>
              <a:rect l="l" t="t" r="r" b="b"/>
              <a:pathLst>
                <a:path w="4181" h="1749" extrusionOk="0">
                  <a:moveTo>
                    <a:pt x="0" y="0"/>
                  </a:moveTo>
                  <a:lnTo>
                    <a:pt x="0" y="1242"/>
                  </a:lnTo>
                  <a:lnTo>
                    <a:pt x="152" y="1318"/>
                  </a:lnTo>
                  <a:lnTo>
                    <a:pt x="330" y="1394"/>
                  </a:lnTo>
                  <a:lnTo>
                    <a:pt x="558" y="1495"/>
                  </a:lnTo>
                  <a:lnTo>
                    <a:pt x="862" y="1597"/>
                  </a:lnTo>
                  <a:lnTo>
                    <a:pt x="1216" y="1673"/>
                  </a:lnTo>
                  <a:lnTo>
                    <a:pt x="1622" y="1723"/>
                  </a:lnTo>
                  <a:lnTo>
                    <a:pt x="2103" y="1749"/>
                  </a:lnTo>
                  <a:lnTo>
                    <a:pt x="2559" y="1723"/>
                  </a:lnTo>
                  <a:lnTo>
                    <a:pt x="2965" y="1673"/>
                  </a:lnTo>
                  <a:lnTo>
                    <a:pt x="3319" y="1597"/>
                  </a:lnTo>
                  <a:lnTo>
                    <a:pt x="3623" y="1495"/>
                  </a:lnTo>
                  <a:lnTo>
                    <a:pt x="3851" y="1394"/>
                  </a:lnTo>
                  <a:lnTo>
                    <a:pt x="4029" y="1318"/>
                  </a:lnTo>
                  <a:lnTo>
                    <a:pt x="4181" y="1242"/>
                  </a:lnTo>
                  <a:lnTo>
                    <a:pt x="418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8160;p73">
              <a:extLst>
                <a:ext uri="{FF2B5EF4-FFF2-40B4-BE49-F238E27FC236}">
                  <a16:creationId xmlns:a16="http://schemas.microsoft.com/office/drawing/2014/main" id="{C1965EB0-AF9A-B029-7B64-178F9E601EC7}"/>
                </a:ext>
              </a:extLst>
            </p:cNvPr>
            <p:cNvSpPr/>
            <p:nvPr/>
          </p:nvSpPr>
          <p:spPr>
            <a:xfrm>
              <a:off x="6274000" y="2953125"/>
              <a:ext cx="155225" cy="141275"/>
            </a:xfrm>
            <a:custGeom>
              <a:avLst/>
              <a:gdLst/>
              <a:ahLst/>
              <a:cxnLst/>
              <a:rect l="l" t="t" r="r" b="b"/>
              <a:pathLst>
                <a:path w="6209" h="5651" extrusionOk="0">
                  <a:moveTo>
                    <a:pt x="5676" y="0"/>
                  </a:moveTo>
                  <a:lnTo>
                    <a:pt x="5093" y="26"/>
                  </a:lnTo>
                  <a:lnTo>
                    <a:pt x="4536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78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7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090" y="5650"/>
                  </a:lnTo>
                  <a:lnTo>
                    <a:pt x="1116" y="5118"/>
                  </a:lnTo>
                  <a:lnTo>
                    <a:pt x="1192" y="4586"/>
                  </a:lnTo>
                  <a:lnTo>
                    <a:pt x="1318" y="4054"/>
                  </a:lnTo>
                  <a:lnTo>
                    <a:pt x="1470" y="3573"/>
                  </a:lnTo>
                  <a:lnTo>
                    <a:pt x="1698" y="3091"/>
                  </a:lnTo>
                  <a:lnTo>
                    <a:pt x="1952" y="2661"/>
                  </a:lnTo>
                  <a:lnTo>
                    <a:pt x="2230" y="2230"/>
                  </a:lnTo>
                  <a:lnTo>
                    <a:pt x="2560" y="1825"/>
                  </a:lnTo>
                  <a:lnTo>
                    <a:pt x="2914" y="1470"/>
                  </a:lnTo>
                  <a:lnTo>
                    <a:pt x="3320" y="1141"/>
                  </a:lnTo>
                  <a:lnTo>
                    <a:pt x="3751" y="862"/>
                  </a:lnTo>
                  <a:lnTo>
                    <a:pt x="4181" y="608"/>
                  </a:lnTo>
                  <a:lnTo>
                    <a:pt x="4663" y="380"/>
                  </a:lnTo>
                  <a:lnTo>
                    <a:pt x="5144" y="228"/>
                  </a:lnTo>
                  <a:lnTo>
                    <a:pt x="5676" y="102"/>
                  </a:lnTo>
                  <a:lnTo>
                    <a:pt x="6208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8161;p73">
              <a:extLst>
                <a:ext uri="{FF2B5EF4-FFF2-40B4-BE49-F238E27FC236}">
                  <a16:creationId xmlns:a16="http://schemas.microsoft.com/office/drawing/2014/main" id="{F1487A02-AF50-06F7-39CE-160841171CB9}"/>
                </a:ext>
              </a:extLst>
            </p:cNvPr>
            <p:cNvSpPr/>
            <p:nvPr/>
          </p:nvSpPr>
          <p:spPr>
            <a:xfrm>
              <a:off x="6465925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" y="0"/>
                  </a:moveTo>
                  <a:lnTo>
                    <a:pt x="1" y="5295"/>
                  </a:lnTo>
                  <a:lnTo>
                    <a:pt x="1572" y="5295"/>
                  </a:lnTo>
                  <a:lnTo>
                    <a:pt x="1572" y="912"/>
                  </a:lnTo>
                  <a:lnTo>
                    <a:pt x="1192" y="634"/>
                  </a:lnTo>
                  <a:lnTo>
                    <a:pt x="812" y="405"/>
                  </a:lnTo>
                  <a:lnTo>
                    <a:pt x="406" y="1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8162;p73">
              <a:extLst>
                <a:ext uri="{FF2B5EF4-FFF2-40B4-BE49-F238E27FC236}">
                  <a16:creationId xmlns:a16="http://schemas.microsoft.com/office/drawing/2014/main" id="{EDEF1D2B-4653-D7BE-2854-89352DA27B5A}"/>
                </a:ext>
              </a:extLst>
            </p:cNvPr>
            <p:cNvSpPr/>
            <p:nvPr/>
          </p:nvSpPr>
          <p:spPr>
            <a:xfrm>
              <a:off x="6325950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571" y="0"/>
                  </a:moveTo>
                  <a:lnTo>
                    <a:pt x="1166" y="177"/>
                  </a:lnTo>
                  <a:lnTo>
                    <a:pt x="760" y="405"/>
                  </a:lnTo>
                  <a:lnTo>
                    <a:pt x="380" y="634"/>
                  </a:lnTo>
                  <a:lnTo>
                    <a:pt x="0" y="912"/>
                  </a:lnTo>
                  <a:lnTo>
                    <a:pt x="0" y="5295"/>
                  </a:lnTo>
                  <a:lnTo>
                    <a:pt x="1571" y="5295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8163;p73">
              <a:extLst>
                <a:ext uri="{FF2B5EF4-FFF2-40B4-BE49-F238E27FC236}">
                  <a16:creationId xmlns:a16="http://schemas.microsoft.com/office/drawing/2014/main" id="{E58C718C-CF44-FC52-FF27-78F1843EA424}"/>
                </a:ext>
              </a:extLst>
            </p:cNvPr>
            <p:cNvSpPr/>
            <p:nvPr/>
          </p:nvSpPr>
          <p:spPr>
            <a:xfrm>
              <a:off x="6260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75" y="26"/>
                  </a:lnTo>
                  <a:lnTo>
                    <a:pt x="5245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19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51" y="5549"/>
                  </a:lnTo>
                  <a:lnTo>
                    <a:pt x="26" y="5879"/>
                  </a:lnTo>
                  <a:lnTo>
                    <a:pt x="1" y="6183"/>
                  </a:lnTo>
                  <a:lnTo>
                    <a:pt x="26" y="6512"/>
                  </a:lnTo>
                  <a:lnTo>
                    <a:pt x="51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19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5" y="12314"/>
                  </a:lnTo>
                  <a:lnTo>
                    <a:pt x="5575" y="12339"/>
                  </a:lnTo>
                  <a:lnTo>
                    <a:pt x="5879" y="12365"/>
                  </a:lnTo>
                  <a:lnTo>
                    <a:pt x="6512" y="12365"/>
                  </a:lnTo>
                  <a:lnTo>
                    <a:pt x="6842" y="12339"/>
                  </a:lnTo>
                  <a:lnTo>
                    <a:pt x="7146" y="12314"/>
                  </a:lnTo>
                  <a:lnTo>
                    <a:pt x="7450" y="12263"/>
                  </a:lnTo>
                  <a:lnTo>
                    <a:pt x="7754" y="12187"/>
                  </a:lnTo>
                  <a:lnTo>
                    <a:pt x="8032" y="12086"/>
                  </a:lnTo>
                  <a:lnTo>
                    <a:pt x="8615" y="11883"/>
                  </a:lnTo>
                  <a:lnTo>
                    <a:pt x="9147" y="11630"/>
                  </a:lnTo>
                  <a:lnTo>
                    <a:pt x="9654" y="11326"/>
                  </a:lnTo>
                  <a:lnTo>
                    <a:pt x="10135" y="10971"/>
                  </a:lnTo>
                  <a:lnTo>
                    <a:pt x="10566" y="10566"/>
                  </a:lnTo>
                  <a:lnTo>
                    <a:pt x="10972" y="10135"/>
                  </a:lnTo>
                  <a:lnTo>
                    <a:pt x="11326" y="9654"/>
                  </a:lnTo>
                  <a:lnTo>
                    <a:pt x="11630" y="9147"/>
                  </a:lnTo>
                  <a:lnTo>
                    <a:pt x="11909" y="8590"/>
                  </a:lnTo>
                  <a:lnTo>
                    <a:pt x="12112" y="8032"/>
                  </a:lnTo>
                  <a:lnTo>
                    <a:pt x="12188" y="7728"/>
                  </a:lnTo>
                  <a:lnTo>
                    <a:pt x="12264" y="7424"/>
                  </a:lnTo>
                  <a:lnTo>
                    <a:pt x="12314" y="7120"/>
                  </a:lnTo>
                  <a:lnTo>
                    <a:pt x="12365" y="6816"/>
                  </a:lnTo>
                  <a:lnTo>
                    <a:pt x="12365" y="6512"/>
                  </a:lnTo>
                  <a:lnTo>
                    <a:pt x="12390" y="6183"/>
                  </a:lnTo>
                  <a:lnTo>
                    <a:pt x="12365" y="5879"/>
                  </a:lnTo>
                  <a:lnTo>
                    <a:pt x="12365" y="5549"/>
                  </a:lnTo>
                  <a:lnTo>
                    <a:pt x="12314" y="5245"/>
                  </a:lnTo>
                  <a:lnTo>
                    <a:pt x="12264" y="4941"/>
                  </a:lnTo>
                  <a:lnTo>
                    <a:pt x="12188" y="4637"/>
                  </a:lnTo>
                  <a:lnTo>
                    <a:pt x="12112" y="4358"/>
                  </a:lnTo>
                  <a:lnTo>
                    <a:pt x="11909" y="3776"/>
                  </a:lnTo>
                  <a:lnTo>
                    <a:pt x="11630" y="3244"/>
                  </a:lnTo>
                  <a:lnTo>
                    <a:pt x="11326" y="2737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5" y="1419"/>
                  </a:lnTo>
                  <a:lnTo>
                    <a:pt x="9654" y="1065"/>
                  </a:lnTo>
                  <a:lnTo>
                    <a:pt x="9147" y="735"/>
                  </a:lnTo>
                  <a:lnTo>
                    <a:pt x="8615" y="482"/>
                  </a:lnTo>
                  <a:lnTo>
                    <a:pt x="8032" y="279"/>
                  </a:lnTo>
                  <a:lnTo>
                    <a:pt x="7754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42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FB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8164;p73">
              <a:extLst>
                <a:ext uri="{FF2B5EF4-FFF2-40B4-BE49-F238E27FC236}">
                  <a16:creationId xmlns:a16="http://schemas.microsoft.com/office/drawing/2014/main" id="{B5EF9CB7-33CE-93F0-3CDD-FA2B91136303}"/>
                </a:ext>
              </a:extLst>
            </p:cNvPr>
            <p:cNvSpPr/>
            <p:nvPr/>
          </p:nvSpPr>
          <p:spPr>
            <a:xfrm>
              <a:off x="6260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75" y="26"/>
                  </a:lnTo>
                  <a:lnTo>
                    <a:pt x="5245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19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51" y="5549"/>
                  </a:lnTo>
                  <a:lnTo>
                    <a:pt x="26" y="5879"/>
                  </a:lnTo>
                  <a:lnTo>
                    <a:pt x="1" y="6183"/>
                  </a:lnTo>
                  <a:lnTo>
                    <a:pt x="26" y="6512"/>
                  </a:lnTo>
                  <a:lnTo>
                    <a:pt x="51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19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5" y="12314"/>
                  </a:lnTo>
                  <a:lnTo>
                    <a:pt x="5575" y="12339"/>
                  </a:lnTo>
                  <a:lnTo>
                    <a:pt x="5879" y="12365"/>
                  </a:lnTo>
                  <a:lnTo>
                    <a:pt x="6740" y="12365"/>
                  </a:lnTo>
                  <a:lnTo>
                    <a:pt x="6158" y="12263"/>
                  </a:lnTo>
                  <a:lnTo>
                    <a:pt x="5575" y="12137"/>
                  </a:lnTo>
                  <a:lnTo>
                    <a:pt x="5043" y="11959"/>
                  </a:lnTo>
                  <a:lnTo>
                    <a:pt x="4511" y="11731"/>
                  </a:lnTo>
                  <a:lnTo>
                    <a:pt x="4029" y="11453"/>
                  </a:lnTo>
                  <a:lnTo>
                    <a:pt x="3548" y="11149"/>
                  </a:lnTo>
                  <a:lnTo>
                    <a:pt x="3117" y="10769"/>
                  </a:lnTo>
                  <a:lnTo>
                    <a:pt x="2712" y="10389"/>
                  </a:lnTo>
                  <a:lnTo>
                    <a:pt x="2357" y="9958"/>
                  </a:lnTo>
                  <a:lnTo>
                    <a:pt x="2028" y="9502"/>
                  </a:lnTo>
                  <a:lnTo>
                    <a:pt x="1749" y="8995"/>
                  </a:lnTo>
                  <a:lnTo>
                    <a:pt x="1521" y="8488"/>
                  </a:lnTo>
                  <a:lnTo>
                    <a:pt x="1318" y="7931"/>
                  </a:lnTo>
                  <a:lnTo>
                    <a:pt x="1191" y="7373"/>
                  </a:lnTo>
                  <a:lnTo>
                    <a:pt x="1115" y="6791"/>
                  </a:lnTo>
                  <a:lnTo>
                    <a:pt x="1090" y="6183"/>
                  </a:lnTo>
                  <a:lnTo>
                    <a:pt x="1115" y="5625"/>
                  </a:lnTo>
                  <a:lnTo>
                    <a:pt x="1369" y="5473"/>
                  </a:lnTo>
                  <a:lnTo>
                    <a:pt x="1648" y="5296"/>
                  </a:lnTo>
                  <a:lnTo>
                    <a:pt x="1926" y="5118"/>
                  </a:lnTo>
                  <a:lnTo>
                    <a:pt x="2180" y="4890"/>
                  </a:lnTo>
                  <a:lnTo>
                    <a:pt x="2433" y="5347"/>
                  </a:lnTo>
                  <a:lnTo>
                    <a:pt x="2534" y="5524"/>
                  </a:lnTo>
                  <a:lnTo>
                    <a:pt x="2661" y="5676"/>
                  </a:lnTo>
                  <a:lnTo>
                    <a:pt x="2788" y="5803"/>
                  </a:lnTo>
                  <a:lnTo>
                    <a:pt x="2965" y="5929"/>
                  </a:lnTo>
                  <a:lnTo>
                    <a:pt x="3142" y="6031"/>
                  </a:lnTo>
                  <a:lnTo>
                    <a:pt x="3320" y="6081"/>
                  </a:lnTo>
                  <a:lnTo>
                    <a:pt x="3522" y="6132"/>
                  </a:lnTo>
                  <a:lnTo>
                    <a:pt x="8869" y="6132"/>
                  </a:lnTo>
                  <a:lnTo>
                    <a:pt x="9071" y="6081"/>
                  </a:lnTo>
                  <a:lnTo>
                    <a:pt x="9249" y="6031"/>
                  </a:lnTo>
                  <a:lnTo>
                    <a:pt x="9426" y="5929"/>
                  </a:lnTo>
                  <a:lnTo>
                    <a:pt x="9603" y="5803"/>
                  </a:lnTo>
                  <a:lnTo>
                    <a:pt x="9730" y="5676"/>
                  </a:lnTo>
                  <a:lnTo>
                    <a:pt x="9857" y="5524"/>
                  </a:lnTo>
                  <a:lnTo>
                    <a:pt x="9958" y="5347"/>
                  </a:lnTo>
                  <a:lnTo>
                    <a:pt x="10211" y="4890"/>
                  </a:lnTo>
                  <a:lnTo>
                    <a:pt x="10490" y="5118"/>
                  </a:lnTo>
                  <a:lnTo>
                    <a:pt x="10794" y="5347"/>
                  </a:lnTo>
                  <a:lnTo>
                    <a:pt x="11098" y="5524"/>
                  </a:lnTo>
                  <a:lnTo>
                    <a:pt x="11402" y="5676"/>
                  </a:lnTo>
                  <a:lnTo>
                    <a:pt x="11681" y="5803"/>
                  </a:lnTo>
                  <a:lnTo>
                    <a:pt x="11934" y="5904"/>
                  </a:lnTo>
                  <a:lnTo>
                    <a:pt x="12390" y="6031"/>
                  </a:lnTo>
                  <a:lnTo>
                    <a:pt x="12365" y="5727"/>
                  </a:lnTo>
                  <a:lnTo>
                    <a:pt x="12340" y="5423"/>
                  </a:lnTo>
                  <a:lnTo>
                    <a:pt x="12289" y="5118"/>
                  </a:lnTo>
                  <a:lnTo>
                    <a:pt x="12238" y="4814"/>
                  </a:lnTo>
                  <a:lnTo>
                    <a:pt x="12061" y="4232"/>
                  </a:lnTo>
                  <a:lnTo>
                    <a:pt x="11858" y="3674"/>
                  </a:lnTo>
                  <a:lnTo>
                    <a:pt x="11605" y="3142"/>
                  </a:lnTo>
                  <a:lnTo>
                    <a:pt x="11276" y="2661"/>
                  </a:lnTo>
                  <a:lnTo>
                    <a:pt x="10921" y="2179"/>
                  </a:lnTo>
                  <a:lnTo>
                    <a:pt x="10515" y="1774"/>
                  </a:lnTo>
                  <a:lnTo>
                    <a:pt x="10085" y="1369"/>
                  </a:lnTo>
                  <a:lnTo>
                    <a:pt x="9603" y="1014"/>
                  </a:lnTo>
                  <a:lnTo>
                    <a:pt x="9097" y="735"/>
                  </a:lnTo>
                  <a:lnTo>
                    <a:pt x="8565" y="482"/>
                  </a:lnTo>
                  <a:lnTo>
                    <a:pt x="8007" y="279"/>
                  </a:lnTo>
                  <a:lnTo>
                    <a:pt x="7424" y="127"/>
                  </a:lnTo>
                  <a:lnTo>
                    <a:pt x="7120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8165;p73">
              <a:extLst>
                <a:ext uri="{FF2B5EF4-FFF2-40B4-BE49-F238E27FC236}">
                  <a16:creationId xmlns:a16="http://schemas.microsoft.com/office/drawing/2014/main" id="{B7A0851A-C62D-50E6-2983-02ACDB869BC5}"/>
                </a:ext>
              </a:extLst>
            </p:cNvPr>
            <p:cNvSpPr/>
            <p:nvPr/>
          </p:nvSpPr>
          <p:spPr>
            <a:xfrm>
              <a:off x="6394350" y="2979100"/>
              <a:ext cx="42475" cy="42450"/>
            </a:xfrm>
            <a:custGeom>
              <a:avLst/>
              <a:gdLst/>
              <a:ahLst/>
              <a:cxnLst/>
              <a:rect l="l" t="t" r="r" b="b"/>
              <a:pathLst>
                <a:path w="1699" h="1698" extrusionOk="0">
                  <a:moveTo>
                    <a:pt x="862" y="0"/>
                  </a:moveTo>
                  <a:lnTo>
                    <a:pt x="761" y="26"/>
                  </a:lnTo>
                  <a:lnTo>
                    <a:pt x="685" y="51"/>
                  </a:lnTo>
                  <a:lnTo>
                    <a:pt x="609" y="76"/>
                  </a:lnTo>
                  <a:lnTo>
                    <a:pt x="533" y="152"/>
                  </a:lnTo>
                  <a:lnTo>
                    <a:pt x="127" y="532"/>
                  </a:lnTo>
                  <a:lnTo>
                    <a:pt x="77" y="608"/>
                  </a:lnTo>
                  <a:lnTo>
                    <a:pt x="51" y="684"/>
                  </a:lnTo>
                  <a:lnTo>
                    <a:pt x="26" y="760"/>
                  </a:lnTo>
                  <a:lnTo>
                    <a:pt x="1" y="862"/>
                  </a:lnTo>
                  <a:lnTo>
                    <a:pt x="26" y="938"/>
                  </a:lnTo>
                  <a:lnTo>
                    <a:pt x="51" y="1014"/>
                  </a:lnTo>
                  <a:lnTo>
                    <a:pt x="77" y="1090"/>
                  </a:lnTo>
                  <a:lnTo>
                    <a:pt x="127" y="1166"/>
                  </a:lnTo>
                  <a:lnTo>
                    <a:pt x="533" y="1571"/>
                  </a:lnTo>
                  <a:lnTo>
                    <a:pt x="609" y="1622"/>
                  </a:lnTo>
                  <a:lnTo>
                    <a:pt x="685" y="1672"/>
                  </a:lnTo>
                  <a:lnTo>
                    <a:pt x="761" y="1672"/>
                  </a:lnTo>
                  <a:lnTo>
                    <a:pt x="862" y="1698"/>
                  </a:lnTo>
                  <a:lnTo>
                    <a:pt x="938" y="1672"/>
                  </a:lnTo>
                  <a:lnTo>
                    <a:pt x="1014" y="1672"/>
                  </a:lnTo>
                  <a:lnTo>
                    <a:pt x="1090" y="1622"/>
                  </a:lnTo>
                  <a:lnTo>
                    <a:pt x="1166" y="1571"/>
                  </a:lnTo>
                  <a:lnTo>
                    <a:pt x="1572" y="1166"/>
                  </a:lnTo>
                  <a:lnTo>
                    <a:pt x="1622" y="1090"/>
                  </a:lnTo>
                  <a:lnTo>
                    <a:pt x="1648" y="1014"/>
                  </a:lnTo>
                  <a:lnTo>
                    <a:pt x="1673" y="938"/>
                  </a:lnTo>
                  <a:lnTo>
                    <a:pt x="1698" y="862"/>
                  </a:lnTo>
                  <a:lnTo>
                    <a:pt x="1673" y="760"/>
                  </a:lnTo>
                  <a:lnTo>
                    <a:pt x="1648" y="684"/>
                  </a:lnTo>
                  <a:lnTo>
                    <a:pt x="1622" y="608"/>
                  </a:lnTo>
                  <a:lnTo>
                    <a:pt x="1572" y="532"/>
                  </a:lnTo>
                  <a:lnTo>
                    <a:pt x="1166" y="152"/>
                  </a:lnTo>
                  <a:lnTo>
                    <a:pt x="1090" y="76"/>
                  </a:lnTo>
                  <a:lnTo>
                    <a:pt x="1014" y="51"/>
                  </a:lnTo>
                  <a:lnTo>
                    <a:pt x="938" y="26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8166;p73">
              <a:extLst>
                <a:ext uri="{FF2B5EF4-FFF2-40B4-BE49-F238E27FC236}">
                  <a16:creationId xmlns:a16="http://schemas.microsoft.com/office/drawing/2014/main" id="{5ABA80C2-51F7-812D-936D-79D95060EE7A}"/>
                </a:ext>
              </a:extLst>
            </p:cNvPr>
            <p:cNvSpPr/>
            <p:nvPr/>
          </p:nvSpPr>
          <p:spPr>
            <a:xfrm>
              <a:off x="6248025" y="2650350"/>
              <a:ext cx="335125" cy="153300"/>
            </a:xfrm>
            <a:custGeom>
              <a:avLst/>
              <a:gdLst/>
              <a:ahLst/>
              <a:cxnLst/>
              <a:rect l="l" t="t" r="r" b="b"/>
              <a:pathLst>
                <a:path w="13405" h="6132" extrusionOk="0">
                  <a:moveTo>
                    <a:pt x="6386" y="0"/>
                  </a:moveTo>
                  <a:lnTo>
                    <a:pt x="6056" y="26"/>
                  </a:lnTo>
                  <a:lnTo>
                    <a:pt x="5727" y="51"/>
                  </a:lnTo>
                  <a:lnTo>
                    <a:pt x="5423" y="127"/>
                  </a:lnTo>
                  <a:lnTo>
                    <a:pt x="4815" y="254"/>
                  </a:lnTo>
                  <a:lnTo>
                    <a:pt x="4207" y="482"/>
                  </a:lnTo>
                  <a:lnTo>
                    <a:pt x="3649" y="735"/>
                  </a:lnTo>
                  <a:lnTo>
                    <a:pt x="3117" y="1039"/>
                  </a:lnTo>
                  <a:lnTo>
                    <a:pt x="2611" y="1394"/>
                  </a:lnTo>
                  <a:lnTo>
                    <a:pt x="2155" y="1774"/>
                  </a:lnTo>
                  <a:lnTo>
                    <a:pt x="1724" y="2205"/>
                  </a:lnTo>
                  <a:lnTo>
                    <a:pt x="1318" y="2686"/>
                  </a:lnTo>
                  <a:lnTo>
                    <a:pt x="989" y="3193"/>
                  </a:lnTo>
                  <a:lnTo>
                    <a:pt x="685" y="3725"/>
                  </a:lnTo>
                  <a:lnTo>
                    <a:pt x="432" y="4282"/>
                  </a:lnTo>
                  <a:lnTo>
                    <a:pt x="229" y="4890"/>
                  </a:lnTo>
                  <a:lnTo>
                    <a:pt x="77" y="5498"/>
                  </a:lnTo>
                  <a:lnTo>
                    <a:pt x="26" y="5828"/>
                  </a:lnTo>
                  <a:lnTo>
                    <a:pt x="1" y="6132"/>
                  </a:lnTo>
                  <a:lnTo>
                    <a:pt x="1" y="6132"/>
                  </a:lnTo>
                  <a:lnTo>
                    <a:pt x="280" y="6081"/>
                  </a:lnTo>
                  <a:lnTo>
                    <a:pt x="609" y="5980"/>
                  </a:lnTo>
                  <a:lnTo>
                    <a:pt x="1014" y="5828"/>
                  </a:lnTo>
                  <a:lnTo>
                    <a:pt x="1445" y="5625"/>
                  </a:lnTo>
                  <a:lnTo>
                    <a:pt x="1698" y="5498"/>
                  </a:lnTo>
                  <a:lnTo>
                    <a:pt x="1926" y="5346"/>
                  </a:lnTo>
                  <a:lnTo>
                    <a:pt x="2155" y="5169"/>
                  </a:lnTo>
                  <a:lnTo>
                    <a:pt x="2383" y="4966"/>
                  </a:lnTo>
                  <a:lnTo>
                    <a:pt x="2611" y="4738"/>
                  </a:lnTo>
                  <a:lnTo>
                    <a:pt x="2839" y="4510"/>
                  </a:lnTo>
                  <a:lnTo>
                    <a:pt x="3396" y="5625"/>
                  </a:lnTo>
                  <a:lnTo>
                    <a:pt x="3472" y="5752"/>
                  </a:lnTo>
                  <a:lnTo>
                    <a:pt x="3548" y="5853"/>
                  </a:lnTo>
                  <a:lnTo>
                    <a:pt x="3649" y="5929"/>
                  </a:lnTo>
                  <a:lnTo>
                    <a:pt x="3751" y="6005"/>
                  </a:lnTo>
                  <a:lnTo>
                    <a:pt x="3852" y="6056"/>
                  </a:lnTo>
                  <a:lnTo>
                    <a:pt x="3979" y="6107"/>
                  </a:lnTo>
                  <a:lnTo>
                    <a:pt x="4105" y="6132"/>
                  </a:lnTo>
                  <a:lnTo>
                    <a:pt x="9300" y="6132"/>
                  </a:lnTo>
                  <a:lnTo>
                    <a:pt x="9426" y="6107"/>
                  </a:lnTo>
                  <a:lnTo>
                    <a:pt x="9553" y="6056"/>
                  </a:lnTo>
                  <a:lnTo>
                    <a:pt x="9654" y="6005"/>
                  </a:lnTo>
                  <a:lnTo>
                    <a:pt x="9756" y="5929"/>
                  </a:lnTo>
                  <a:lnTo>
                    <a:pt x="9857" y="5853"/>
                  </a:lnTo>
                  <a:lnTo>
                    <a:pt x="9933" y="5752"/>
                  </a:lnTo>
                  <a:lnTo>
                    <a:pt x="10009" y="5625"/>
                  </a:lnTo>
                  <a:lnTo>
                    <a:pt x="10566" y="4510"/>
                  </a:lnTo>
                  <a:lnTo>
                    <a:pt x="10794" y="4738"/>
                  </a:lnTo>
                  <a:lnTo>
                    <a:pt x="11022" y="4966"/>
                  </a:lnTo>
                  <a:lnTo>
                    <a:pt x="11250" y="5169"/>
                  </a:lnTo>
                  <a:lnTo>
                    <a:pt x="11479" y="5346"/>
                  </a:lnTo>
                  <a:lnTo>
                    <a:pt x="11707" y="5498"/>
                  </a:lnTo>
                  <a:lnTo>
                    <a:pt x="11960" y="5625"/>
                  </a:lnTo>
                  <a:lnTo>
                    <a:pt x="12391" y="5828"/>
                  </a:lnTo>
                  <a:lnTo>
                    <a:pt x="12796" y="5980"/>
                  </a:lnTo>
                  <a:lnTo>
                    <a:pt x="13125" y="6081"/>
                  </a:lnTo>
                  <a:lnTo>
                    <a:pt x="13404" y="6132"/>
                  </a:lnTo>
                  <a:lnTo>
                    <a:pt x="13379" y="5828"/>
                  </a:lnTo>
                  <a:lnTo>
                    <a:pt x="13328" y="5498"/>
                  </a:lnTo>
                  <a:lnTo>
                    <a:pt x="13176" y="4890"/>
                  </a:lnTo>
                  <a:lnTo>
                    <a:pt x="12973" y="4282"/>
                  </a:lnTo>
                  <a:lnTo>
                    <a:pt x="12720" y="3725"/>
                  </a:lnTo>
                  <a:lnTo>
                    <a:pt x="12416" y="3193"/>
                  </a:lnTo>
                  <a:lnTo>
                    <a:pt x="12087" y="2686"/>
                  </a:lnTo>
                  <a:lnTo>
                    <a:pt x="11681" y="2205"/>
                  </a:lnTo>
                  <a:lnTo>
                    <a:pt x="11250" y="1774"/>
                  </a:lnTo>
                  <a:lnTo>
                    <a:pt x="10794" y="1394"/>
                  </a:lnTo>
                  <a:lnTo>
                    <a:pt x="10288" y="1039"/>
                  </a:lnTo>
                  <a:lnTo>
                    <a:pt x="9756" y="735"/>
                  </a:lnTo>
                  <a:lnTo>
                    <a:pt x="9198" y="482"/>
                  </a:lnTo>
                  <a:lnTo>
                    <a:pt x="8590" y="254"/>
                  </a:lnTo>
                  <a:lnTo>
                    <a:pt x="7982" y="127"/>
                  </a:lnTo>
                  <a:lnTo>
                    <a:pt x="7678" y="51"/>
                  </a:lnTo>
                  <a:lnTo>
                    <a:pt x="7349" y="26"/>
                  </a:lnTo>
                  <a:lnTo>
                    <a:pt x="70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8167;p73">
              <a:extLst>
                <a:ext uri="{FF2B5EF4-FFF2-40B4-BE49-F238E27FC236}">
                  <a16:creationId xmlns:a16="http://schemas.microsoft.com/office/drawing/2014/main" id="{139FC118-ACF1-7101-73C5-C81DDE406C82}"/>
                </a:ext>
              </a:extLst>
            </p:cNvPr>
            <p:cNvSpPr/>
            <p:nvPr/>
          </p:nvSpPr>
          <p:spPr>
            <a:xfrm>
              <a:off x="6248025" y="2650350"/>
              <a:ext cx="181200" cy="153300"/>
            </a:xfrm>
            <a:custGeom>
              <a:avLst/>
              <a:gdLst/>
              <a:ahLst/>
              <a:cxnLst/>
              <a:rect l="l" t="t" r="r" b="b"/>
              <a:pathLst>
                <a:path w="7248" h="6132" extrusionOk="0">
                  <a:moveTo>
                    <a:pt x="6386" y="0"/>
                  </a:moveTo>
                  <a:lnTo>
                    <a:pt x="6056" y="26"/>
                  </a:lnTo>
                  <a:lnTo>
                    <a:pt x="5727" y="51"/>
                  </a:lnTo>
                  <a:lnTo>
                    <a:pt x="5423" y="127"/>
                  </a:lnTo>
                  <a:lnTo>
                    <a:pt x="4815" y="254"/>
                  </a:lnTo>
                  <a:lnTo>
                    <a:pt x="4207" y="482"/>
                  </a:lnTo>
                  <a:lnTo>
                    <a:pt x="3649" y="735"/>
                  </a:lnTo>
                  <a:lnTo>
                    <a:pt x="3117" y="1039"/>
                  </a:lnTo>
                  <a:lnTo>
                    <a:pt x="2611" y="1394"/>
                  </a:lnTo>
                  <a:lnTo>
                    <a:pt x="2155" y="1774"/>
                  </a:lnTo>
                  <a:lnTo>
                    <a:pt x="1724" y="2205"/>
                  </a:lnTo>
                  <a:lnTo>
                    <a:pt x="1318" y="2686"/>
                  </a:lnTo>
                  <a:lnTo>
                    <a:pt x="989" y="3193"/>
                  </a:lnTo>
                  <a:lnTo>
                    <a:pt x="685" y="3725"/>
                  </a:lnTo>
                  <a:lnTo>
                    <a:pt x="432" y="4282"/>
                  </a:lnTo>
                  <a:lnTo>
                    <a:pt x="229" y="4890"/>
                  </a:lnTo>
                  <a:lnTo>
                    <a:pt x="77" y="5498"/>
                  </a:lnTo>
                  <a:lnTo>
                    <a:pt x="26" y="5828"/>
                  </a:lnTo>
                  <a:lnTo>
                    <a:pt x="1" y="6132"/>
                  </a:lnTo>
                  <a:lnTo>
                    <a:pt x="330" y="6056"/>
                  </a:lnTo>
                  <a:lnTo>
                    <a:pt x="685" y="5955"/>
                  </a:lnTo>
                  <a:lnTo>
                    <a:pt x="1116" y="5802"/>
                  </a:lnTo>
                  <a:lnTo>
                    <a:pt x="1217" y="5220"/>
                  </a:lnTo>
                  <a:lnTo>
                    <a:pt x="1369" y="4662"/>
                  </a:lnTo>
                  <a:lnTo>
                    <a:pt x="1572" y="4130"/>
                  </a:lnTo>
                  <a:lnTo>
                    <a:pt x="1800" y="3624"/>
                  </a:lnTo>
                  <a:lnTo>
                    <a:pt x="2079" y="3142"/>
                  </a:lnTo>
                  <a:lnTo>
                    <a:pt x="2408" y="2661"/>
                  </a:lnTo>
                  <a:lnTo>
                    <a:pt x="2763" y="2230"/>
                  </a:lnTo>
                  <a:lnTo>
                    <a:pt x="3168" y="1825"/>
                  </a:lnTo>
                  <a:lnTo>
                    <a:pt x="3573" y="1470"/>
                  </a:lnTo>
                  <a:lnTo>
                    <a:pt x="4029" y="1141"/>
                  </a:lnTo>
                  <a:lnTo>
                    <a:pt x="4511" y="836"/>
                  </a:lnTo>
                  <a:lnTo>
                    <a:pt x="5018" y="583"/>
                  </a:lnTo>
                  <a:lnTo>
                    <a:pt x="5550" y="380"/>
                  </a:lnTo>
                  <a:lnTo>
                    <a:pt x="6082" y="203"/>
                  </a:lnTo>
                  <a:lnTo>
                    <a:pt x="6665" y="76"/>
                  </a:lnTo>
                  <a:lnTo>
                    <a:pt x="7247" y="26"/>
                  </a:lnTo>
                  <a:lnTo>
                    <a:pt x="67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8168;p73">
              <a:extLst>
                <a:ext uri="{FF2B5EF4-FFF2-40B4-BE49-F238E27FC236}">
                  <a16:creationId xmlns:a16="http://schemas.microsoft.com/office/drawing/2014/main" id="{AA1F98D7-E57C-6434-41BE-845190B7E4CC}"/>
                </a:ext>
              </a:extLst>
            </p:cNvPr>
            <p:cNvSpPr/>
            <p:nvPr/>
          </p:nvSpPr>
          <p:spPr>
            <a:xfrm>
              <a:off x="6393725" y="2848600"/>
              <a:ext cx="43725" cy="22200"/>
            </a:xfrm>
            <a:custGeom>
              <a:avLst/>
              <a:gdLst/>
              <a:ahLst/>
              <a:cxnLst/>
              <a:rect l="l" t="t" r="r" b="b"/>
              <a:pathLst>
                <a:path w="1749" h="888" extrusionOk="0">
                  <a:moveTo>
                    <a:pt x="228" y="1"/>
                  </a:moveTo>
                  <a:lnTo>
                    <a:pt x="152" y="51"/>
                  </a:lnTo>
                  <a:lnTo>
                    <a:pt x="51" y="102"/>
                  </a:lnTo>
                  <a:lnTo>
                    <a:pt x="26" y="203"/>
                  </a:lnTo>
                  <a:lnTo>
                    <a:pt x="0" y="305"/>
                  </a:lnTo>
                  <a:lnTo>
                    <a:pt x="51" y="406"/>
                  </a:lnTo>
                  <a:lnTo>
                    <a:pt x="127" y="508"/>
                  </a:lnTo>
                  <a:lnTo>
                    <a:pt x="203" y="584"/>
                  </a:lnTo>
                  <a:lnTo>
                    <a:pt x="304" y="685"/>
                  </a:lnTo>
                  <a:lnTo>
                    <a:pt x="406" y="736"/>
                  </a:lnTo>
                  <a:lnTo>
                    <a:pt x="507" y="812"/>
                  </a:lnTo>
                  <a:lnTo>
                    <a:pt x="634" y="837"/>
                  </a:lnTo>
                  <a:lnTo>
                    <a:pt x="760" y="862"/>
                  </a:lnTo>
                  <a:lnTo>
                    <a:pt x="887" y="888"/>
                  </a:lnTo>
                  <a:lnTo>
                    <a:pt x="1014" y="862"/>
                  </a:lnTo>
                  <a:lnTo>
                    <a:pt x="1115" y="837"/>
                  </a:lnTo>
                  <a:lnTo>
                    <a:pt x="1242" y="812"/>
                  </a:lnTo>
                  <a:lnTo>
                    <a:pt x="1343" y="736"/>
                  </a:lnTo>
                  <a:lnTo>
                    <a:pt x="1470" y="685"/>
                  </a:lnTo>
                  <a:lnTo>
                    <a:pt x="1546" y="584"/>
                  </a:lnTo>
                  <a:lnTo>
                    <a:pt x="1622" y="508"/>
                  </a:lnTo>
                  <a:lnTo>
                    <a:pt x="1698" y="406"/>
                  </a:lnTo>
                  <a:lnTo>
                    <a:pt x="1749" y="305"/>
                  </a:lnTo>
                  <a:lnTo>
                    <a:pt x="1723" y="203"/>
                  </a:lnTo>
                  <a:lnTo>
                    <a:pt x="1698" y="102"/>
                  </a:lnTo>
                  <a:lnTo>
                    <a:pt x="1597" y="51"/>
                  </a:lnTo>
                  <a:lnTo>
                    <a:pt x="1521" y="1"/>
                  </a:lnTo>
                  <a:lnTo>
                    <a:pt x="1419" y="26"/>
                  </a:lnTo>
                  <a:lnTo>
                    <a:pt x="1318" y="51"/>
                  </a:lnTo>
                  <a:lnTo>
                    <a:pt x="1242" y="127"/>
                  </a:lnTo>
                  <a:lnTo>
                    <a:pt x="1191" y="229"/>
                  </a:lnTo>
                  <a:lnTo>
                    <a:pt x="1090" y="305"/>
                  </a:lnTo>
                  <a:lnTo>
                    <a:pt x="989" y="330"/>
                  </a:lnTo>
                  <a:lnTo>
                    <a:pt x="887" y="356"/>
                  </a:lnTo>
                  <a:lnTo>
                    <a:pt x="760" y="330"/>
                  </a:lnTo>
                  <a:lnTo>
                    <a:pt x="659" y="305"/>
                  </a:lnTo>
                  <a:lnTo>
                    <a:pt x="558" y="229"/>
                  </a:lnTo>
                  <a:lnTo>
                    <a:pt x="507" y="127"/>
                  </a:lnTo>
                  <a:lnTo>
                    <a:pt x="431" y="51"/>
                  </a:lnTo>
                  <a:lnTo>
                    <a:pt x="330" y="2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8169;p73">
              <a:extLst>
                <a:ext uri="{FF2B5EF4-FFF2-40B4-BE49-F238E27FC236}">
                  <a16:creationId xmlns:a16="http://schemas.microsoft.com/office/drawing/2014/main" id="{A8F3AA61-9C1E-F7E0-B622-EC5B44515AEA}"/>
                </a:ext>
              </a:extLst>
            </p:cNvPr>
            <p:cNvSpPr/>
            <p:nvPr/>
          </p:nvSpPr>
          <p:spPr>
            <a:xfrm>
              <a:off x="6466575" y="2820725"/>
              <a:ext cx="12675" cy="23475"/>
            </a:xfrm>
            <a:custGeom>
              <a:avLst/>
              <a:gdLst/>
              <a:ahLst/>
              <a:cxnLst/>
              <a:rect l="l" t="t" r="r" b="b"/>
              <a:pathLst>
                <a:path w="507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5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25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507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507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8170;p73">
              <a:extLst>
                <a:ext uri="{FF2B5EF4-FFF2-40B4-BE49-F238E27FC236}">
                  <a16:creationId xmlns:a16="http://schemas.microsoft.com/office/drawing/2014/main" id="{6573F665-F79A-8189-3537-F9F9916737D9}"/>
                </a:ext>
              </a:extLst>
            </p:cNvPr>
            <p:cNvSpPr/>
            <p:nvPr/>
          </p:nvSpPr>
          <p:spPr>
            <a:xfrm>
              <a:off x="6351925" y="2820725"/>
              <a:ext cx="12675" cy="23475"/>
            </a:xfrm>
            <a:custGeom>
              <a:avLst/>
              <a:gdLst/>
              <a:ahLst/>
              <a:cxnLst/>
              <a:rect l="l" t="t" r="r" b="b"/>
              <a:pathLst>
                <a:path w="507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0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482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482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8171;p73">
              <a:extLst>
                <a:ext uri="{FF2B5EF4-FFF2-40B4-BE49-F238E27FC236}">
                  <a16:creationId xmlns:a16="http://schemas.microsoft.com/office/drawing/2014/main" id="{D80C3C2F-BADC-B816-E58A-98FD5C1FF9E4}"/>
                </a:ext>
              </a:extLst>
            </p:cNvPr>
            <p:cNvSpPr/>
            <p:nvPr/>
          </p:nvSpPr>
          <p:spPr>
            <a:xfrm>
              <a:off x="6461500" y="2850500"/>
              <a:ext cx="23450" cy="12700"/>
            </a:xfrm>
            <a:custGeom>
              <a:avLst/>
              <a:gdLst/>
              <a:ahLst/>
              <a:cxnLst/>
              <a:rect l="l" t="t" r="r" b="b"/>
              <a:pathLst>
                <a:path w="938" h="508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32"/>
                  </a:lnTo>
                  <a:lnTo>
                    <a:pt x="152" y="508"/>
                  </a:lnTo>
                  <a:lnTo>
                    <a:pt x="761" y="508"/>
                  </a:lnTo>
                  <a:lnTo>
                    <a:pt x="862" y="432"/>
                  </a:lnTo>
                  <a:lnTo>
                    <a:pt x="913" y="356"/>
                  </a:lnTo>
                  <a:lnTo>
                    <a:pt x="938" y="254"/>
                  </a:lnTo>
                  <a:lnTo>
                    <a:pt x="913" y="153"/>
                  </a:lnTo>
                  <a:lnTo>
                    <a:pt x="862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8172;p73">
              <a:extLst>
                <a:ext uri="{FF2B5EF4-FFF2-40B4-BE49-F238E27FC236}">
                  <a16:creationId xmlns:a16="http://schemas.microsoft.com/office/drawing/2014/main" id="{55D04A3B-8359-199F-0088-9059F47F3B84}"/>
                </a:ext>
              </a:extLst>
            </p:cNvPr>
            <p:cNvSpPr/>
            <p:nvPr/>
          </p:nvSpPr>
          <p:spPr>
            <a:xfrm>
              <a:off x="6346850" y="2850500"/>
              <a:ext cx="22825" cy="12700"/>
            </a:xfrm>
            <a:custGeom>
              <a:avLst/>
              <a:gdLst/>
              <a:ahLst/>
              <a:cxnLst/>
              <a:rect l="l" t="t" r="r" b="b"/>
              <a:pathLst>
                <a:path w="913" h="508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32"/>
                  </a:lnTo>
                  <a:lnTo>
                    <a:pt x="152" y="508"/>
                  </a:lnTo>
                  <a:lnTo>
                    <a:pt x="761" y="508"/>
                  </a:lnTo>
                  <a:lnTo>
                    <a:pt x="837" y="432"/>
                  </a:lnTo>
                  <a:lnTo>
                    <a:pt x="887" y="356"/>
                  </a:lnTo>
                  <a:lnTo>
                    <a:pt x="913" y="254"/>
                  </a:lnTo>
                  <a:lnTo>
                    <a:pt x="887" y="153"/>
                  </a:lnTo>
                  <a:lnTo>
                    <a:pt x="837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950" name="Picture 6949">
            <a:extLst>
              <a:ext uri="{FF2B5EF4-FFF2-40B4-BE49-F238E27FC236}">
                <a16:creationId xmlns:a16="http://schemas.microsoft.com/office/drawing/2014/main" id="{2FEE7A0F-0823-922B-0C62-807221CF8B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23897"/>
            <a:ext cx="9143999" cy="5216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993295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Google Shape;2573;p46"/>
          <p:cNvSpPr/>
          <p:nvPr/>
        </p:nvSpPr>
        <p:spPr>
          <a:xfrm rot="10800000" flipH="1">
            <a:off x="7678408" y="420431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6" name="Google Shape;2576;p4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77" name="Google Shape;2577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3" name="Google Shape;2583;p4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84" name="Google Shape;2584;p4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85" name="Google Shape;2585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1" name="Google Shape;2591;p4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3" name="Google Shape;2613;p46"/>
          <p:cNvSpPr/>
          <p:nvPr/>
        </p:nvSpPr>
        <p:spPr>
          <a:xfrm>
            <a:off x="673866" y="4108524"/>
            <a:ext cx="1119328" cy="61454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6"/>
          <p:cNvSpPr/>
          <p:nvPr/>
        </p:nvSpPr>
        <p:spPr>
          <a:xfrm>
            <a:off x="7164587" y="3914647"/>
            <a:ext cx="1472452" cy="80842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25DA1AA-6C8F-4B17-2D81-66A067E0CA8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0800" y="133350"/>
            <a:ext cx="6502400" cy="4876800"/>
          </a:xfrm>
          <a:prstGeom prst="rect">
            <a:avLst/>
          </a:prstGeom>
        </p:spPr>
      </p:pic>
      <p:pic>
        <p:nvPicPr>
          <p:cNvPr id="2" name="We Can 2 Term 2 (2023) SB_CD 1_15.mp3">
            <a:hlinkClick r:id="" action="ppaction://media"/>
            <a:extLst>
              <a:ext uri="{FF2B5EF4-FFF2-40B4-BE49-F238E27FC236}">
                <a16:creationId xmlns:a16="http://schemas.microsoft.com/office/drawing/2014/main" id="{06136503-BCFD-61BE-9834-6A5E3D3C3E8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99916" y="155763"/>
            <a:ext cx="812800" cy="812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91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رقم الشريحة 1">
            <a:extLst>
              <a:ext uri="{FF2B5EF4-FFF2-40B4-BE49-F238E27FC236}">
                <a16:creationId xmlns:a16="http://schemas.microsoft.com/office/drawing/2014/main" id="{FE917E66-43C4-4E4C-9ECA-7F1A255A45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69880" y="6307672"/>
            <a:ext cx="1463040" cy="2743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>
              <a:defRPr lang="en-US"/>
            </a:defPPr>
            <a:lvl1pPr marL="0" algn="r" defTabSz="457200" rtl="0" eaLnBrk="1" latinLnBrk="0" hangingPunct="1">
              <a:defRPr sz="1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2A7F885-5E5C-40E2-9C6A-5D96E7B3CFC8}" type="slidenum">
              <a:rPr lang="en-IN" smtClean="0"/>
              <a:pPr/>
              <a:t>2</a:t>
            </a:fld>
            <a:endParaRPr lang="en-IN"/>
          </a:p>
        </p:txBody>
      </p:sp>
      <p:pic>
        <p:nvPicPr>
          <p:cNvPr id="4" name="النشيد الوطني السعودي بالانجليزي بدون موسيقى Saudi National anthem without music" descr="النشيد الوطني السعودي بالانجليزي بدون موسيقى Saudi National anthem without music">
            <a:hlinkClick r:id="" action="ppaction://media"/>
            <a:extLst>
              <a:ext uri="{FF2B5EF4-FFF2-40B4-BE49-F238E27FC236}">
                <a16:creationId xmlns:a16="http://schemas.microsoft.com/office/drawing/2014/main" id="{01C06966-F766-DD4F-9CE1-BFC0CC56591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98120" y="165621"/>
            <a:ext cx="8554879" cy="48122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8430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867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1E455B1-C120-0960-015B-7268E3ABACA9}"/>
              </a:ext>
            </a:extLst>
          </p:cNvPr>
          <p:cNvSpPr/>
          <p:nvPr/>
        </p:nvSpPr>
        <p:spPr>
          <a:xfrm>
            <a:off x="215461" y="691067"/>
            <a:ext cx="4841390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softEdge rad="317500"/>
          </a:effectLst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Present progressive </a:t>
            </a:r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: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7B3322B-B6F7-6E7E-D9A2-5DD01B9567CB}"/>
              </a:ext>
            </a:extLst>
          </p:cNvPr>
          <p:cNvSpPr/>
          <p:nvPr/>
        </p:nvSpPr>
        <p:spPr>
          <a:xfrm>
            <a:off x="409433" y="1815152"/>
            <a:ext cx="7676866" cy="2588758"/>
          </a:xfrm>
          <a:prstGeom prst="rect">
            <a:avLst/>
          </a:prstGeom>
          <a:solidFill>
            <a:srgbClr val="BDECBE">
              <a:alpha val="49020"/>
            </a:srgbClr>
          </a:solidFill>
          <a:ln>
            <a:noFill/>
          </a:ln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B506899-E5D8-71FA-3ABF-B55A4B29A93D}"/>
              </a:ext>
            </a:extLst>
          </p:cNvPr>
          <p:cNvSpPr txBox="1"/>
          <p:nvPr/>
        </p:nvSpPr>
        <p:spPr>
          <a:xfrm>
            <a:off x="5384799" y="319297"/>
            <a:ext cx="22701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400" dirty="0">
                <a:latin typeface="Chalkboard" panose="03050602040202020205" pitchFamily="66" charset="77"/>
              </a:rPr>
              <a:t>Happening Now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C77602B-B2C1-FD87-B7C5-A08A182C3B5A}"/>
              </a:ext>
            </a:extLst>
          </p:cNvPr>
          <p:cNvSpPr/>
          <p:nvPr/>
        </p:nvSpPr>
        <p:spPr>
          <a:xfrm>
            <a:off x="3164114" y="2140155"/>
            <a:ext cx="783772" cy="155575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rgbClr val="00B05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a</a:t>
            </a:r>
            <a:r>
              <a:rPr lang="en-SA" sz="2800" dirty="0">
                <a:ln w="0"/>
                <a:solidFill>
                  <a:srgbClr val="00B05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m</a:t>
            </a:r>
          </a:p>
          <a:p>
            <a:pPr algn="ctr"/>
            <a:r>
              <a:rPr lang="en-SA" sz="2800" dirty="0">
                <a:ln w="0"/>
                <a:solidFill>
                  <a:srgbClr val="00B05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 is </a:t>
            </a:r>
          </a:p>
          <a:p>
            <a:pPr algn="ctr"/>
            <a:r>
              <a:rPr lang="en-US" sz="2800" dirty="0">
                <a:ln w="0"/>
                <a:solidFill>
                  <a:srgbClr val="00B05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a</a:t>
            </a:r>
            <a:r>
              <a:rPr lang="en-SA" sz="2800" dirty="0">
                <a:ln w="0"/>
                <a:solidFill>
                  <a:srgbClr val="00B05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re 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6D1C373-4BBD-8153-818B-70638F6B6166}"/>
              </a:ext>
            </a:extLst>
          </p:cNvPr>
          <p:cNvSpPr txBox="1"/>
          <p:nvPr/>
        </p:nvSpPr>
        <p:spPr>
          <a:xfrm>
            <a:off x="4011384" y="2677234"/>
            <a:ext cx="3860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3200" dirty="0">
                <a:latin typeface="Chalkboard" panose="03050602040202020205" pitchFamily="66" charset="77"/>
              </a:rPr>
              <a:t>+    verb + </a:t>
            </a:r>
            <a:r>
              <a:rPr lang="en-SA" sz="3200" dirty="0">
                <a:solidFill>
                  <a:srgbClr val="FF0000"/>
                </a:solidFill>
                <a:latin typeface="Chalkboard" panose="03050602040202020205" pitchFamily="66" charset="77"/>
              </a:rPr>
              <a:t>ing</a:t>
            </a:r>
            <a:r>
              <a:rPr lang="en-SA" sz="3200" dirty="0">
                <a:latin typeface="Chalkboard" panose="03050602040202020205" pitchFamily="66" charset="77"/>
              </a:rPr>
              <a:t>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8CA22B3-C282-1EAA-9CB9-FE361A08EE87}"/>
              </a:ext>
            </a:extLst>
          </p:cNvPr>
          <p:cNvSpPr txBox="1"/>
          <p:nvPr/>
        </p:nvSpPr>
        <p:spPr>
          <a:xfrm>
            <a:off x="2425699" y="2236741"/>
            <a:ext cx="42091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2800" b="1" dirty="0">
                <a:solidFill>
                  <a:schemeClr val="bg2">
                    <a:lumMod val="50000"/>
                  </a:schemeClr>
                </a:solidFill>
                <a:latin typeface="Chalkboard" panose="03050602040202020205" pitchFamily="66" charset="77"/>
              </a:rPr>
              <a:t>I</a:t>
            </a:r>
            <a:r>
              <a:rPr lang="en-SA" dirty="0"/>
              <a:t> </a:t>
            </a:r>
          </a:p>
          <a:p>
            <a:endParaRPr lang="en-SA" dirty="0"/>
          </a:p>
          <a:p>
            <a:endParaRPr lang="en-SA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65DA605-3A61-2D20-22BD-71388A2B310E}"/>
              </a:ext>
            </a:extLst>
          </p:cNvPr>
          <p:cNvSpPr txBox="1"/>
          <p:nvPr/>
        </p:nvSpPr>
        <p:spPr>
          <a:xfrm>
            <a:off x="1491343" y="2724807"/>
            <a:ext cx="15312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2400" b="1" dirty="0">
                <a:solidFill>
                  <a:srgbClr val="6C83C5"/>
                </a:solidFill>
              </a:rPr>
              <a:t>She – he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1EB19A9-0A8A-6C63-04B4-FD252E9ED165}"/>
              </a:ext>
            </a:extLst>
          </p:cNvPr>
          <p:cNvSpPr txBox="1"/>
          <p:nvPr/>
        </p:nvSpPr>
        <p:spPr>
          <a:xfrm>
            <a:off x="685799" y="3208498"/>
            <a:ext cx="43216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2400" b="1" dirty="0">
                <a:solidFill>
                  <a:srgbClr val="C00000"/>
                </a:solidFill>
              </a:rPr>
              <a:t>They –you- we</a:t>
            </a:r>
          </a:p>
        </p:txBody>
      </p:sp>
    </p:spTree>
    <p:extLst>
      <p:ext uri="{BB962C8B-B14F-4D97-AF65-F5344CB8AC3E}">
        <p14:creationId xmlns:p14="http://schemas.microsoft.com/office/powerpoint/2010/main" val="244209875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1E455B1-C120-0960-015B-7268E3ABACA9}"/>
              </a:ext>
            </a:extLst>
          </p:cNvPr>
          <p:cNvSpPr/>
          <p:nvPr/>
        </p:nvSpPr>
        <p:spPr>
          <a:xfrm>
            <a:off x="1588777" y="386622"/>
            <a:ext cx="5373587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softEdge rad="317500"/>
          </a:effectLst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0" cap="none" spc="0" dirty="0">
                <a:ln w="0">
                  <a:solidFill>
                    <a:sysClr val="windowText" lastClr="000000"/>
                  </a:solidFill>
                </a:ln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Gill Sans Ultra Bold" panose="020B0A02020104020203" pitchFamily="34" charset="77"/>
              </a:rPr>
              <a:t>What is he doing 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25EB117-CABE-B27E-33A2-60557B86B7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78479" y="1323811"/>
            <a:ext cx="4051300" cy="3014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2432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ECCB947-649D-850F-CF7E-79587DB9CDE9}"/>
              </a:ext>
            </a:extLst>
          </p:cNvPr>
          <p:cNvSpPr/>
          <p:nvPr/>
        </p:nvSpPr>
        <p:spPr>
          <a:xfrm>
            <a:off x="2348602" y="4149278"/>
            <a:ext cx="464101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They are cycling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78CE427-E3F4-77E0-F393-C2A6EBB73234}"/>
              </a:ext>
            </a:extLst>
          </p:cNvPr>
          <p:cNvSpPr/>
          <p:nvPr/>
        </p:nvSpPr>
        <p:spPr>
          <a:xfrm>
            <a:off x="1777932" y="386622"/>
            <a:ext cx="4995278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softEdge rad="317500"/>
          </a:effectLst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What are they doing ?</a:t>
            </a:r>
          </a:p>
        </p:txBody>
      </p:sp>
      <p:pic>
        <p:nvPicPr>
          <p:cNvPr id="5" name="Picture 4" descr="A group of people riding bikes&#10;&#10;Description automatically generated with medium confidence">
            <a:extLst>
              <a:ext uri="{FF2B5EF4-FFF2-40B4-BE49-F238E27FC236}">
                <a16:creationId xmlns:a16="http://schemas.microsoft.com/office/drawing/2014/main" id="{3C631583-0DC7-E432-00F6-D7783C5763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7720" y="1116964"/>
            <a:ext cx="7503160" cy="30323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6192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ECCB947-649D-850F-CF7E-79587DB9CDE9}"/>
              </a:ext>
            </a:extLst>
          </p:cNvPr>
          <p:cNvSpPr/>
          <p:nvPr/>
        </p:nvSpPr>
        <p:spPr>
          <a:xfrm>
            <a:off x="1988051" y="4141186"/>
            <a:ext cx="471475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They are jumping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8B8E2B4-E08B-E6E3-74F8-F5596ED244D5}"/>
              </a:ext>
            </a:extLst>
          </p:cNvPr>
          <p:cNvSpPr/>
          <p:nvPr/>
        </p:nvSpPr>
        <p:spPr>
          <a:xfrm>
            <a:off x="1777932" y="386622"/>
            <a:ext cx="4995278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softEdge rad="317500"/>
          </a:effectLst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What are they doing 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64CB560-131B-D822-6592-A947DBD874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8458" y="1110876"/>
            <a:ext cx="4714752" cy="3136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5984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ECCB947-649D-850F-CF7E-79587DB9CDE9}"/>
              </a:ext>
            </a:extLst>
          </p:cNvPr>
          <p:cNvSpPr/>
          <p:nvPr/>
        </p:nvSpPr>
        <p:spPr>
          <a:xfrm>
            <a:off x="2621912" y="4149278"/>
            <a:ext cx="4094391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She is laughing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1E455B1-C120-0960-015B-7268E3ABACA9}"/>
              </a:ext>
            </a:extLst>
          </p:cNvPr>
          <p:cNvSpPr/>
          <p:nvPr/>
        </p:nvSpPr>
        <p:spPr>
          <a:xfrm>
            <a:off x="2072884" y="386622"/>
            <a:ext cx="4405373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softEdge rad="317500"/>
          </a:effectLst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What is she doing ?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2D9111A-E649-8401-9714-63EEB0C905A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5461"/>
          <a:stretch/>
        </p:blipFill>
        <p:spPr>
          <a:xfrm>
            <a:off x="2176039" y="709787"/>
            <a:ext cx="3650595" cy="3526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1870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ECCB947-649D-850F-CF7E-79587DB9CDE9}"/>
              </a:ext>
            </a:extLst>
          </p:cNvPr>
          <p:cNvSpPr/>
          <p:nvPr/>
        </p:nvSpPr>
        <p:spPr>
          <a:xfrm>
            <a:off x="2937706" y="4149278"/>
            <a:ext cx="346280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He is talking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170E4B5-E11C-A4C2-56CD-65CE89945698}"/>
              </a:ext>
            </a:extLst>
          </p:cNvPr>
          <p:cNvSpPr/>
          <p:nvPr/>
        </p:nvSpPr>
        <p:spPr>
          <a:xfrm>
            <a:off x="2072885" y="386622"/>
            <a:ext cx="4405373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softEdge rad="317500"/>
          </a:effectLst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What is she doing ?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10C4AA5-9BEF-1D42-2F4F-0250EDDC59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40946" y="1032953"/>
            <a:ext cx="4399280" cy="3116325"/>
          </a:xfrm>
          <a:prstGeom prst="rect">
            <a:avLst/>
          </a:prstGeom>
        </p:spPr>
      </p:pic>
      <p:sp>
        <p:nvSpPr>
          <p:cNvPr id="9" name="Left Arrow 8">
            <a:extLst>
              <a:ext uri="{FF2B5EF4-FFF2-40B4-BE49-F238E27FC236}">
                <a16:creationId xmlns:a16="http://schemas.microsoft.com/office/drawing/2014/main" id="{E00C68EB-6F9E-9726-3C6F-FA259A14B727}"/>
              </a:ext>
            </a:extLst>
          </p:cNvPr>
          <p:cNvSpPr/>
          <p:nvPr/>
        </p:nvSpPr>
        <p:spPr>
          <a:xfrm rot="20166176">
            <a:off x="5848828" y="1113806"/>
            <a:ext cx="1776138" cy="659757"/>
          </a:xfrm>
          <a:prstGeom prst="lef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3323255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ECCB947-649D-850F-CF7E-79587DB9CDE9}"/>
              </a:ext>
            </a:extLst>
          </p:cNvPr>
          <p:cNvSpPr/>
          <p:nvPr/>
        </p:nvSpPr>
        <p:spPr>
          <a:xfrm>
            <a:off x="2375052" y="4149278"/>
            <a:ext cx="4588115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They are walking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2CAF22F-7AC3-523C-65F7-E373B3B180C0}"/>
              </a:ext>
            </a:extLst>
          </p:cNvPr>
          <p:cNvSpPr/>
          <p:nvPr/>
        </p:nvSpPr>
        <p:spPr>
          <a:xfrm>
            <a:off x="1777932" y="386622"/>
            <a:ext cx="4995278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softEdge rad="317500"/>
          </a:effectLst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What are they doing ?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DC4DFEF-8E0D-A251-1322-5C3F04F5D5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93900" y="1257300"/>
            <a:ext cx="5156200" cy="262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1303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ECCB947-649D-850F-CF7E-79587DB9CDE9}"/>
              </a:ext>
            </a:extLst>
          </p:cNvPr>
          <p:cNvSpPr/>
          <p:nvPr/>
        </p:nvSpPr>
        <p:spPr>
          <a:xfrm>
            <a:off x="2043231" y="4149278"/>
            <a:ext cx="525175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You</a:t>
            </a:r>
            <a:r>
              <a:rPr lang="en-US" sz="4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are not walking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2CAF22F-7AC3-523C-65F7-E373B3B180C0}"/>
              </a:ext>
            </a:extLst>
          </p:cNvPr>
          <p:cNvSpPr/>
          <p:nvPr/>
        </p:nvSpPr>
        <p:spPr>
          <a:xfrm>
            <a:off x="1836442" y="386622"/>
            <a:ext cx="4878260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softEdge rad="317500"/>
          </a:effectLst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What are  you doing 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4C96E04-F8FC-AB94-E98C-0483F8842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36800" y="1291771"/>
            <a:ext cx="4267200" cy="29754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0011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8" name="Oval 2687">
            <a:extLst>
              <a:ext uri="{FF2B5EF4-FFF2-40B4-BE49-F238E27FC236}">
                <a16:creationId xmlns:a16="http://schemas.microsoft.com/office/drawing/2014/main" id="{84053CE6-6C48-9272-5C4A-EE99C6BB9D24}"/>
              </a:ext>
            </a:extLst>
          </p:cNvPr>
          <p:cNvSpPr/>
          <p:nvPr/>
        </p:nvSpPr>
        <p:spPr>
          <a:xfrm>
            <a:off x="1361556" y="866375"/>
            <a:ext cx="2564273" cy="251861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DD3812-1E10-C7D9-6F82-5B992DFE61C5}"/>
              </a:ext>
            </a:extLst>
          </p:cNvPr>
          <p:cNvSpPr/>
          <p:nvPr/>
        </p:nvSpPr>
        <p:spPr>
          <a:xfrm>
            <a:off x="487981" y="648146"/>
            <a:ext cx="4463081" cy="264687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EB78D6-9086-15AB-D98B-AAAFE96B6E9C}"/>
              </a:ext>
            </a:extLst>
          </p:cNvPr>
          <p:cNvSpPr/>
          <p:nvPr/>
        </p:nvSpPr>
        <p:spPr>
          <a:xfrm>
            <a:off x="544949" y="677385"/>
            <a:ext cx="4463081" cy="264687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grpSp>
        <p:nvGrpSpPr>
          <p:cNvPr id="5" name="Google Shape;1270;p36">
            <a:extLst>
              <a:ext uri="{FF2B5EF4-FFF2-40B4-BE49-F238E27FC236}">
                <a16:creationId xmlns:a16="http://schemas.microsoft.com/office/drawing/2014/main" id="{29BE76D8-BAC7-EC23-DAD8-EB6F1CFDC008}"/>
              </a:ext>
            </a:extLst>
          </p:cNvPr>
          <p:cNvGrpSpPr/>
          <p:nvPr/>
        </p:nvGrpSpPr>
        <p:grpSpPr>
          <a:xfrm flipH="1">
            <a:off x="738154" y="740704"/>
            <a:ext cx="760412" cy="751468"/>
            <a:chOff x="5149750" y="3034050"/>
            <a:chExt cx="952300" cy="941100"/>
          </a:xfrm>
        </p:grpSpPr>
        <p:sp>
          <p:nvSpPr>
            <p:cNvPr id="6" name="Google Shape;1271;p36">
              <a:extLst>
                <a:ext uri="{FF2B5EF4-FFF2-40B4-BE49-F238E27FC236}">
                  <a16:creationId xmlns:a16="http://schemas.microsoft.com/office/drawing/2014/main" id="{DA655626-B268-AE24-C2F6-46EB373B73C3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72;p36">
              <a:extLst>
                <a:ext uri="{FF2B5EF4-FFF2-40B4-BE49-F238E27FC236}">
                  <a16:creationId xmlns:a16="http://schemas.microsoft.com/office/drawing/2014/main" id="{1FA47CBB-E4DA-AD33-8E45-48A62D4C552B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73;p36">
              <a:extLst>
                <a:ext uri="{FF2B5EF4-FFF2-40B4-BE49-F238E27FC236}">
                  <a16:creationId xmlns:a16="http://schemas.microsoft.com/office/drawing/2014/main" id="{1C1A78C5-6AB6-D9AA-49B6-1CFDDE8887C5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74;p36">
              <a:extLst>
                <a:ext uri="{FF2B5EF4-FFF2-40B4-BE49-F238E27FC236}">
                  <a16:creationId xmlns:a16="http://schemas.microsoft.com/office/drawing/2014/main" id="{37C67C69-12E4-2688-CE80-3514AB19FEF1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75;p36">
              <a:extLst>
                <a:ext uri="{FF2B5EF4-FFF2-40B4-BE49-F238E27FC236}">
                  <a16:creationId xmlns:a16="http://schemas.microsoft.com/office/drawing/2014/main" id="{4E2B5879-F8EC-3553-E5F8-4F7D121E2AD6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76;p36">
              <a:extLst>
                <a:ext uri="{FF2B5EF4-FFF2-40B4-BE49-F238E27FC236}">
                  <a16:creationId xmlns:a16="http://schemas.microsoft.com/office/drawing/2014/main" id="{526FA8E9-6AB1-0244-2E01-15761A5AF1D6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77;p36">
              <a:extLst>
                <a:ext uri="{FF2B5EF4-FFF2-40B4-BE49-F238E27FC236}">
                  <a16:creationId xmlns:a16="http://schemas.microsoft.com/office/drawing/2014/main" id="{20850B05-3E36-9062-EA53-1F883627D12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78;p36">
              <a:extLst>
                <a:ext uri="{FF2B5EF4-FFF2-40B4-BE49-F238E27FC236}">
                  <a16:creationId xmlns:a16="http://schemas.microsoft.com/office/drawing/2014/main" id="{CBA680CE-D83D-59E9-32A3-DDF38CC906D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79;p36">
              <a:extLst>
                <a:ext uri="{FF2B5EF4-FFF2-40B4-BE49-F238E27FC236}">
                  <a16:creationId xmlns:a16="http://schemas.microsoft.com/office/drawing/2014/main" id="{184AC37C-C137-820C-BA36-1B436058030A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0;p36">
              <a:extLst>
                <a:ext uri="{FF2B5EF4-FFF2-40B4-BE49-F238E27FC236}">
                  <a16:creationId xmlns:a16="http://schemas.microsoft.com/office/drawing/2014/main" id="{E4D07485-2388-5459-2BFC-7EF9B3DC0F5E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1;p36">
              <a:extLst>
                <a:ext uri="{FF2B5EF4-FFF2-40B4-BE49-F238E27FC236}">
                  <a16:creationId xmlns:a16="http://schemas.microsoft.com/office/drawing/2014/main" id="{6E36EAF1-9F52-BEAD-CBD4-FA87556B9A75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2;p36">
              <a:extLst>
                <a:ext uri="{FF2B5EF4-FFF2-40B4-BE49-F238E27FC236}">
                  <a16:creationId xmlns:a16="http://schemas.microsoft.com/office/drawing/2014/main" id="{A21E8CE1-7383-377F-5E77-9EBA37D558BD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3;p36">
              <a:extLst>
                <a:ext uri="{FF2B5EF4-FFF2-40B4-BE49-F238E27FC236}">
                  <a16:creationId xmlns:a16="http://schemas.microsoft.com/office/drawing/2014/main" id="{FDE49960-C9BC-E4C2-7ABD-5F96501D60B2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4;p36">
              <a:extLst>
                <a:ext uri="{FF2B5EF4-FFF2-40B4-BE49-F238E27FC236}">
                  <a16:creationId xmlns:a16="http://schemas.microsoft.com/office/drawing/2014/main" id="{4EDD752A-F1A8-24AD-7385-9E0B7EF90A32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;p36">
              <a:extLst>
                <a:ext uri="{FF2B5EF4-FFF2-40B4-BE49-F238E27FC236}">
                  <a16:creationId xmlns:a16="http://schemas.microsoft.com/office/drawing/2014/main" id="{4430160F-739E-B08E-3CA0-4ABFFE5AB78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6;p36">
              <a:extLst>
                <a:ext uri="{FF2B5EF4-FFF2-40B4-BE49-F238E27FC236}">
                  <a16:creationId xmlns:a16="http://schemas.microsoft.com/office/drawing/2014/main" id="{5EE78305-BE78-F74A-C5CC-F70B62853EA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87;p36">
              <a:extLst>
                <a:ext uri="{FF2B5EF4-FFF2-40B4-BE49-F238E27FC236}">
                  <a16:creationId xmlns:a16="http://schemas.microsoft.com/office/drawing/2014/main" id="{4F27AE78-1BDF-0657-4A7D-A7DDEC7AA6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88;p36">
              <a:extLst>
                <a:ext uri="{FF2B5EF4-FFF2-40B4-BE49-F238E27FC236}">
                  <a16:creationId xmlns:a16="http://schemas.microsoft.com/office/drawing/2014/main" id="{231DE4F7-8984-113A-0824-8EA9A863F6C0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89;p36">
              <a:extLst>
                <a:ext uri="{FF2B5EF4-FFF2-40B4-BE49-F238E27FC236}">
                  <a16:creationId xmlns:a16="http://schemas.microsoft.com/office/drawing/2014/main" id="{FAB419BA-0428-8054-5C68-F325366867F0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90;p36">
              <a:extLst>
                <a:ext uri="{FF2B5EF4-FFF2-40B4-BE49-F238E27FC236}">
                  <a16:creationId xmlns:a16="http://schemas.microsoft.com/office/drawing/2014/main" id="{279607DD-96ED-8233-CED6-1BCCA2B58DF4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91;p36">
              <a:extLst>
                <a:ext uri="{FF2B5EF4-FFF2-40B4-BE49-F238E27FC236}">
                  <a16:creationId xmlns:a16="http://schemas.microsoft.com/office/drawing/2014/main" id="{89804215-3AD4-73AA-2C26-D1A1A07D6F8D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92;p36">
              <a:extLst>
                <a:ext uri="{FF2B5EF4-FFF2-40B4-BE49-F238E27FC236}">
                  <a16:creationId xmlns:a16="http://schemas.microsoft.com/office/drawing/2014/main" id="{1165725F-B906-E306-E921-2F9EAC8A0C6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93;p36">
              <a:extLst>
                <a:ext uri="{FF2B5EF4-FFF2-40B4-BE49-F238E27FC236}">
                  <a16:creationId xmlns:a16="http://schemas.microsoft.com/office/drawing/2014/main" id="{E88C0380-7039-C6CE-CFE8-43A3C1C6118C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4;p36">
              <a:extLst>
                <a:ext uri="{FF2B5EF4-FFF2-40B4-BE49-F238E27FC236}">
                  <a16:creationId xmlns:a16="http://schemas.microsoft.com/office/drawing/2014/main" id="{BFD73A34-E5BD-5240-49B4-00A98AF18A6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95;p36">
              <a:extLst>
                <a:ext uri="{FF2B5EF4-FFF2-40B4-BE49-F238E27FC236}">
                  <a16:creationId xmlns:a16="http://schemas.microsoft.com/office/drawing/2014/main" id="{B9359F90-4849-A64D-A394-E321FA79D4E2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96;p36">
              <a:extLst>
                <a:ext uri="{FF2B5EF4-FFF2-40B4-BE49-F238E27FC236}">
                  <a16:creationId xmlns:a16="http://schemas.microsoft.com/office/drawing/2014/main" id="{FC2235EE-3648-8FF9-2721-69569E53180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97;p36">
              <a:extLst>
                <a:ext uri="{FF2B5EF4-FFF2-40B4-BE49-F238E27FC236}">
                  <a16:creationId xmlns:a16="http://schemas.microsoft.com/office/drawing/2014/main" id="{BCA6B8B9-2CCB-5273-DB1A-189470C8791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98;p36">
              <a:extLst>
                <a:ext uri="{FF2B5EF4-FFF2-40B4-BE49-F238E27FC236}">
                  <a16:creationId xmlns:a16="http://schemas.microsoft.com/office/drawing/2014/main" id="{FC1A15ED-1F75-A407-02F7-7D216557D9E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99;p36">
              <a:extLst>
                <a:ext uri="{FF2B5EF4-FFF2-40B4-BE49-F238E27FC236}">
                  <a16:creationId xmlns:a16="http://schemas.microsoft.com/office/drawing/2014/main" id="{E0A37DA9-B8F9-157F-BB69-A694737DFCB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00;p36">
              <a:extLst>
                <a:ext uri="{FF2B5EF4-FFF2-40B4-BE49-F238E27FC236}">
                  <a16:creationId xmlns:a16="http://schemas.microsoft.com/office/drawing/2014/main" id="{8AA161D7-E7E3-7CA8-FCE3-9C09F850C449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1;p36">
              <a:extLst>
                <a:ext uri="{FF2B5EF4-FFF2-40B4-BE49-F238E27FC236}">
                  <a16:creationId xmlns:a16="http://schemas.microsoft.com/office/drawing/2014/main" id="{72B79D63-F3E0-2199-632D-4BC62E3C33F2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02;p36">
              <a:extLst>
                <a:ext uri="{FF2B5EF4-FFF2-40B4-BE49-F238E27FC236}">
                  <a16:creationId xmlns:a16="http://schemas.microsoft.com/office/drawing/2014/main" id="{F0B6B1D4-6045-DAC1-31E7-C8AB2058649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03;p36">
              <a:extLst>
                <a:ext uri="{FF2B5EF4-FFF2-40B4-BE49-F238E27FC236}">
                  <a16:creationId xmlns:a16="http://schemas.microsoft.com/office/drawing/2014/main" id="{24222945-7BF9-1896-0FA9-E53A1044E58B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4;p36">
              <a:extLst>
                <a:ext uri="{FF2B5EF4-FFF2-40B4-BE49-F238E27FC236}">
                  <a16:creationId xmlns:a16="http://schemas.microsoft.com/office/drawing/2014/main" id="{CA2D97E8-A9DC-7C83-4830-717B05AF6D6D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5;p36">
              <a:extLst>
                <a:ext uri="{FF2B5EF4-FFF2-40B4-BE49-F238E27FC236}">
                  <a16:creationId xmlns:a16="http://schemas.microsoft.com/office/drawing/2014/main" id="{BACC93E1-8B15-0831-61D1-FB2D0EADD448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6;p36">
              <a:extLst>
                <a:ext uri="{FF2B5EF4-FFF2-40B4-BE49-F238E27FC236}">
                  <a16:creationId xmlns:a16="http://schemas.microsoft.com/office/drawing/2014/main" id="{BC16A72F-09C8-5E0A-4549-A5052B68639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7;p36">
              <a:extLst>
                <a:ext uri="{FF2B5EF4-FFF2-40B4-BE49-F238E27FC236}">
                  <a16:creationId xmlns:a16="http://schemas.microsoft.com/office/drawing/2014/main" id="{4FCB5E4B-2F0B-8FD2-96DF-D4DE51EC442F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08;p36">
              <a:extLst>
                <a:ext uri="{FF2B5EF4-FFF2-40B4-BE49-F238E27FC236}">
                  <a16:creationId xmlns:a16="http://schemas.microsoft.com/office/drawing/2014/main" id="{488FCB75-4602-E910-6998-CB5F633AC6C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309;p36">
              <a:extLst>
                <a:ext uri="{FF2B5EF4-FFF2-40B4-BE49-F238E27FC236}">
                  <a16:creationId xmlns:a16="http://schemas.microsoft.com/office/drawing/2014/main" id="{0E64CC37-5154-F31E-5B7F-C389D93A248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10;p36">
              <a:extLst>
                <a:ext uri="{FF2B5EF4-FFF2-40B4-BE49-F238E27FC236}">
                  <a16:creationId xmlns:a16="http://schemas.microsoft.com/office/drawing/2014/main" id="{BFDF6A45-B86C-07F8-7211-192B7E0EC9E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11;p36">
              <a:extLst>
                <a:ext uri="{FF2B5EF4-FFF2-40B4-BE49-F238E27FC236}">
                  <a16:creationId xmlns:a16="http://schemas.microsoft.com/office/drawing/2014/main" id="{FA881DC9-FB3C-5EF8-BB44-759F240762C6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12;p36">
              <a:extLst>
                <a:ext uri="{FF2B5EF4-FFF2-40B4-BE49-F238E27FC236}">
                  <a16:creationId xmlns:a16="http://schemas.microsoft.com/office/drawing/2014/main" id="{ABCB18A5-249B-16F5-ACCC-3AA5E2456188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13;p36">
              <a:extLst>
                <a:ext uri="{FF2B5EF4-FFF2-40B4-BE49-F238E27FC236}">
                  <a16:creationId xmlns:a16="http://schemas.microsoft.com/office/drawing/2014/main" id="{4833CDC8-7F6A-7259-A4C7-9EE840655E4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14;p36">
              <a:extLst>
                <a:ext uri="{FF2B5EF4-FFF2-40B4-BE49-F238E27FC236}">
                  <a16:creationId xmlns:a16="http://schemas.microsoft.com/office/drawing/2014/main" id="{47F6F75A-EEFF-14E5-EC2B-5288780F6E4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15;p36">
              <a:extLst>
                <a:ext uri="{FF2B5EF4-FFF2-40B4-BE49-F238E27FC236}">
                  <a16:creationId xmlns:a16="http://schemas.microsoft.com/office/drawing/2014/main" id="{4C6B55B3-3717-EFB3-0FCB-04F25F86E218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16;p36">
              <a:extLst>
                <a:ext uri="{FF2B5EF4-FFF2-40B4-BE49-F238E27FC236}">
                  <a16:creationId xmlns:a16="http://schemas.microsoft.com/office/drawing/2014/main" id="{C4CC3C9B-16CF-CEE1-AE02-6DFC26C03DA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17;p36">
              <a:extLst>
                <a:ext uri="{FF2B5EF4-FFF2-40B4-BE49-F238E27FC236}">
                  <a16:creationId xmlns:a16="http://schemas.microsoft.com/office/drawing/2014/main" id="{0663F071-4090-C482-D2E7-8DE7ACFB3B66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18;p36">
              <a:extLst>
                <a:ext uri="{FF2B5EF4-FFF2-40B4-BE49-F238E27FC236}">
                  <a16:creationId xmlns:a16="http://schemas.microsoft.com/office/drawing/2014/main" id="{D425E1B7-9E40-6911-90DE-66E83A6D01D7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19;p36">
              <a:extLst>
                <a:ext uri="{FF2B5EF4-FFF2-40B4-BE49-F238E27FC236}">
                  <a16:creationId xmlns:a16="http://schemas.microsoft.com/office/drawing/2014/main" id="{04F19AE1-B04B-7B30-FCA1-D14A84B9BDAB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20;p36">
              <a:extLst>
                <a:ext uri="{FF2B5EF4-FFF2-40B4-BE49-F238E27FC236}">
                  <a16:creationId xmlns:a16="http://schemas.microsoft.com/office/drawing/2014/main" id="{D06E077E-DF13-8969-E0CD-217BC1DDD04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21;p36">
              <a:extLst>
                <a:ext uri="{FF2B5EF4-FFF2-40B4-BE49-F238E27FC236}">
                  <a16:creationId xmlns:a16="http://schemas.microsoft.com/office/drawing/2014/main" id="{DDA5744E-B90E-E8DB-3DCD-242298D5861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22;p36">
              <a:extLst>
                <a:ext uri="{FF2B5EF4-FFF2-40B4-BE49-F238E27FC236}">
                  <a16:creationId xmlns:a16="http://schemas.microsoft.com/office/drawing/2014/main" id="{709BD2C0-277F-CECD-5E8C-C1AAF68330D4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23;p36">
              <a:extLst>
                <a:ext uri="{FF2B5EF4-FFF2-40B4-BE49-F238E27FC236}">
                  <a16:creationId xmlns:a16="http://schemas.microsoft.com/office/drawing/2014/main" id="{3457CAD2-723A-91AC-EBA4-DB5F806CB4F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24;p36">
              <a:extLst>
                <a:ext uri="{FF2B5EF4-FFF2-40B4-BE49-F238E27FC236}">
                  <a16:creationId xmlns:a16="http://schemas.microsoft.com/office/drawing/2014/main" id="{56031C08-7F6A-07F2-A82A-69429773E484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25;p36">
              <a:extLst>
                <a:ext uri="{FF2B5EF4-FFF2-40B4-BE49-F238E27FC236}">
                  <a16:creationId xmlns:a16="http://schemas.microsoft.com/office/drawing/2014/main" id="{FA7AC02E-4D7E-A266-1895-7CFBCCF98F8F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26;p36">
              <a:extLst>
                <a:ext uri="{FF2B5EF4-FFF2-40B4-BE49-F238E27FC236}">
                  <a16:creationId xmlns:a16="http://schemas.microsoft.com/office/drawing/2014/main" id="{71E0F87C-5733-220B-C416-BD576F2F62BD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27;p36">
              <a:extLst>
                <a:ext uri="{FF2B5EF4-FFF2-40B4-BE49-F238E27FC236}">
                  <a16:creationId xmlns:a16="http://schemas.microsoft.com/office/drawing/2014/main" id="{49633E1D-044F-278B-A73C-3FD597B8F9EB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28;p36">
              <a:extLst>
                <a:ext uri="{FF2B5EF4-FFF2-40B4-BE49-F238E27FC236}">
                  <a16:creationId xmlns:a16="http://schemas.microsoft.com/office/drawing/2014/main" id="{25B2DEE9-5D10-545A-E354-F25AE9000936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329;p36">
              <a:extLst>
                <a:ext uri="{FF2B5EF4-FFF2-40B4-BE49-F238E27FC236}">
                  <a16:creationId xmlns:a16="http://schemas.microsoft.com/office/drawing/2014/main" id="{95688826-2E06-723E-FE0C-A5A767D9992B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1531;p37">
            <a:extLst>
              <a:ext uri="{FF2B5EF4-FFF2-40B4-BE49-F238E27FC236}">
                <a16:creationId xmlns:a16="http://schemas.microsoft.com/office/drawing/2014/main" id="{4FDC7B7D-6299-93D8-E29E-08F42E10646C}"/>
              </a:ext>
            </a:extLst>
          </p:cNvPr>
          <p:cNvGrpSpPr/>
          <p:nvPr/>
        </p:nvGrpSpPr>
        <p:grpSpPr>
          <a:xfrm rot="-703236">
            <a:off x="6909859" y="2685556"/>
            <a:ext cx="783050" cy="696936"/>
            <a:chOff x="4961724" y="379849"/>
            <a:chExt cx="1021941" cy="1010275"/>
          </a:xfrm>
        </p:grpSpPr>
        <p:sp>
          <p:nvSpPr>
            <p:cNvPr id="2548" name="Google Shape;1532;p37">
              <a:extLst>
                <a:ext uri="{FF2B5EF4-FFF2-40B4-BE49-F238E27FC236}">
                  <a16:creationId xmlns:a16="http://schemas.microsoft.com/office/drawing/2014/main" id="{8672FC51-F52B-68A8-68E0-52934E31372B}"/>
                </a:ext>
              </a:extLst>
            </p:cNvPr>
            <p:cNvSpPr/>
            <p:nvPr/>
          </p:nvSpPr>
          <p:spPr>
            <a:xfrm>
              <a:off x="4961724" y="379849"/>
              <a:ext cx="1021941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533;p37">
              <a:extLst>
                <a:ext uri="{FF2B5EF4-FFF2-40B4-BE49-F238E27FC236}">
                  <a16:creationId xmlns:a16="http://schemas.microsoft.com/office/drawing/2014/main" id="{D3B636BA-2317-F490-D40D-57C174E232CD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534;p37">
              <a:extLst>
                <a:ext uri="{FF2B5EF4-FFF2-40B4-BE49-F238E27FC236}">
                  <a16:creationId xmlns:a16="http://schemas.microsoft.com/office/drawing/2014/main" id="{41491796-0191-F3CF-2434-98BBAA3111C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535;p37">
              <a:extLst>
                <a:ext uri="{FF2B5EF4-FFF2-40B4-BE49-F238E27FC236}">
                  <a16:creationId xmlns:a16="http://schemas.microsoft.com/office/drawing/2014/main" id="{728ECCAF-6CB2-B6E0-C3B1-2FD0397156BE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536;p37">
              <a:extLst>
                <a:ext uri="{FF2B5EF4-FFF2-40B4-BE49-F238E27FC236}">
                  <a16:creationId xmlns:a16="http://schemas.microsoft.com/office/drawing/2014/main" id="{6AA88174-342B-4D0D-C4E9-1CE7299404F7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537;p37">
              <a:extLst>
                <a:ext uri="{FF2B5EF4-FFF2-40B4-BE49-F238E27FC236}">
                  <a16:creationId xmlns:a16="http://schemas.microsoft.com/office/drawing/2014/main" id="{483B88FC-F3CE-037C-0EBE-BAB65E7A33FC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538;p37">
              <a:extLst>
                <a:ext uri="{FF2B5EF4-FFF2-40B4-BE49-F238E27FC236}">
                  <a16:creationId xmlns:a16="http://schemas.microsoft.com/office/drawing/2014/main" id="{BCB3ED96-CADB-20B5-C3A1-4E875FD74D8A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539;p37">
              <a:extLst>
                <a:ext uri="{FF2B5EF4-FFF2-40B4-BE49-F238E27FC236}">
                  <a16:creationId xmlns:a16="http://schemas.microsoft.com/office/drawing/2014/main" id="{B0DFFFB5-C8E8-14BC-BD80-FAA574665FF6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540;p37">
              <a:extLst>
                <a:ext uri="{FF2B5EF4-FFF2-40B4-BE49-F238E27FC236}">
                  <a16:creationId xmlns:a16="http://schemas.microsoft.com/office/drawing/2014/main" id="{BBAE28BC-26BB-4A74-FF60-2343B175A6D6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541;p37">
              <a:extLst>
                <a:ext uri="{FF2B5EF4-FFF2-40B4-BE49-F238E27FC236}">
                  <a16:creationId xmlns:a16="http://schemas.microsoft.com/office/drawing/2014/main" id="{67038BC9-6166-CD21-B316-95AF84897F30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542;p37">
              <a:extLst>
                <a:ext uri="{FF2B5EF4-FFF2-40B4-BE49-F238E27FC236}">
                  <a16:creationId xmlns:a16="http://schemas.microsoft.com/office/drawing/2014/main" id="{8EC7EB9C-3828-42B5-4D49-C5CCD6193D41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543;p37">
              <a:extLst>
                <a:ext uri="{FF2B5EF4-FFF2-40B4-BE49-F238E27FC236}">
                  <a16:creationId xmlns:a16="http://schemas.microsoft.com/office/drawing/2014/main" id="{CAFEA2E1-A955-D27C-22F7-639C00217FAC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544;p37">
              <a:extLst>
                <a:ext uri="{FF2B5EF4-FFF2-40B4-BE49-F238E27FC236}">
                  <a16:creationId xmlns:a16="http://schemas.microsoft.com/office/drawing/2014/main" id="{0CC7CAEE-E8B7-BA56-1A03-AFB3D35344C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545;p37">
              <a:extLst>
                <a:ext uri="{FF2B5EF4-FFF2-40B4-BE49-F238E27FC236}">
                  <a16:creationId xmlns:a16="http://schemas.microsoft.com/office/drawing/2014/main" id="{48109266-5675-ED7F-3F21-F02C5BC54E4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546;p37">
              <a:extLst>
                <a:ext uri="{FF2B5EF4-FFF2-40B4-BE49-F238E27FC236}">
                  <a16:creationId xmlns:a16="http://schemas.microsoft.com/office/drawing/2014/main" id="{D93DA1D8-75FB-58D3-4903-E44BF503981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547;p37">
              <a:extLst>
                <a:ext uri="{FF2B5EF4-FFF2-40B4-BE49-F238E27FC236}">
                  <a16:creationId xmlns:a16="http://schemas.microsoft.com/office/drawing/2014/main" id="{24704C6A-7F80-FE69-EB8A-555DDABBC287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548;p37">
              <a:extLst>
                <a:ext uri="{FF2B5EF4-FFF2-40B4-BE49-F238E27FC236}">
                  <a16:creationId xmlns:a16="http://schemas.microsoft.com/office/drawing/2014/main" id="{FB74C4C9-F9A4-CB12-DBD0-5E30884A947E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549;p37">
              <a:extLst>
                <a:ext uri="{FF2B5EF4-FFF2-40B4-BE49-F238E27FC236}">
                  <a16:creationId xmlns:a16="http://schemas.microsoft.com/office/drawing/2014/main" id="{81301929-1F06-B49A-4678-86AE4E93AFA8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550;p37">
              <a:extLst>
                <a:ext uri="{FF2B5EF4-FFF2-40B4-BE49-F238E27FC236}">
                  <a16:creationId xmlns:a16="http://schemas.microsoft.com/office/drawing/2014/main" id="{F831023D-254C-E25B-DB2C-4B85C6DA211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551;p37">
              <a:extLst>
                <a:ext uri="{FF2B5EF4-FFF2-40B4-BE49-F238E27FC236}">
                  <a16:creationId xmlns:a16="http://schemas.microsoft.com/office/drawing/2014/main" id="{9087530C-0846-C4FA-19C9-23682E9BEA11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552;p37">
              <a:extLst>
                <a:ext uri="{FF2B5EF4-FFF2-40B4-BE49-F238E27FC236}">
                  <a16:creationId xmlns:a16="http://schemas.microsoft.com/office/drawing/2014/main" id="{08C34D50-16AF-EF24-A4AB-2F5C9139C9BF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553;p37">
              <a:extLst>
                <a:ext uri="{FF2B5EF4-FFF2-40B4-BE49-F238E27FC236}">
                  <a16:creationId xmlns:a16="http://schemas.microsoft.com/office/drawing/2014/main" id="{9E5C71E7-F83C-60D4-0926-72D6CC6DF635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554;p37">
              <a:extLst>
                <a:ext uri="{FF2B5EF4-FFF2-40B4-BE49-F238E27FC236}">
                  <a16:creationId xmlns:a16="http://schemas.microsoft.com/office/drawing/2014/main" id="{0249F0B3-26A2-2E2C-0E00-486D706607B4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555;p37">
              <a:extLst>
                <a:ext uri="{FF2B5EF4-FFF2-40B4-BE49-F238E27FC236}">
                  <a16:creationId xmlns:a16="http://schemas.microsoft.com/office/drawing/2014/main" id="{596C651B-443F-CBC1-7F2E-527606C585F1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556;p37">
              <a:extLst>
                <a:ext uri="{FF2B5EF4-FFF2-40B4-BE49-F238E27FC236}">
                  <a16:creationId xmlns:a16="http://schemas.microsoft.com/office/drawing/2014/main" id="{02C723F8-5D4C-6004-CF8A-DB8A673FC4BA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557;p37">
              <a:extLst>
                <a:ext uri="{FF2B5EF4-FFF2-40B4-BE49-F238E27FC236}">
                  <a16:creationId xmlns:a16="http://schemas.microsoft.com/office/drawing/2014/main" id="{9F6A05F0-B8B3-66F5-66FA-A3CB3E11982E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558;p37">
              <a:extLst>
                <a:ext uri="{FF2B5EF4-FFF2-40B4-BE49-F238E27FC236}">
                  <a16:creationId xmlns:a16="http://schemas.microsoft.com/office/drawing/2014/main" id="{0C3445C0-6A38-AF8B-B8A6-17A32F744C28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559;p37">
              <a:extLst>
                <a:ext uri="{FF2B5EF4-FFF2-40B4-BE49-F238E27FC236}">
                  <a16:creationId xmlns:a16="http://schemas.microsoft.com/office/drawing/2014/main" id="{EA31D73F-8643-06FB-1440-B1655442D20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560;p37">
              <a:extLst>
                <a:ext uri="{FF2B5EF4-FFF2-40B4-BE49-F238E27FC236}">
                  <a16:creationId xmlns:a16="http://schemas.microsoft.com/office/drawing/2014/main" id="{E7ACA8F3-9FB2-463F-610C-EA019569017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561;p37">
              <a:extLst>
                <a:ext uri="{FF2B5EF4-FFF2-40B4-BE49-F238E27FC236}">
                  <a16:creationId xmlns:a16="http://schemas.microsoft.com/office/drawing/2014/main" id="{FE8AB76C-AB3E-4EF5-E58E-9FC97F8810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562;p37">
              <a:extLst>
                <a:ext uri="{FF2B5EF4-FFF2-40B4-BE49-F238E27FC236}">
                  <a16:creationId xmlns:a16="http://schemas.microsoft.com/office/drawing/2014/main" id="{2AA0C25B-2748-C8D1-B773-E50579FB04D1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563;p37">
              <a:extLst>
                <a:ext uri="{FF2B5EF4-FFF2-40B4-BE49-F238E27FC236}">
                  <a16:creationId xmlns:a16="http://schemas.microsoft.com/office/drawing/2014/main" id="{C6153551-5B06-B613-47F9-7E2BF5149244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564;p37">
              <a:extLst>
                <a:ext uri="{FF2B5EF4-FFF2-40B4-BE49-F238E27FC236}">
                  <a16:creationId xmlns:a16="http://schemas.microsoft.com/office/drawing/2014/main" id="{F5C10BFC-126F-1D73-64B1-A1DC88419EC8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565;p37">
              <a:extLst>
                <a:ext uri="{FF2B5EF4-FFF2-40B4-BE49-F238E27FC236}">
                  <a16:creationId xmlns:a16="http://schemas.microsoft.com/office/drawing/2014/main" id="{F90005F3-5C91-D1BF-8E49-CC578C65D3D7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566;p37">
              <a:extLst>
                <a:ext uri="{FF2B5EF4-FFF2-40B4-BE49-F238E27FC236}">
                  <a16:creationId xmlns:a16="http://schemas.microsoft.com/office/drawing/2014/main" id="{4603C000-E1C7-139B-B4F5-B7160E0CE9BF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567;p37">
              <a:extLst>
                <a:ext uri="{FF2B5EF4-FFF2-40B4-BE49-F238E27FC236}">
                  <a16:creationId xmlns:a16="http://schemas.microsoft.com/office/drawing/2014/main" id="{E6A86DC0-6696-0E24-283D-F42B9AEC5F74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568;p37">
              <a:extLst>
                <a:ext uri="{FF2B5EF4-FFF2-40B4-BE49-F238E27FC236}">
                  <a16:creationId xmlns:a16="http://schemas.microsoft.com/office/drawing/2014/main" id="{A8387DA6-2F2D-4330-3FB3-3E56DCF03D68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569;p37">
              <a:extLst>
                <a:ext uri="{FF2B5EF4-FFF2-40B4-BE49-F238E27FC236}">
                  <a16:creationId xmlns:a16="http://schemas.microsoft.com/office/drawing/2014/main" id="{30F2F272-4CB8-D888-AFF0-ABDDA20CA3E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570;p37">
              <a:extLst>
                <a:ext uri="{FF2B5EF4-FFF2-40B4-BE49-F238E27FC236}">
                  <a16:creationId xmlns:a16="http://schemas.microsoft.com/office/drawing/2014/main" id="{228B8D4F-646A-7E8C-E28A-E83B3BBD0E61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571;p37">
              <a:extLst>
                <a:ext uri="{FF2B5EF4-FFF2-40B4-BE49-F238E27FC236}">
                  <a16:creationId xmlns:a16="http://schemas.microsoft.com/office/drawing/2014/main" id="{599364FF-F329-0C4E-3E3C-9974E92A015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572;p37">
              <a:extLst>
                <a:ext uri="{FF2B5EF4-FFF2-40B4-BE49-F238E27FC236}">
                  <a16:creationId xmlns:a16="http://schemas.microsoft.com/office/drawing/2014/main" id="{C915218B-8BB2-5B39-0C43-6B4ED13CE7E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573;p37">
              <a:extLst>
                <a:ext uri="{FF2B5EF4-FFF2-40B4-BE49-F238E27FC236}">
                  <a16:creationId xmlns:a16="http://schemas.microsoft.com/office/drawing/2014/main" id="{45D30DAD-1C32-AD90-E109-E06CF9A64B51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574;p37">
              <a:extLst>
                <a:ext uri="{FF2B5EF4-FFF2-40B4-BE49-F238E27FC236}">
                  <a16:creationId xmlns:a16="http://schemas.microsoft.com/office/drawing/2014/main" id="{90FEA1AD-3FC0-C012-ED8D-C00D6E75A5A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575;p37">
              <a:extLst>
                <a:ext uri="{FF2B5EF4-FFF2-40B4-BE49-F238E27FC236}">
                  <a16:creationId xmlns:a16="http://schemas.microsoft.com/office/drawing/2014/main" id="{BE8C36BB-D7F3-0FD9-1D73-1F9D96FC5903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576;p37">
              <a:extLst>
                <a:ext uri="{FF2B5EF4-FFF2-40B4-BE49-F238E27FC236}">
                  <a16:creationId xmlns:a16="http://schemas.microsoft.com/office/drawing/2014/main" id="{02F4F626-94D4-56C6-E6FE-74B89E89784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577;p37">
              <a:extLst>
                <a:ext uri="{FF2B5EF4-FFF2-40B4-BE49-F238E27FC236}">
                  <a16:creationId xmlns:a16="http://schemas.microsoft.com/office/drawing/2014/main" id="{11CB27AF-B5D2-F073-7F96-023D6F146CA9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578;p37">
              <a:extLst>
                <a:ext uri="{FF2B5EF4-FFF2-40B4-BE49-F238E27FC236}">
                  <a16:creationId xmlns:a16="http://schemas.microsoft.com/office/drawing/2014/main" id="{A259FD0F-91AE-B0A3-EF62-CC2E8A54838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579;p37">
              <a:extLst>
                <a:ext uri="{FF2B5EF4-FFF2-40B4-BE49-F238E27FC236}">
                  <a16:creationId xmlns:a16="http://schemas.microsoft.com/office/drawing/2014/main" id="{8DE5F0B1-9EE2-96B3-32BD-F1ADEA3F9288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580;p37">
              <a:extLst>
                <a:ext uri="{FF2B5EF4-FFF2-40B4-BE49-F238E27FC236}">
                  <a16:creationId xmlns:a16="http://schemas.microsoft.com/office/drawing/2014/main" id="{86B7420E-2DBB-2214-FC1E-0E5D3DBF457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581;p37">
              <a:extLst>
                <a:ext uri="{FF2B5EF4-FFF2-40B4-BE49-F238E27FC236}">
                  <a16:creationId xmlns:a16="http://schemas.microsoft.com/office/drawing/2014/main" id="{5CA2C3F8-6445-7CEC-2E68-D5B48CA18BF7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582;p37">
              <a:extLst>
                <a:ext uri="{FF2B5EF4-FFF2-40B4-BE49-F238E27FC236}">
                  <a16:creationId xmlns:a16="http://schemas.microsoft.com/office/drawing/2014/main" id="{A99B60F2-0286-E1B2-2227-573078C3424F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583;p37">
              <a:extLst>
                <a:ext uri="{FF2B5EF4-FFF2-40B4-BE49-F238E27FC236}">
                  <a16:creationId xmlns:a16="http://schemas.microsoft.com/office/drawing/2014/main" id="{B4064A8C-6129-68B6-60E2-DD96646DDCBC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584;p37">
              <a:extLst>
                <a:ext uri="{FF2B5EF4-FFF2-40B4-BE49-F238E27FC236}">
                  <a16:creationId xmlns:a16="http://schemas.microsoft.com/office/drawing/2014/main" id="{BE537B76-20AB-DD27-220B-83166999E250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585;p37">
              <a:extLst>
                <a:ext uri="{FF2B5EF4-FFF2-40B4-BE49-F238E27FC236}">
                  <a16:creationId xmlns:a16="http://schemas.microsoft.com/office/drawing/2014/main" id="{E7FAEC63-011C-FA9D-C434-7F227E72984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586;p37">
              <a:extLst>
                <a:ext uri="{FF2B5EF4-FFF2-40B4-BE49-F238E27FC236}">
                  <a16:creationId xmlns:a16="http://schemas.microsoft.com/office/drawing/2014/main" id="{D564D944-D310-2607-C01D-42F3B1FD9387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587;p37">
              <a:extLst>
                <a:ext uri="{FF2B5EF4-FFF2-40B4-BE49-F238E27FC236}">
                  <a16:creationId xmlns:a16="http://schemas.microsoft.com/office/drawing/2014/main" id="{ED4AB014-3409-7328-4EE6-C8C805943B4B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588;p37">
              <a:extLst>
                <a:ext uri="{FF2B5EF4-FFF2-40B4-BE49-F238E27FC236}">
                  <a16:creationId xmlns:a16="http://schemas.microsoft.com/office/drawing/2014/main" id="{C4D8FFD2-F846-B70D-BAF6-8FDA60A77018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589;p37">
              <a:extLst>
                <a:ext uri="{FF2B5EF4-FFF2-40B4-BE49-F238E27FC236}">
                  <a16:creationId xmlns:a16="http://schemas.microsoft.com/office/drawing/2014/main" id="{9F606D31-2182-3702-0BC5-5B35C0356C84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590;p37">
              <a:extLst>
                <a:ext uri="{FF2B5EF4-FFF2-40B4-BE49-F238E27FC236}">
                  <a16:creationId xmlns:a16="http://schemas.microsoft.com/office/drawing/2014/main" id="{5907CF41-C686-343E-63DF-FBEBD798B45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591;p37">
              <a:extLst>
                <a:ext uri="{FF2B5EF4-FFF2-40B4-BE49-F238E27FC236}">
                  <a16:creationId xmlns:a16="http://schemas.microsoft.com/office/drawing/2014/main" id="{20396F85-E473-25A4-902C-A4CFE8409E99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592;p37">
              <a:extLst>
                <a:ext uri="{FF2B5EF4-FFF2-40B4-BE49-F238E27FC236}">
                  <a16:creationId xmlns:a16="http://schemas.microsoft.com/office/drawing/2014/main" id="{3F333502-BFFD-AF95-7182-6152831672E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593;p37">
              <a:extLst>
                <a:ext uri="{FF2B5EF4-FFF2-40B4-BE49-F238E27FC236}">
                  <a16:creationId xmlns:a16="http://schemas.microsoft.com/office/drawing/2014/main" id="{6C8C3D88-FB26-0AF7-49F9-88BDAB40C4E8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594;p37">
              <a:extLst>
                <a:ext uri="{FF2B5EF4-FFF2-40B4-BE49-F238E27FC236}">
                  <a16:creationId xmlns:a16="http://schemas.microsoft.com/office/drawing/2014/main" id="{9391E476-9E96-5598-5235-66E3A5EDF1A7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595;p37">
              <a:extLst>
                <a:ext uri="{FF2B5EF4-FFF2-40B4-BE49-F238E27FC236}">
                  <a16:creationId xmlns:a16="http://schemas.microsoft.com/office/drawing/2014/main" id="{A442BAB9-0ED6-6FEC-4BB7-41FD480FE114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596;p37">
              <a:extLst>
                <a:ext uri="{FF2B5EF4-FFF2-40B4-BE49-F238E27FC236}">
                  <a16:creationId xmlns:a16="http://schemas.microsoft.com/office/drawing/2014/main" id="{9F0E3023-1077-149F-FC6D-4FEDF3DFFD11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597;p37">
              <a:extLst>
                <a:ext uri="{FF2B5EF4-FFF2-40B4-BE49-F238E27FC236}">
                  <a16:creationId xmlns:a16="http://schemas.microsoft.com/office/drawing/2014/main" id="{377BEE72-F250-1D5B-AD8B-955EA1FEDC77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598;p37">
              <a:extLst>
                <a:ext uri="{FF2B5EF4-FFF2-40B4-BE49-F238E27FC236}">
                  <a16:creationId xmlns:a16="http://schemas.microsoft.com/office/drawing/2014/main" id="{9538BB79-67C4-A144-408C-9E23638D7069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599;p37">
              <a:extLst>
                <a:ext uri="{FF2B5EF4-FFF2-40B4-BE49-F238E27FC236}">
                  <a16:creationId xmlns:a16="http://schemas.microsoft.com/office/drawing/2014/main" id="{8D67F5FF-504E-B255-C250-8A52F9B9BFC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600;p37">
              <a:extLst>
                <a:ext uri="{FF2B5EF4-FFF2-40B4-BE49-F238E27FC236}">
                  <a16:creationId xmlns:a16="http://schemas.microsoft.com/office/drawing/2014/main" id="{B80F24DB-D71A-8664-E7D9-CF426B82765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601;p37">
              <a:extLst>
                <a:ext uri="{FF2B5EF4-FFF2-40B4-BE49-F238E27FC236}">
                  <a16:creationId xmlns:a16="http://schemas.microsoft.com/office/drawing/2014/main" id="{2EF9F2AB-10CA-319B-610A-AFA4BACCC47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602;p37">
              <a:extLst>
                <a:ext uri="{FF2B5EF4-FFF2-40B4-BE49-F238E27FC236}">
                  <a16:creationId xmlns:a16="http://schemas.microsoft.com/office/drawing/2014/main" id="{8E9A0E6E-7F69-B463-8B74-A49FE14039FE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603;p37">
              <a:extLst>
                <a:ext uri="{FF2B5EF4-FFF2-40B4-BE49-F238E27FC236}">
                  <a16:creationId xmlns:a16="http://schemas.microsoft.com/office/drawing/2014/main" id="{58A07BA1-27F8-4126-DCF8-E1BCB734A5D0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604;p37">
              <a:extLst>
                <a:ext uri="{FF2B5EF4-FFF2-40B4-BE49-F238E27FC236}">
                  <a16:creationId xmlns:a16="http://schemas.microsoft.com/office/drawing/2014/main" id="{8922EED7-88B8-75EE-9EAB-59863767C62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605;p37">
              <a:extLst>
                <a:ext uri="{FF2B5EF4-FFF2-40B4-BE49-F238E27FC236}">
                  <a16:creationId xmlns:a16="http://schemas.microsoft.com/office/drawing/2014/main" id="{563BF7FB-9644-C940-DBFC-8AAF0605C755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7469;p71">
            <a:extLst>
              <a:ext uri="{FF2B5EF4-FFF2-40B4-BE49-F238E27FC236}">
                <a16:creationId xmlns:a16="http://schemas.microsoft.com/office/drawing/2014/main" id="{2FCF1772-2FBC-9F37-8989-D1AB332CF062}"/>
              </a:ext>
            </a:extLst>
          </p:cNvPr>
          <p:cNvGrpSpPr/>
          <p:nvPr/>
        </p:nvGrpSpPr>
        <p:grpSpPr>
          <a:xfrm rot="359027">
            <a:off x="3241398" y="160747"/>
            <a:ext cx="1304428" cy="1340456"/>
            <a:chOff x="9501450" y="282563"/>
            <a:chExt cx="827125" cy="935750"/>
          </a:xfrm>
        </p:grpSpPr>
        <p:sp>
          <p:nvSpPr>
            <p:cNvPr id="2644" name="Google Shape;7470;p71">
              <a:extLst>
                <a:ext uri="{FF2B5EF4-FFF2-40B4-BE49-F238E27FC236}">
                  <a16:creationId xmlns:a16="http://schemas.microsoft.com/office/drawing/2014/main" id="{E000662F-6DAC-52C6-8742-2C5F0C2C38F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7471;p71">
              <a:extLst>
                <a:ext uri="{FF2B5EF4-FFF2-40B4-BE49-F238E27FC236}">
                  <a16:creationId xmlns:a16="http://schemas.microsoft.com/office/drawing/2014/main" id="{373E9ABB-8738-2123-F4A5-6F4C6C0CBED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7472;p71">
              <a:extLst>
                <a:ext uri="{FF2B5EF4-FFF2-40B4-BE49-F238E27FC236}">
                  <a16:creationId xmlns:a16="http://schemas.microsoft.com/office/drawing/2014/main" id="{7B4B60E8-3453-E424-48DE-DCD8BB5DEBB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7473;p71">
              <a:extLst>
                <a:ext uri="{FF2B5EF4-FFF2-40B4-BE49-F238E27FC236}">
                  <a16:creationId xmlns:a16="http://schemas.microsoft.com/office/drawing/2014/main" id="{5D608155-1BA4-4439-3ADD-FDA323E6979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7474;p71">
              <a:extLst>
                <a:ext uri="{FF2B5EF4-FFF2-40B4-BE49-F238E27FC236}">
                  <a16:creationId xmlns:a16="http://schemas.microsoft.com/office/drawing/2014/main" id="{6A04B4C1-56FE-A098-8A87-ECD23DB714C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7475;p71">
              <a:extLst>
                <a:ext uri="{FF2B5EF4-FFF2-40B4-BE49-F238E27FC236}">
                  <a16:creationId xmlns:a16="http://schemas.microsoft.com/office/drawing/2014/main" id="{D2676FAB-8756-170C-3710-4985773527E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7476;p71">
              <a:extLst>
                <a:ext uri="{FF2B5EF4-FFF2-40B4-BE49-F238E27FC236}">
                  <a16:creationId xmlns:a16="http://schemas.microsoft.com/office/drawing/2014/main" id="{CF081193-2CE0-EFB2-B218-4B610ED16FE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7477;p71">
              <a:extLst>
                <a:ext uri="{FF2B5EF4-FFF2-40B4-BE49-F238E27FC236}">
                  <a16:creationId xmlns:a16="http://schemas.microsoft.com/office/drawing/2014/main" id="{D7C0A667-F3E6-4B01-CB0D-CCB1884FB1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7478;p71">
              <a:extLst>
                <a:ext uri="{FF2B5EF4-FFF2-40B4-BE49-F238E27FC236}">
                  <a16:creationId xmlns:a16="http://schemas.microsoft.com/office/drawing/2014/main" id="{9D3B0F7C-5C4D-FFFC-0A25-76DEAFDFF0E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7479;p71">
              <a:extLst>
                <a:ext uri="{FF2B5EF4-FFF2-40B4-BE49-F238E27FC236}">
                  <a16:creationId xmlns:a16="http://schemas.microsoft.com/office/drawing/2014/main" id="{386B1E5A-2083-4B4A-35FB-FD4B9170F0D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7480;p71">
              <a:extLst>
                <a:ext uri="{FF2B5EF4-FFF2-40B4-BE49-F238E27FC236}">
                  <a16:creationId xmlns:a16="http://schemas.microsoft.com/office/drawing/2014/main" id="{3A870269-380F-55B7-D4C6-25718461A4C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7481;p71">
              <a:extLst>
                <a:ext uri="{FF2B5EF4-FFF2-40B4-BE49-F238E27FC236}">
                  <a16:creationId xmlns:a16="http://schemas.microsoft.com/office/drawing/2014/main" id="{9C2CA4FA-B9A1-7014-8C9E-E222E6D277C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7482;p71">
              <a:extLst>
                <a:ext uri="{FF2B5EF4-FFF2-40B4-BE49-F238E27FC236}">
                  <a16:creationId xmlns:a16="http://schemas.microsoft.com/office/drawing/2014/main" id="{BEFD8F60-5282-03A0-DD12-27E23258FE93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7483;p71">
              <a:extLst>
                <a:ext uri="{FF2B5EF4-FFF2-40B4-BE49-F238E27FC236}">
                  <a16:creationId xmlns:a16="http://schemas.microsoft.com/office/drawing/2014/main" id="{EF1FF7A2-07EB-2B8A-122B-BDE52EFB6FD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7484;p71">
              <a:extLst>
                <a:ext uri="{FF2B5EF4-FFF2-40B4-BE49-F238E27FC236}">
                  <a16:creationId xmlns:a16="http://schemas.microsoft.com/office/drawing/2014/main" id="{8C97F593-2E7D-7DC4-BFE0-47DFA46623A3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7485;p71">
              <a:extLst>
                <a:ext uri="{FF2B5EF4-FFF2-40B4-BE49-F238E27FC236}">
                  <a16:creationId xmlns:a16="http://schemas.microsoft.com/office/drawing/2014/main" id="{84971209-C07A-06D7-1618-96559AC4986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7486;p71">
              <a:extLst>
                <a:ext uri="{FF2B5EF4-FFF2-40B4-BE49-F238E27FC236}">
                  <a16:creationId xmlns:a16="http://schemas.microsoft.com/office/drawing/2014/main" id="{19119634-92E0-FB94-2EC4-9306B2A4956D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7487;p71">
              <a:extLst>
                <a:ext uri="{FF2B5EF4-FFF2-40B4-BE49-F238E27FC236}">
                  <a16:creationId xmlns:a16="http://schemas.microsoft.com/office/drawing/2014/main" id="{666C16FE-8FAD-C6CA-2592-5FB90BC574F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7488;p71">
              <a:extLst>
                <a:ext uri="{FF2B5EF4-FFF2-40B4-BE49-F238E27FC236}">
                  <a16:creationId xmlns:a16="http://schemas.microsoft.com/office/drawing/2014/main" id="{21108CD7-F53C-EE19-9C5F-0CB27A65CF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7489;p71">
              <a:extLst>
                <a:ext uri="{FF2B5EF4-FFF2-40B4-BE49-F238E27FC236}">
                  <a16:creationId xmlns:a16="http://schemas.microsoft.com/office/drawing/2014/main" id="{B49615FA-E284-F75A-2EFC-E551BB79C399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7490;p71">
              <a:extLst>
                <a:ext uri="{FF2B5EF4-FFF2-40B4-BE49-F238E27FC236}">
                  <a16:creationId xmlns:a16="http://schemas.microsoft.com/office/drawing/2014/main" id="{BABD084E-E9B4-D536-7343-45C6EB90E2C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7491;p71">
              <a:extLst>
                <a:ext uri="{FF2B5EF4-FFF2-40B4-BE49-F238E27FC236}">
                  <a16:creationId xmlns:a16="http://schemas.microsoft.com/office/drawing/2014/main" id="{D9D75B89-0E94-0F17-BDEF-1C199604C3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7492;p71">
              <a:extLst>
                <a:ext uri="{FF2B5EF4-FFF2-40B4-BE49-F238E27FC236}">
                  <a16:creationId xmlns:a16="http://schemas.microsoft.com/office/drawing/2014/main" id="{02494B0D-41FD-8CD7-B183-FE91A5BA4F5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7493;p71">
              <a:extLst>
                <a:ext uri="{FF2B5EF4-FFF2-40B4-BE49-F238E27FC236}">
                  <a16:creationId xmlns:a16="http://schemas.microsoft.com/office/drawing/2014/main" id="{C617CAB9-C8BB-2514-205A-C9F606F51A0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7494;p71">
              <a:extLst>
                <a:ext uri="{FF2B5EF4-FFF2-40B4-BE49-F238E27FC236}">
                  <a16:creationId xmlns:a16="http://schemas.microsoft.com/office/drawing/2014/main" id="{5C3F3064-6501-76B2-704D-6C51E87D8C6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7495;p71">
              <a:extLst>
                <a:ext uri="{FF2B5EF4-FFF2-40B4-BE49-F238E27FC236}">
                  <a16:creationId xmlns:a16="http://schemas.microsoft.com/office/drawing/2014/main" id="{58EDE5E3-C3FD-5D09-3D18-F273EA8F517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7496;p71">
              <a:extLst>
                <a:ext uri="{FF2B5EF4-FFF2-40B4-BE49-F238E27FC236}">
                  <a16:creationId xmlns:a16="http://schemas.microsoft.com/office/drawing/2014/main" id="{2CABDC89-5F33-E48A-C0FD-1042C9756B7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7497;p71">
              <a:extLst>
                <a:ext uri="{FF2B5EF4-FFF2-40B4-BE49-F238E27FC236}">
                  <a16:creationId xmlns:a16="http://schemas.microsoft.com/office/drawing/2014/main" id="{3D0F8ABA-AFAB-9C86-EF09-2F7045AB5900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7498;p71">
              <a:extLst>
                <a:ext uri="{FF2B5EF4-FFF2-40B4-BE49-F238E27FC236}">
                  <a16:creationId xmlns:a16="http://schemas.microsoft.com/office/drawing/2014/main" id="{9168E74C-DF5D-AFED-9C16-2D0B56BF752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7499;p71">
              <a:extLst>
                <a:ext uri="{FF2B5EF4-FFF2-40B4-BE49-F238E27FC236}">
                  <a16:creationId xmlns:a16="http://schemas.microsoft.com/office/drawing/2014/main" id="{7693EE81-37A2-48AB-E795-D938D2B9B35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7500;p71">
              <a:extLst>
                <a:ext uri="{FF2B5EF4-FFF2-40B4-BE49-F238E27FC236}">
                  <a16:creationId xmlns:a16="http://schemas.microsoft.com/office/drawing/2014/main" id="{BFC3E8D4-61AB-0F6C-FE73-E998F521454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7501;p71">
              <a:extLst>
                <a:ext uri="{FF2B5EF4-FFF2-40B4-BE49-F238E27FC236}">
                  <a16:creationId xmlns:a16="http://schemas.microsoft.com/office/drawing/2014/main" id="{195BF4D4-5F29-6580-744F-21FFD39B6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7502;p71">
              <a:extLst>
                <a:ext uri="{FF2B5EF4-FFF2-40B4-BE49-F238E27FC236}">
                  <a16:creationId xmlns:a16="http://schemas.microsoft.com/office/drawing/2014/main" id="{79AE2F9A-F581-DCE5-1176-A07FCA2EDE8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7503;p71">
              <a:extLst>
                <a:ext uri="{FF2B5EF4-FFF2-40B4-BE49-F238E27FC236}">
                  <a16:creationId xmlns:a16="http://schemas.microsoft.com/office/drawing/2014/main" id="{FE06BD92-D094-177C-3A5E-12C9BB580755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7504;p71">
              <a:extLst>
                <a:ext uri="{FF2B5EF4-FFF2-40B4-BE49-F238E27FC236}">
                  <a16:creationId xmlns:a16="http://schemas.microsoft.com/office/drawing/2014/main" id="{28048780-D826-9E29-3030-FEAC975F4F7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7505;p71">
              <a:extLst>
                <a:ext uri="{FF2B5EF4-FFF2-40B4-BE49-F238E27FC236}">
                  <a16:creationId xmlns:a16="http://schemas.microsoft.com/office/drawing/2014/main" id="{173A1DA6-436D-D911-8910-7EE237011B2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7506;p71">
              <a:extLst>
                <a:ext uri="{FF2B5EF4-FFF2-40B4-BE49-F238E27FC236}">
                  <a16:creationId xmlns:a16="http://schemas.microsoft.com/office/drawing/2014/main" id="{E2CEB077-EEB4-C2BB-B0D7-26E0FD5A7C7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0" name="Rectangle 2689">
            <a:extLst>
              <a:ext uri="{FF2B5EF4-FFF2-40B4-BE49-F238E27FC236}">
                <a16:creationId xmlns:a16="http://schemas.microsoft.com/office/drawing/2014/main" id="{9DB43073-E9A6-9ACC-6A4C-A7F28A23B984}"/>
              </a:ext>
            </a:extLst>
          </p:cNvPr>
          <p:cNvSpPr/>
          <p:nvPr/>
        </p:nvSpPr>
        <p:spPr>
          <a:xfrm>
            <a:off x="4782980" y="1566866"/>
            <a:ext cx="242458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139700">
                    <a:schemeClr val="bg1"/>
                  </a:glo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404AB3-BCD8-7D74-2ADC-9976E8BBA389}"/>
              </a:ext>
            </a:extLst>
          </p:cNvPr>
          <p:cNvSpPr/>
          <p:nvPr/>
        </p:nvSpPr>
        <p:spPr>
          <a:xfrm>
            <a:off x="4877815" y="1592159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grpSp>
        <p:nvGrpSpPr>
          <p:cNvPr id="2692" name="Google Shape;7469;p71">
            <a:extLst>
              <a:ext uri="{FF2B5EF4-FFF2-40B4-BE49-F238E27FC236}">
                <a16:creationId xmlns:a16="http://schemas.microsoft.com/office/drawing/2014/main" id="{9CC88B01-4C7C-6436-7A47-DA2AAAE633EB}"/>
              </a:ext>
            </a:extLst>
          </p:cNvPr>
          <p:cNvGrpSpPr/>
          <p:nvPr/>
        </p:nvGrpSpPr>
        <p:grpSpPr>
          <a:xfrm rot="20920935">
            <a:off x="2059077" y="2982208"/>
            <a:ext cx="639708" cy="690412"/>
            <a:chOff x="9501450" y="282563"/>
            <a:chExt cx="827125" cy="935750"/>
          </a:xfrm>
        </p:grpSpPr>
        <p:sp>
          <p:nvSpPr>
            <p:cNvPr id="2693" name="Google Shape;7470;p71">
              <a:extLst>
                <a:ext uri="{FF2B5EF4-FFF2-40B4-BE49-F238E27FC236}">
                  <a16:creationId xmlns:a16="http://schemas.microsoft.com/office/drawing/2014/main" id="{A99E5E71-C8D2-1275-8F81-CBBDA7D8D774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7471;p71">
              <a:extLst>
                <a:ext uri="{FF2B5EF4-FFF2-40B4-BE49-F238E27FC236}">
                  <a16:creationId xmlns:a16="http://schemas.microsoft.com/office/drawing/2014/main" id="{0FC7AE37-78AC-D893-5658-016A7CF583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7472;p71">
              <a:extLst>
                <a:ext uri="{FF2B5EF4-FFF2-40B4-BE49-F238E27FC236}">
                  <a16:creationId xmlns:a16="http://schemas.microsoft.com/office/drawing/2014/main" id="{4551AC29-D2FD-5287-FA69-63413DAB84C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7473;p71">
              <a:extLst>
                <a:ext uri="{FF2B5EF4-FFF2-40B4-BE49-F238E27FC236}">
                  <a16:creationId xmlns:a16="http://schemas.microsoft.com/office/drawing/2014/main" id="{271969E3-7FF3-1571-2A02-CFBA0AA1CB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7474;p71">
              <a:extLst>
                <a:ext uri="{FF2B5EF4-FFF2-40B4-BE49-F238E27FC236}">
                  <a16:creationId xmlns:a16="http://schemas.microsoft.com/office/drawing/2014/main" id="{CC596547-BF70-CF6E-0B5F-C25D33760F3C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7475;p71">
              <a:extLst>
                <a:ext uri="{FF2B5EF4-FFF2-40B4-BE49-F238E27FC236}">
                  <a16:creationId xmlns:a16="http://schemas.microsoft.com/office/drawing/2014/main" id="{923234A3-E047-ACB4-EDE5-536AAFC27BB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7476;p71">
              <a:extLst>
                <a:ext uri="{FF2B5EF4-FFF2-40B4-BE49-F238E27FC236}">
                  <a16:creationId xmlns:a16="http://schemas.microsoft.com/office/drawing/2014/main" id="{5DD21577-F5F5-C0D0-A0C1-49437A98167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7477;p71">
              <a:extLst>
                <a:ext uri="{FF2B5EF4-FFF2-40B4-BE49-F238E27FC236}">
                  <a16:creationId xmlns:a16="http://schemas.microsoft.com/office/drawing/2014/main" id="{066F016A-941C-51E8-6AAA-9CCF4FBF473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7478;p71">
              <a:extLst>
                <a:ext uri="{FF2B5EF4-FFF2-40B4-BE49-F238E27FC236}">
                  <a16:creationId xmlns:a16="http://schemas.microsoft.com/office/drawing/2014/main" id="{13023B46-C107-6345-0EC0-86609B8C633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7479;p71">
              <a:extLst>
                <a:ext uri="{FF2B5EF4-FFF2-40B4-BE49-F238E27FC236}">
                  <a16:creationId xmlns:a16="http://schemas.microsoft.com/office/drawing/2014/main" id="{98351075-96FF-B961-188B-2EACFB6DC47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7480;p71">
              <a:extLst>
                <a:ext uri="{FF2B5EF4-FFF2-40B4-BE49-F238E27FC236}">
                  <a16:creationId xmlns:a16="http://schemas.microsoft.com/office/drawing/2014/main" id="{6D955803-1EA3-5D69-3239-16678B9F9D9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7481;p71">
              <a:extLst>
                <a:ext uri="{FF2B5EF4-FFF2-40B4-BE49-F238E27FC236}">
                  <a16:creationId xmlns:a16="http://schemas.microsoft.com/office/drawing/2014/main" id="{CCE30A80-3AD3-C159-5EAF-3BD9578A22E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7482;p71">
              <a:extLst>
                <a:ext uri="{FF2B5EF4-FFF2-40B4-BE49-F238E27FC236}">
                  <a16:creationId xmlns:a16="http://schemas.microsoft.com/office/drawing/2014/main" id="{88A7FB0A-DF14-A2FB-FFD5-175230E36BB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7483;p71">
              <a:extLst>
                <a:ext uri="{FF2B5EF4-FFF2-40B4-BE49-F238E27FC236}">
                  <a16:creationId xmlns:a16="http://schemas.microsoft.com/office/drawing/2014/main" id="{ED08CB48-6A12-FEB0-3783-C85962AFCEF2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7484;p71">
              <a:extLst>
                <a:ext uri="{FF2B5EF4-FFF2-40B4-BE49-F238E27FC236}">
                  <a16:creationId xmlns:a16="http://schemas.microsoft.com/office/drawing/2014/main" id="{88D5037F-3A80-7635-CADC-EC1E41E706B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7485;p71">
              <a:extLst>
                <a:ext uri="{FF2B5EF4-FFF2-40B4-BE49-F238E27FC236}">
                  <a16:creationId xmlns:a16="http://schemas.microsoft.com/office/drawing/2014/main" id="{DDA3A547-D8F8-1744-15DF-A9E7BD2225A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7486;p71">
              <a:extLst>
                <a:ext uri="{FF2B5EF4-FFF2-40B4-BE49-F238E27FC236}">
                  <a16:creationId xmlns:a16="http://schemas.microsoft.com/office/drawing/2014/main" id="{60EB4F3E-8D5C-2691-E862-BF50FF7235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7487;p71">
              <a:extLst>
                <a:ext uri="{FF2B5EF4-FFF2-40B4-BE49-F238E27FC236}">
                  <a16:creationId xmlns:a16="http://schemas.microsoft.com/office/drawing/2014/main" id="{CC7FB846-82D3-4488-C62F-2555D5D1DC70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7488;p71">
              <a:extLst>
                <a:ext uri="{FF2B5EF4-FFF2-40B4-BE49-F238E27FC236}">
                  <a16:creationId xmlns:a16="http://schemas.microsoft.com/office/drawing/2014/main" id="{F306B217-37ED-6E4D-52AA-DE91EE31486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7489;p71">
              <a:extLst>
                <a:ext uri="{FF2B5EF4-FFF2-40B4-BE49-F238E27FC236}">
                  <a16:creationId xmlns:a16="http://schemas.microsoft.com/office/drawing/2014/main" id="{EBABDD42-26A9-E9E5-E973-FF261BA07D07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7490;p71">
              <a:extLst>
                <a:ext uri="{FF2B5EF4-FFF2-40B4-BE49-F238E27FC236}">
                  <a16:creationId xmlns:a16="http://schemas.microsoft.com/office/drawing/2014/main" id="{04FB07F1-D645-0670-1926-A03756F23B4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7491;p71">
              <a:extLst>
                <a:ext uri="{FF2B5EF4-FFF2-40B4-BE49-F238E27FC236}">
                  <a16:creationId xmlns:a16="http://schemas.microsoft.com/office/drawing/2014/main" id="{80802933-DC0A-AD57-45C7-317A65F54BC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7492;p71">
              <a:extLst>
                <a:ext uri="{FF2B5EF4-FFF2-40B4-BE49-F238E27FC236}">
                  <a16:creationId xmlns:a16="http://schemas.microsoft.com/office/drawing/2014/main" id="{D91EA8A1-418A-FCB1-EDEC-9DE88C26D7B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7493;p71">
              <a:extLst>
                <a:ext uri="{FF2B5EF4-FFF2-40B4-BE49-F238E27FC236}">
                  <a16:creationId xmlns:a16="http://schemas.microsoft.com/office/drawing/2014/main" id="{03B6D5CD-7F77-CA40-561A-6CBA679A9E1A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7494;p71">
              <a:extLst>
                <a:ext uri="{FF2B5EF4-FFF2-40B4-BE49-F238E27FC236}">
                  <a16:creationId xmlns:a16="http://schemas.microsoft.com/office/drawing/2014/main" id="{9891C9C6-4FEE-1A58-7E22-2178DC23C7F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7495;p71">
              <a:extLst>
                <a:ext uri="{FF2B5EF4-FFF2-40B4-BE49-F238E27FC236}">
                  <a16:creationId xmlns:a16="http://schemas.microsoft.com/office/drawing/2014/main" id="{39A0AE25-6F85-77A7-E802-14374CF0A690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7496;p71">
              <a:extLst>
                <a:ext uri="{FF2B5EF4-FFF2-40B4-BE49-F238E27FC236}">
                  <a16:creationId xmlns:a16="http://schemas.microsoft.com/office/drawing/2014/main" id="{0B228D42-3794-79D4-1F72-0E8991FBC40E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7497;p71">
              <a:extLst>
                <a:ext uri="{FF2B5EF4-FFF2-40B4-BE49-F238E27FC236}">
                  <a16:creationId xmlns:a16="http://schemas.microsoft.com/office/drawing/2014/main" id="{0271758C-4F33-F972-3334-651F46D6980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7498;p71">
              <a:extLst>
                <a:ext uri="{FF2B5EF4-FFF2-40B4-BE49-F238E27FC236}">
                  <a16:creationId xmlns:a16="http://schemas.microsoft.com/office/drawing/2014/main" id="{EE562410-6E0E-C9B9-7D1C-A0861BA9366F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7499;p71">
              <a:extLst>
                <a:ext uri="{FF2B5EF4-FFF2-40B4-BE49-F238E27FC236}">
                  <a16:creationId xmlns:a16="http://schemas.microsoft.com/office/drawing/2014/main" id="{189E8ED4-5185-56BE-0717-F66EB2A23C2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7500;p71">
              <a:extLst>
                <a:ext uri="{FF2B5EF4-FFF2-40B4-BE49-F238E27FC236}">
                  <a16:creationId xmlns:a16="http://schemas.microsoft.com/office/drawing/2014/main" id="{0544FBFE-523C-4B1A-6076-D6D9FBD249F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7501;p71">
              <a:extLst>
                <a:ext uri="{FF2B5EF4-FFF2-40B4-BE49-F238E27FC236}">
                  <a16:creationId xmlns:a16="http://schemas.microsoft.com/office/drawing/2014/main" id="{AAB16A52-F733-2835-EE22-4988486267D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7502;p71">
              <a:extLst>
                <a:ext uri="{FF2B5EF4-FFF2-40B4-BE49-F238E27FC236}">
                  <a16:creationId xmlns:a16="http://schemas.microsoft.com/office/drawing/2014/main" id="{920F88A0-38B3-7650-EFCF-16B599BE71AE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7503;p71">
              <a:extLst>
                <a:ext uri="{FF2B5EF4-FFF2-40B4-BE49-F238E27FC236}">
                  <a16:creationId xmlns:a16="http://schemas.microsoft.com/office/drawing/2014/main" id="{07F743B0-AC59-7490-1267-A43BAE34712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7504;p71">
              <a:extLst>
                <a:ext uri="{FF2B5EF4-FFF2-40B4-BE49-F238E27FC236}">
                  <a16:creationId xmlns:a16="http://schemas.microsoft.com/office/drawing/2014/main" id="{AF55DD74-CFFD-1102-1D52-87E52DC0CB4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7505;p71">
              <a:extLst>
                <a:ext uri="{FF2B5EF4-FFF2-40B4-BE49-F238E27FC236}">
                  <a16:creationId xmlns:a16="http://schemas.microsoft.com/office/drawing/2014/main" id="{25433CC1-7B80-206D-4195-4C01421F43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7506;p71">
              <a:extLst>
                <a:ext uri="{FF2B5EF4-FFF2-40B4-BE49-F238E27FC236}">
                  <a16:creationId xmlns:a16="http://schemas.microsoft.com/office/drawing/2014/main" id="{D7D44C0F-5697-EE22-4BFF-65FE66AD2C9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2710231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p7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9" name="Google Shape;7449;p7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0" name="Google Shape;7450;p7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7451" name="Google Shape;7451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57" name="Google Shape;7457;p7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8" name="Google Shape;7458;p7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7459" name="Google Shape;7459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9" name="Google Shape;7469;p71"/>
          <p:cNvGrpSpPr/>
          <p:nvPr/>
        </p:nvGrpSpPr>
        <p:grpSpPr>
          <a:xfrm rot="359027">
            <a:off x="8511254" y="2009478"/>
            <a:ext cx="619667" cy="701047"/>
            <a:chOff x="9501450" y="282563"/>
            <a:chExt cx="827125" cy="935750"/>
          </a:xfrm>
        </p:grpSpPr>
        <p:sp>
          <p:nvSpPr>
            <p:cNvPr id="7470" name="Google Shape;7470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1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1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1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1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1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1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1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71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1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1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1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1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1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1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1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1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1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1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1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1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1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7" name="Google Shape;7507;p71"/>
          <p:cNvGrpSpPr/>
          <p:nvPr/>
        </p:nvGrpSpPr>
        <p:grpSpPr>
          <a:xfrm rot="-529032">
            <a:off x="8353644" y="2766844"/>
            <a:ext cx="619695" cy="643364"/>
            <a:chOff x="406450" y="3502000"/>
            <a:chExt cx="1837300" cy="1907475"/>
          </a:xfrm>
        </p:grpSpPr>
        <p:sp>
          <p:nvSpPr>
            <p:cNvPr id="7508" name="Google Shape;7508;p7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7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7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7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7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7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7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7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7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7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7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7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7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7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7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7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7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7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7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7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7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7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" name="Google Shape;7448;p71">
            <a:extLst>
              <a:ext uri="{FF2B5EF4-FFF2-40B4-BE49-F238E27FC236}">
                <a16:creationId xmlns:a16="http://schemas.microsoft.com/office/drawing/2014/main" id="{77B2A6CA-D24E-305D-483C-E1AAD7990522}"/>
              </a:ext>
            </a:extLst>
          </p:cNvPr>
          <p:cNvSpPr/>
          <p:nvPr/>
        </p:nvSpPr>
        <p:spPr>
          <a:xfrm>
            <a:off x="3029948" y="1450488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5CE4B38-7C13-38E3-09C1-634326F26F0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08150" y="203200"/>
            <a:ext cx="5727700" cy="4737100"/>
          </a:xfrm>
          <a:prstGeom prst="rect">
            <a:avLst/>
          </a:prstGeom>
        </p:spPr>
      </p:pic>
      <p:pic>
        <p:nvPicPr>
          <p:cNvPr id="2" name="We Can 2 Term 2 (2023) SB_CD 1_16.mp3">
            <a:hlinkClick r:id="" action="ppaction://media"/>
            <a:extLst>
              <a:ext uri="{FF2B5EF4-FFF2-40B4-BE49-F238E27FC236}">
                <a16:creationId xmlns:a16="http://schemas.microsoft.com/office/drawing/2014/main" id="{ABB7F02E-7D74-A602-683F-17CACC59E7D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51858" y="1220913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7837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502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93A151C5-6197-78F0-C452-3E894D12263F}"/>
              </a:ext>
            </a:extLst>
          </p:cNvPr>
          <p:cNvSpPr/>
          <p:nvPr/>
        </p:nvSpPr>
        <p:spPr>
          <a:xfrm>
            <a:off x="899502" y="1623654"/>
            <a:ext cx="6949792" cy="2218233"/>
          </a:xfrm>
          <a:custGeom>
            <a:avLst/>
            <a:gdLst>
              <a:gd name="connsiteX0" fmla="*/ 0 w 6949792"/>
              <a:gd name="connsiteY0" fmla="*/ 1109117 h 2218233"/>
              <a:gd name="connsiteX1" fmla="*/ 3474896 w 6949792"/>
              <a:gd name="connsiteY1" fmla="*/ 0 h 2218233"/>
              <a:gd name="connsiteX2" fmla="*/ 6949792 w 6949792"/>
              <a:gd name="connsiteY2" fmla="*/ 1109117 h 2218233"/>
              <a:gd name="connsiteX3" fmla="*/ 3474896 w 6949792"/>
              <a:gd name="connsiteY3" fmla="*/ 2218234 h 2218233"/>
              <a:gd name="connsiteX4" fmla="*/ 0 w 6949792"/>
              <a:gd name="connsiteY4" fmla="*/ 1109117 h 221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49792" h="2218233" fill="none" extrusionOk="0">
                <a:moveTo>
                  <a:pt x="0" y="1109117"/>
                </a:moveTo>
                <a:cubicBezTo>
                  <a:pt x="-55108" y="577583"/>
                  <a:pt x="1168198" y="99550"/>
                  <a:pt x="3474896" y="0"/>
                </a:cubicBezTo>
                <a:cubicBezTo>
                  <a:pt x="5440671" y="-66363"/>
                  <a:pt x="6895820" y="394044"/>
                  <a:pt x="6949792" y="1109117"/>
                </a:cubicBezTo>
                <a:cubicBezTo>
                  <a:pt x="6832029" y="1796547"/>
                  <a:pt x="5391098" y="2013056"/>
                  <a:pt x="3474896" y="2218234"/>
                </a:cubicBezTo>
                <a:cubicBezTo>
                  <a:pt x="1591608" y="2064916"/>
                  <a:pt x="-9515" y="1628391"/>
                  <a:pt x="0" y="1109117"/>
                </a:cubicBezTo>
                <a:close/>
              </a:path>
              <a:path w="6949792" h="2218233" stroke="0" extrusionOk="0">
                <a:moveTo>
                  <a:pt x="0" y="1109117"/>
                </a:moveTo>
                <a:cubicBezTo>
                  <a:pt x="5287" y="389766"/>
                  <a:pt x="1571562" y="-364729"/>
                  <a:pt x="3474896" y="0"/>
                </a:cubicBezTo>
                <a:cubicBezTo>
                  <a:pt x="5372671" y="-101283"/>
                  <a:pt x="7126475" y="533488"/>
                  <a:pt x="6949792" y="1109117"/>
                </a:cubicBezTo>
                <a:cubicBezTo>
                  <a:pt x="6900532" y="1655257"/>
                  <a:pt x="5315613" y="2297025"/>
                  <a:pt x="3474896" y="2218234"/>
                </a:cubicBezTo>
                <a:cubicBezTo>
                  <a:pt x="1496865" y="2148784"/>
                  <a:pt x="27586" y="1688209"/>
                  <a:pt x="0" y="1109117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296899058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5465" name="Google Shape;5465;p6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6" name="Google Shape;5466;p6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7" name="Google Shape;5467;p6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68" name="Google Shape;5468;p6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469" name="Google Shape;5469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75" name="Google Shape;5475;p6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76" name="Google Shape;5476;p6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477" name="Google Shape;5477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3" name="Google Shape;5483;p6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4" name="Google Shape;5484;p60"/>
          <p:cNvSpPr/>
          <p:nvPr/>
        </p:nvSpPr>
        <p:spPr>
          <a:xfrm>
            <a:off x="1851448" y="8781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5" name="Google Shape;5485;p60"/>
          <p:cNvSpPr/>
          <p:nvPr/>
        </p:nvSpPr>
        <p:spPr>
          <a:xfrm>
            <a:off x="5994628" y="260380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7681;p72">
            <a:extLst>
              <a:ext uri="{FF2B5EF4-FFF2-40B4-BE49-F238E27FC236}">
                <a16:creationId xmlns:a16="http://schemas.microsoft.com/office/drawing/2014/main" id="{2A86369E-5090-7F5E-E5B7-53A3CC5DB91D}"/>
              </a:ext>
            </a:extLst>
          </p:cNvPr>
          <p:cNvGrpSpPr/>
          <p:nvPr/>
        </p:nvGrpSpPr>
        <p:grpSpPr>
          <a:xfrm>
            <a:off x="6961361" y="1400942"/>
            <a:ext cx="625471" cy="618114"/>
            <a:chOff x="5149750" y="3034050"/>
            <a:chExt cx="952300" cy="941100"/>
          </a:xfrm>
        </p:grpSpPr>
        <p:sp>
          <p:nvSpPr>
            <p:cNvPr id="7" name="Google Shape;7682;p72">
              <a:extLst>
                <a:ext uri="{FF2B5EF4-FFF2-40B4-BE49-F238E27FC236}">
                  <a16:creationId xmlns:a16="http://schemas.microsoft.com/office/drawing/2014/main" id="{73282426-6538-014C-B9BB-551720BF39C6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683;p72">
              <a:extLst>
                <a:ext uri="{FF2B5EF4-FFF2-40B4-BE49-F238E27FC236}">
                  <a16:creationId xmlns:a16="http://schemas.microsoft.com/office/drawing/2014/main" id="{7F410F95-878C-0793-68CC-A86C89BD472C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684;p72">
              <a:extLst>
                <a:ext uri="{FF2B5EF4-FFF2-40B4-BE49-F238E27FC236}">
                  <a16:creationId xmlns:a16="http://schemas.microsoft.com/office/drawing/2014/main" id="{5B541F1D-BB47-B857-9255-32C68F32DFDE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685;p72">
              <a:extLst>
                <a:ext uri="{FF2B5EF4-FFF2-40B4-BE49-F238E27FC236}">
                  <a16:creationId xmlns:a16="http://schemas.microsoft.com/office/drawing/2014/main" id="{009D684E-9734-8EEA-1B89-AF05320386C5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686;p72">
              <a:extLst>
                <a:ext uri="{FF2B5EF4-FFF2-40B4-BE49-F238E27FC236}">
                  <a16:creationId xmlns:a16="http://schemas.microsoft.com/office/drawing/2014/main" id="{19F4E678-F8BE-6D3B-10DB-A166E746F400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687;p72">
              <a:extLst>
                <a:ext uri="{FF2B5EF4-FFF2-40B4-BE49-F238E27FC236}">
                  <a16:creationId xmlns:a16="http://schemas.microsoft.com/office/drawing/2014/main" id="{D50CFD7F-D8A0-7FD4-FE9B-17759DC261B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688;p72">
              <a:extLst>
                <a:ext uri="{FF2B5EF4-FFF2-40B4-BE49-F238E27FC236}">
                  <a16:creationId xmlns:a16="http://schemas.microsoft.com/office/drawing/2014/main" id="{FD4BE4DF-F14E-E73E-B0CF-2029DA11E949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689;p72">
              <a:extLst>
                <a:ext uri="{FF2B5EF4-FFF2-40B4-BE49-F238E27FC236}">
                  <a16:creationId xmlns:a16="http://schemas.microsoft.com/office/drawing/2014/main" id="{A44E718B-BCAC-981C-D022-BF34F53F3C1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690;p72">
              <a:extLst>
                <a:ext uri="{FF2B5EF4-FFF2-40B4-BE49-F238E27FC236}">
                  <a16:creationId xmlns:a16="http://schemas.microsoft.com/office/drawing/2014/main" id="{50D380C1-D219-B756-620B-273030824BC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691;p72">
              <a:extLst>
                <a:ext uri="{FF2B5EF4-FFF2-40B4-BE49-F238E27FC236}">
                  <a16:creationId xmlns:a16="http://schemas.microsoft.com/office/drawing/2014/main" id="{2B202948-B9F6-1E40-48E2-12658EB0DD4F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692;p72">
              <a:extLst>
                <a:ext uri="{FF2B5EF4-FFF2-40B4-BE49-F238E27FC236}">
                  <a16:creationId xmlns:a16="http://schemas.microsoft.com/office/drawing/2014/main" id="{0F47B607-0DEA-5881-511F-E42559F392A7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693;p72">
              <a:extLst>
                <a:ext uri="{FF2B5EF4-FFF2-40B4-BE49-F238E27FC236}">
                  <a16:creationId xmlns:a16="http://schemas.microsoft.com/office/drawing/2014/main" id="{50F63195-423B-F72F-8FC4-52A8C7FC1307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694;p72">
              <a:extLst>
                <a:ext uri="{FF2B5EF4-FFF2-40B4-BE49-F238E27FC236}">
                  <a16:creationId xmlns:a16="http://schemas.microsoft.com/office/drawing/2014/main" id="{AB45DE28-59B9-02D3-FEC2-AE9DE9924FF4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695;p72">
              <a:extLst>
                <a:ext uri="{FF2B5EF4-FFF2-40B4-BE49-F238E27FC236}">
                  <a16:creationId xmlns:a16="http://schemas.microsoft.com/office/drawing/2014/main" id="{59F87890-BF90-108D-FC1A-EA57B4CB4726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696;p72">
              <a:extLst>
                <a:ext uri="{FF2B5EF4-FFF2-40B4-BE49-F238E27FC236}">
                  <a16:creationId xmlns:a16="http://schemas.microsoft.com/office/drawing/2014/main" id="{C645D2F8-D92B-5882-8E1F-93F689207FA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697;p72">
              <a:extLst>
                <a:ext uri="{FF2B5EF4-FFF2-40B4-BE49-F238E27FC236}">
                  <a16:creationId xmlns:a16="http://schemas.microsoft.com/office/drawing/2014/main" id="{9F4E63C8-CB37-6D8B-AB1F-9BE405DF7DE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698;p72">
              <a:extLst>
                <a:ext uri="{FF2B5EF4-FFF2-40B4-BE49-F238E27FC236}">
                  <a16:creationId xmlns:a16="http://schemas.microsoft.com/office/drawing/2014/main" id="{4357142D-F662-DC4E-B523-491A980BC519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699;p72">
              <a:extLst>
                <a:ext uri="{FF2B5EF4-FFF2-40B4-BE49-F238E27FC236}">
                  <a16:creationId xmlns:a16="http://schemas.microsoft.com/office/drawing/2014/main" id="{B4691D1D-1A70-60C5-9B35-37FF4C047F1D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700;p72">
              <a:extLst>
                <a:ext uri="{FF2B5EF4-FFF2-40B4-BE49-F238E27FC236}">
                  <a16:creationId xmlns:a16="http://schemas.microsoft.com/office/drawing/2014/main" id="{73E3E77D-6CB2-AA9C-6CA4-E23C7BFD1079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701;p72">
              <a:extLst>
                <a:ext uri="{FF2B5EF4-FFF2-40B4-BE49-F238E27FC236}">
                  <a16:creationId xmlns:a16="http://schemas.microsoft.com/office/drawing/2014/main" id="{D9D848DE-2996-0E41-F82F-A8C750D757BE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702;p72">
              <a:extLst>
                <a:ext uri="{FF2B5EF4-FFF2-40B4-BE49-F238E27FC236}">
                  <a16:creationId xmlns:a16="http://schemas.microsoft.com/office/drawing/2014/main" id="{A939E4EF-1569-938F-EA11-29410F07FAA0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703;p72">
              <a:extLst>
                <a:ext uri="{FF2B5EF4-FFF2-40B4-BE49-F238E27FC236}">
                  <a16:creationId xmlns:a16="http://schemas.microsoft.com/office/drawing/2014/main" id="{2B114B20-CBB0-D0C8-1DF5-BF116094AD58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704;p72">
              <a:extLst>
                <a:ext uri="{FF2B5EF4-FFF2-40B4-BE49-F238E27FC236}">
                  <a16:creationId xmlns:a16="http://schemas.microsoft.com/office/drawing/2014/main" id="{2D8DA3C6-30D1-C1EF-E8CA-1ED3F3582B1F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705;p72">
              <a:extLst>
                <a:ext uri="{FF2B5EF4-FFF2-40B4-BE49-F238E27FC236}">
                  <a16:creationId xmlns:a16="http://schemas.microsoft.com/office/drawing/2014/main" id="{4628853B-E0AF-A742-320B-BA444B963534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706;p72">
              <a:extLst>
                <a:ext uri="{FF2B5EF4-FFF2-40B4-BE49-F238E27FC236}">
                  <a16:creationId xmlns:a16="http://schemas.microsoft.com/office/drawing/2014/main" id="{E40C64E9-1645-1A26-D9EF-5349A66A4024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707;p72">
              <a:extLst>
                <a:ext uri="{FF2B5EF4-FFF2-40B4-BE49-F238E27FC236}">
                  <a16:creationId xmlns:a16="http://schemas.microsoft.com/office/drawing/2014/main" id="{20D7504E-9018-D173-104C-DCF513447A9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708;p72">
              <a:extLst>
                <a:ext uri="{FF2B5EF4-FFF2-40B4-BE49-F238E27FC236}">
                  <a16:creationId xmlns:a16="http://schemas.microsoft.com/office/drawing/2014/main" id="{D50FA63F-969A-18B0-889A-C504882AC398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709;p72">
              <a:extLst>
                <a:ext uri="{FF2B5EF4-FFF2-40B4-BE49-F238E27FC236}">
                  <a16:creationId xmlns:a16="http://schemas.microsoft.com/office/drawing/2014/main" id="{2AF72944-048D-7255-6E57-89D7D3D7385F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710;p72">
              <a:extLst>
                <a:ext uri="{FF2B5EF4-FFF2-40B4-BE49-F238E27FC236}">
                  <a16:creationId xmlns:a16="http://schemas.microsoft.com/office/drawing/2014/main" id="{318BD520-47C4-A4CB-D455-4856942EB1CB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711;p72">
              <a:extLst>
                <a:ext uri="{FF2B5EF4-FFF2-40B4-BE49-F238E27FC236}">
                  <a16:creationId xmlns:a16="http://schemas.microsoft.com/office/drawing/2014/main" id="{644FD486-B4C8-CCD2-AA8E-0C71E45B4413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712;p72">
              <a:extLst>
                <a:ext uri="{FF2B5EF4-FFF2-40B4-BE49-F238E27FC236}">
                  <a16:creationId xmlns:a16="http://schemas.microsoft.com/office/drawing/2014/main" id="{F44F6598-91DC-B814-D214-A239AEBA1012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713;p72">
              <a:extLst>
                <a:ext uri="{FF2B5EF4-FFF2-40B4-BE49-F238E27FC236}">
                  <a16:creationId xmlns:a16="http://schemas.microsoft.com/office/drawing/2014/main" id="{6CFF7AFA-AE96-474F-331B-65842E5F8F42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714;p72">
              <a:extLst>
                <a:ext uri="{FF2B5EF4-FFF2-40B4-BE49-F238E27FC236}">
                  <a16:creationId xmlns:a16="http://schemas.microsoft.com/office/drawing/2014/main" id="{BFAC0942-08E1-297E-098C-9AE1A96B347A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715;p72">
              <a:extLst>
                <a:ext uri="{FF2B5EF4-FFF2-40B4-BE49-F238E27FC236}">
                  <a16:creationId xmlns:a16="http://schemas.microsoft.com/office/drawing/2014/main" id="{38F6518D-D918-A608-A613-D6D3EAF25C10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716;p72">
              <a:extLst>
                <a:ext uri="{FF2B5EF4-FFF2-40B4-BE49-F238E27FC236}">
                  <a16:creationId xmlns:a16="http://schemas.microsoft.com/office/drawing/2014/main" id="{D14F0329-A994-0D56-7C80-8F90CC1ED5CC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717;p72">
              <a:extLst>
                <a:ext uri="{FF2B5EF4-FFF2-40B4-BE49-F238E27FC236}">
                  <a16:creationId xmlns:a16="http://schemas.microsoft.com/office/drawing/2014/main" id="{1248B524-9E91-2E39-8752-681AD60872D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718;p72">
              <a:extLst>
                <a:ext uri="{FF2B5EF4-FFF2-40B4-BE49-F238E27FC236}">
                  <a16:creationId xmlns:a16="http://schemas.microsoft.com/office/drawing/2014/main" id="{5EFBB039-A480-8BBE-5897-9D394071162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719;p72">
              <a:extLst>
                <a:ext uri="{FF2B5EF4-FFF2-40B4-BE49-F238E27FC236}">
                  <a16:creationId xmlns:a16="http://schemas.microsoft.com/office/drawing/2014/main" id="{9A698C8C-8946-166E-A90C-530916A93DB4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720;p72">
              <a:extLst>
                <a:ext uri="{FF2B5EF4-FFF2-40B4-BE49-F238E27FC236}">
                  <a16:creationId xmlns:a16="http://schemas.microsoft.com/office/drawing/2014/main" id="{9114F020-F8FC-1065-7298-F5014B4301AD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721;p72">
              <a:extLst>
                <a:ext uri="{FF2B5EF4-FFF2-40B4-BE49-F238E27FC236}">
                  <a16:creationId xmlns:a16="http://schemas.microsoft.com/office/drawing/2014/main" id="{272AE147-8CFF-7376-A105-F4309F57F22D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722;p72">
              <a:extLst>
                <a:ext uri="{FF2B5EF4-FFF2-40B4-BE49-F238E27FC236}">
                  <a16:creationId xmlns:a16="http://schemas.microsoft.com/office/drawing/2014/main" id="{DA593D80-7CA2-9412-CFE6-D70F0C08983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723;p72">
              <a:extLst>
                <a:ext uri="{FF2B5EF4-FFF2-40B4-BE49-F238E27FC236}">
                  <a16:creationId xmlns:a16="http://schemas.microsoft.com/office/drawing/2014/main" id="{8CC9B056-6193-2AF0-953C-2165E89970D8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724;p72">
              <a:extLst>
                <a:ext uri="{FF2B5EF4-FFF2-40B4-BE49-F238E27FC236}">
                  <a16:creationId xmlns:a16="http://schemas.microsoft.com/office/drawing/2014/main" id="{42D911DB-38E0-371D-1AFF-FEBD6446BA4A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725;p72">
              <a:extLst>
                <a:ext uri="{FF2B5EF4-FFF2-40B4-BE49-F238E27FC236}">
                  <a16:creationId xmlns:a16="http://schemas.microsoft.com/office/drawing/2014/main" id="{C7BBF4F7-A526-723B-D7D3-D40556A5E21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726;p72">
              <a:extLst>
                <a:ext uri="{FF2B5EF4-FFF2-40B4-BE49-F238E27FC236}">
                  <a16:creationId xmlns:a16="http://schemas.microsoft.com/office/drawing/2014/main" id="{1B474F54-BC5E-213B-0E2F-E1FCEDD55DA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727;p72">
              <a:extLst>
                <a:ext uri="{FF2B5EF4-FFF2-40B4-BE49-F238E27FC236}">
                  <a16:creationId xmlns:a16="http://schemas.microsoft.com/office/drawing/2014/main" id="{D96E088C-69CD-12FB-5F95-829A7B222129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728;p72">
              <a:extLst>
                <a:ext uri="{FF2B5EF4-FFF2-40B4-BE49-F238E27FC236}">
                  <a16:creationId xmlns:a16="http://schemas.microsoft.com/office/drawing/2014/main" id="{8B503BA8-7A22-5599-A43A-DA875296F736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729;p72">
              <a:extLst>
                <a:ext uri="{FF2B5EF4-FFF2-40B4-BE49-F238E27FC236}">
                  <a16:creationId xmlns:a16="http://schemas.microsoft.com/office/drawing/2014/main" id="{658DF148-B0EC-6045-5A68-85C341868E44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730;p72">
              <a:extLst>
                <a:ext uri="{FF2B5EF4-FFF2-40B4-BE49-F238E27FC236}">
                  <a16:creationId xmlns:a16="http://schemas.microsoft.com/office/drawing/2014/main" id="{75DCD313-0B89-0EFE-F187-BD293C119E07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731;p72">
              <a:extLst>
                <a:ext uri="{FF2B5EF4-FFF2-40B4-BE49-F238E27FC236}">
                  <a16:creationId xmlns:a16="http://schemas.microsoft.com/office/drawing/2014/main" id="{3ACD2269-FBE7-1289-CA22-2F4C45B4F05E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732;p72">
              <a:extLst>
                <a:ext uri="{FF2B5EF4-FFF2-40B4-BE49-F238E27FC236}">
                  <a16:creationId xmlns:a16="http://schemas.microsoft.com/office/drawing/2014/main" id="{8A3652C2-30F4-DC4F-6598-C141DD565065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733;p72">
              <a:extLst>
                <a:ext uri="{FF2B5EF4-FFF2-40B4-BE49-F238E27FC236}">
                  <a16:creationId xmlns:a16="http://schemas.microsoft.com/office/drawing/2014/main" id="{6C493B40-65DF-1760-D8CF-FF0042931316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7578;p72">
            <a:extLst>
              <a:ext uri="{FF2B5EF4-FFF2-40B4-BE49-F238E27FC236}">
                <a16:creationId xmlns:a16="http://schemas.microsoft.com/office/drawing/2014/main" id="{2134BEC8-B631-8889-911D-EEA0AD08586D}"/>
              </a:ext>
            </a:extLst>
          </p:cNvPr>
          <p:cNvGrpSpPr/>
          <p:nvPr/>
        </p:nvGrpSpPr>
        <p:grpSpPr>
          <a:xfrm rot="-571609">
            <a:off x="1721335" y="707437"/>
            <a:ext cx="720025" cy="588260"/>
            <a:chOff x="1146775" y="238125"/>
            <a:chExt cx="1232375" cy="1006850"/>
          </a:xfrm>
        </p:grpSpPr>
        <p:sp>
          <p:nvSpPr>
            <p:cNvPr id="60" name="Google Shape;7579;p72">
              <a:extLst>
                <a:ext uri="{FF2B5EF4-FFF2-40B4-BE49-F238E27FC236}">
                  <a16:creationId xmlns:a16="http://schemas.microsoft.com/office/drawing/2014/main" id="{36CA7761-0504-C03C-B416-F6A49DB1812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580;p72">
              <a:extLst>
                <a:ext uri="{FF2B5EF4-FFF2-40B4-BE49-F238E27FC236}">
                  <a16:creationId xmlns:a16="http://schemas.microsoft.com/office/drawing/2014/main" id="{3BC09FE1-7D34-A9FA-E189-6AFFE6EC773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581;p72">
              <a:extLst>
                <a:ext uri="{FF2B5EF4-FFF2-40B4-BE49-F238E27FC236}">
                  <a16:creationId xmlns:a16="http://schemas.microsoft.com/office/drawing/2014/main" id="{7E3BA82E-808B-5F3A-ABDD-10F7B63FE837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582;p72">
              <a:extLst>
                <a:ext uri="{FF2B5EF4-FFF2-40B4-BE49-F238E27FC236}">
                  <a16:creationId xmlns:a16="http://schemas.microsoft.com/office/drawing/2014/main" id="{6DB3D5E9-D693-B45E-D296-6F2D8E5D52C1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7583;p72">
              <a:extLst>
                <a:ext uri="{FF2B5EF4-FFF2-40B4-BE49-F238E27FC236}">
                  <a16:creationId xmlns:a16="http://schemas.microsoft.com/office/drawing/2014/main" id="{AF8E098C-0B14-23AD-B4B7-0A436E8E823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7584;p72">
              <a:extLst>
                <a:ext uri="{FF2B5EF4-FFF2-40B4-BE49-F238E27FC236}">
                  <a16:creationId xmlns:a16="http://schemas.microsoft.com/office/drawing/2014/main" id="{F9727522-9A22-AD0A-8A66-9A3DB1940821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7585;p72">
              <a:extLst>
                <a:ext uri="{FF2B5EF4-FFF2-40B4-BE49-F238E27FC236}">
                  <a16:creationId xmlns:a16="http://schemas.microsoft.com/office/drawing/2014/main" id="{BBFE8A32-0BDA-3114-486A-00B12B629D08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7586;p72">
              <a:extLst>
                <a:ext uri="{FF2B5EF4-FFF2-40B4-BE49-F238E27FC236}">
                  <a16:creationId xmlns:a16="http://schemas.microsoft.com/office/drawing/2014/main" id="{CA85A171-E049-1668-49E6-AB60A5924894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7587;p72">
              <a:extLst>
                <a:ext uri="{FF2B5EF4-FFF2-40B4-BE49-F238E27FC236}">
                  <a16:creationId xmlns:a16="http://schemas.microsoft.com/office/drawing/2014/main" id="{282D105E-B18B-64BE-AD42-50C96A3A970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7588;p72">
              <a:extLst>
                <a:ext uri="{FF2B5EF4-FFF2-40B4-BE49-F238E27FC236}">
                  <a16:creationId xmlns:a16="http://schemas.microsoft.com/office/drawing/2014/main" id="{82B1884A-71F7-5B60-2395-38FBE2006BA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7589;p72">
              <a:extLst>
                <a:ext uri="{FF2B5EF4-FFF2-40B4-BE49-F238E27FC236}">
                  <a16:creationId xmlns:a16="http://schemas.microsoft.com/office/drawing/2014/main" id="{4C649901-F211-CDD9-FB3A-04F7F5AAE256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7590;p72">
              <a:extLst>
                <a:ext uri="{FF2B5EF4-FFF2-40B4-BE49-F238E27FC236}">
                  <a16:creationId xmlns:a16="http://schemas.microsoft.com/office/drawing/2014/main" id="{FDA3FB93-C401-2A78-89AF-3E37F69AFCD0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7591;p72">
              <a:extLst>
                <a:ext uri="{FF2B5EF4-FFF2-40B4-BE49-F238E27FC236}">
                  <a16:creationId xmlns:a16="http://schemas.microsoft.com/office/drawing/2014/main" id="{0763FED3-BBF0-6B4F-F095-035331B645FC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7592;p72">
              <a:extLst>
                <a:ext uri="{FF2B5EF4-FFF2-40B4-BE49-F238E27FC236}">
                  <a16:creationId xmlns:a16="http://schemas.microsoft.com/office/drawing/2014/main" id="{0D559C72-E6F0-7D26-CB20-C223BFFC3DC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7593;p72">
              <a:extLst>
                <a:ext uri="{FF2B5EF4-FFF2-40B4-BE49-F238E27FC236}">
                  <a16:creationId xmlns:a16="http://schemas.microsoft.com/office/drawing/2014/main" id="{A5A8B8BD-4B09-8019-2C56-FAA58A11B24A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7594;p72">
              <a:extLst>
                <a:ext uri="{FF2B5EF4-FFF2-40B4-BE49-F238E27FC236}">
                  <a16:creationId xmlns:a16="http://schemas.microsoft.com/office/drawing/2014/main" id="{A74BDF3C-F31D-3EAC-D02D-9EA7F3B363D9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7595;p72">
              <a:extLst>
                <a:ext uri="{FF2B5EF4-FFF2-40B4-BE49-F238E27FC236}">
                  <a16:creationId xmlns:a16="http://schemas.microsoft.com/office/drawing/2014/main" id="{5F15673F-7FA0-B677-733A-D02E4DFD898A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7596;p72">
              <a:extLst>
                <a:ext uri="{FF2B5EF4-FFF2-40B4-BE49-F238E27FC236}">
                  <a16:creationId xmlns:a16="http://schemas.microsoft.com/office/drawing/2014/main" id="{18D674CC-1FFF-9466-C89D-1544857A62F7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7597;p72">
              <a:extLst>
                <a:ext uri="{FF2B5EF4-FFF2-40B4-BE49-F238E27FC236}">
                  <a16:creationId xmlns:a16="http://schemas.microsoft.com/office/drawing/2014/main" id="{3F0D9630-7E12-2D3C-ADD5-3458A35F19D8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7598;p72">
              <a:extLst>
                <a:ext uri="{FF2B5EF4-FFF2-40B4-BE49-F238E27FC236}">
                  <a16:creationId xmlns:a16="http://schemas.microsoft.com/office/drawing/2014/main" id="{33BC23EB-5DA6-5829-F0EB-A12A960A9CB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7599;p72">
              <a:extLst>
                <a:ext uri="{FF2B5EF4-FFF2-40B4-BE49-F238E27FC236}">
                  <a16:creationId xmlns:a16="http://schemas.microsoft.com/office/drawing/2014/main" id="{C2FC457E-BEA6-B907-891F-9C4E1E3A4288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7600;p72">
              <a:extLst>
                <a:ext uri="{FF2B5EF4-FFF2-40B4-BE49-F238E27FC236}">
                  <a16:creationId xmlns:a16="http://schemas.microsoft.com/office/drawing/2014/main" id="{C712E4F1-D6C0-CCC7-D7BB-B341065ED5B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7601;p72">
              <a:extLst>
                <a:ext uri="{FF2B5EF4-FFF2-40B4-BE49-F238E27FC236}">
                  <a16:creationId xmlns:a16="http://schemas.microsoft.com/office/drawing/2014/main" id="{3031DA7B-C411-9385-4021-A395B195DF72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7602;p72">
              <a:extLst>
                <a:ext uri="{FF2B5EF4-FFF2-40B4-BE49-F238E27FC236}">
                  <a16:creationId xmlns:a16="http://schemas.microsoft.com/office/drawing/2014/main" id="{E5C0F59B-95C3-058C-6429-F9FFC93FEB3E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7603;p72">
              <a:extLst>
                <a:ext uri="{FF2B5EF4-FFF2-40B4-BE49-F238E27FC236}">
                  <a16:creationId xmlns:a16="http://schemas.microsoft.com/office/drawing/2014/main" id="{4E420112-94B0-1C11-2B8C-48AB9DAF4369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7604;p72">
              <a:extLst>
                <a:ext uri="{FF2B5EF4-FFF2-40B4-BE49-F238E27FC236}">
                  <a16:creationId xmlns:a16="http://schemas.microsoft.com/office/drawing/2014/main" id="{AAB36769-1017-EF08-4481-8E4212FFCE45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7605;p72">
              <a:extLst>
                <a:ext uri="{FF2B5EF4-FFF2-40B4-BE49-F238E27FC236}">
                  <a16:creationId xmlns:a16="http://schemas.microsoft.com/office/drawing/2014/main" id="{AD19EB93-B9AE-0D08-A359-97E3EC0EB2E1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7606;p72">
              <a:extLst>
                <a:ext uri="{FF2B5EF4-FFF2-40B4-BE49-F238E27FC236}">
                  <a16:creationId xmlns:a16="http://schemas.microsoft.com/office/drawing/2014/main" id="{B2A64E9D-3080-E50B-930F-3C0532354837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7607;p72">
              <a:extLst>
                <a:ext uri="{FF2B5EF4-FFF2-40B4-BE49-F238E27FC236}">
                  <a16:creationId xmlns:a16="http://schemas.microsoft.com/office/drawing/2014/main" id="{D39E84C8-603A-F9FC-AAAD-5BFC9A7C814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7608;p72">
              <a:extLst>
                <a:ext uri="{FF2B5EF4-FFF2-40B4-BE49-F238E27FC236}">
                  <a16:creationId xmlns:a16="http://schemas.microsoft.com/office/drawing/2014/main" id="{A97521A7-0A72-5253-3114-FB59D7EC104D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7609;p72">
              <a:extLst>
                <a:ext uri="{FF2B5EF4-FFF2-40B4-BE49-F238E27FC236}">
                  <a16:creationId xmlns:a16="http://schemas.microsoft.com/office/drawing/2014/main" id="{760D7C94-85FF-8665-9D7B-E81FC6233B0E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7610;p72">
              <a:extLst>
                <a:ext uri="{FF2B5EF4-FFF2-40B4-BE49-F238E27FC236}">
                  <a16:creationId xmlns:a16="http://schemas.microsoft.com/office/drawing/2014/main" id="{296A2ACC-1F3A-564A-262C-67953C16733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7611;p72">
              <a:extLst>
                <a:ext uri="{FF2B5EF4-FFF2-40B4-BE49-F238E27FC236}">
                  <a16:creationId xmlns:a16="http://schemas.microsoft.com/office/drawing/2014/main" id="{F7F2AAE8-277B-6095-8798-776A0950D25B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7612;p72">
              <a:extLst>
                <a:ext uri="{FF2B5EF4-FFF2-40B4-BE49-F238E27FC236}">
                  <a16:creationId xmlns:a16="http://schemas.microsoft.com/office/drawing/2014/main" id="{3FCAA399-EDEF-51B3-F2DC-A898BEFA3C4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7613;p72">
              <a:extLst>
                <a:ext uri="{FF2B5EF4-FFF2-40B4-BE49-F238E27FC236}">
                  <a16:creationId xmlns:a16="http://schemas.microsoft.com/office/drawing/2014/main" id="{EACEC7C3-066B-9EC4-6DC0-05A210C7114E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7614;p72">
              <a:extLst>
                <a:ext uri="{FF2B5EF4-FFF2-40B4-BE49-F238E27FC236}">
                  <a16:creationId xmlns:a16="http://schemas.microsoft.com/office/drawing/2014/main" id="{8656DD1D-2207-88F4-60AD-37EA7C2EEAF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7615;p72">
              <a:extLst>
                <a:ext uri="{FF2B5EF4-FFF2-40B4-BE49-F238E27FC236}">
                  <a16:creationId xmlns:a16="http://schemas.microsoft.com/office/drawing/2014/main" id="{03A564CD-DBA1-4571-A2D6-FBCDAB5B6B9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7616;p72">
              <a:extLst>
                <a:ext uri="{FF2B5EF4-FFF2-40B4-BE49-F238E27FC236}">
                  <a16:creationId xmlns:a16="http://schemas.microsoft.com/office/drawing/2014/main" id="{499F1754-247F-8064-A3FE-153C3108712F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7617;p72">
              <a:extLst>
                <a:ext uri="{FF2B5EF4-FFF2-40B4-BE49-F238E27FC236}">
                  <a16:creationId xmlns:a16="http://schemas.microsoft.com/office/drawing/2014/main" id="{97CF2BEC-FDFD-6EC0-CB34-8BCEF900EA4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7618;p72">
              <a:extLst>
                <a:ext uri="{FF2B5EF4-FFF2-40B4-BE49-F238E27FC236}">
                  <a16:creationId xmlns:a16="http://schemas.microsoft.com/office/drawing/2014/main" id="{8F9FFE20-F86E-C318-919D-49E4FBBB838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7619;p72">
              <a:extLst>
                <a:ext uri="{FF2B5EF4-FFF2-40B4-BE49-F238E27FC236}">
                  <a16:creationId xmlns:a16="http://schemas.microsoft.com/office/drawing/2014/main" id="{EE3AE011-7E0E-B9E4-FF35-23C2A7FA75FD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7620;p72">
              <a:extLst>
                <a:ext uri="{FF2B5EF4-FFF2-40B4-BE49-F238E27FC236}">
                  <a16:creationId xmlns:a16="http://schemas.microsoft.com/office/drawing/2014/main" id="{B9CF0409-F3A8-2C97-D6C2-2A377CEA6DDA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7621;p72">
              <a:extLst>
                <a:ext uri="{FF2B5EF4-FFF2-40B4-BE49-F238E27FC236}">
                  <a16:creationId xmlns:a16="http://schemas.microsoft.com/office/drawing/2014/main" id="{206FFBD5-C8DB-C65C-05E4-C960D2190812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7622;p72">
              <a:extLst>
                <a:ext uri="{FF2B5EF4-FFF2-40B4-BE49-F238E27FC236}">
                  <a16:creationId xmlns:a16="http://schemas.microsoft.com/office/drawing/2014/main" id="{3FE34351-F3D9-8FAC-F07A-8CAA1855357D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7623;p72">
              <a:extLst>
                <a:ext uri="{FF2B5EF4-FFF2-40B4-BE49-F238E27FC236}">
                  <a16:creationId xmlns:a16="http://schemas.microsoft.com/office/drawing/2014/main" id="{4480D95D-6F1E-8D81-9945-865996D2E96C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7624;p72">
              <a:extLst>
                <a:ext uri="{FF2B5EF4-FFF2-40B4-BE49-F238E27FC236}">
                  <a16:creationId xmlns:a16="http://schemas.microsoft.com/office/drawing/2014/main" id="{85C02C76-59EB-F061-39DC-4EEB07CEC5E8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7625;p72">
              <a:extLst>
                <a:ext uri="{FF2B5EF4-FFF2-40B4-BE49-F238E27FC236}">
                  <a16:creationId xmlns:a16="http://schemas.microsoft.com/office/drawing/2014/main" id="{194E8E2E-D9AC-EC3D-459F-D3E1C0ED7C2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7626;p72">
              <a:extLst>
                <a:ext uri="{FF2B5EF4-FFF2-40B4-BE49-F238E27FC236}">
                  <a16:creationId xmlns:a16="http://schemas.microsoft.com/office/drawing/2014/main" id="{76C5A407-DA79-DAC4-7EA9-674CB8CAB979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7627;p72">
              <a:extLst>
                <a:ext uri="{FF2B5EF4-FFF2-40B4-BE49-F238E27FC236}">
                  <a16:creationId xmlns:a16="http://schemas.microsoft.com/office/drawing/2014/main" id="{4F34446D-E937-8D35-96BB-23BF806A1B3C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7628;p72">
              <a:extLst>
                <a:ext uri="{FF2B5EF4-FFF2-40B4-BE49-F238E27FC236}">
                  <a16:creationId xmlns:a16="http://schemas.microsoft.com/office/drawing/2014/main" id="{952D0C3C-C0C5-0F8F-16AD-678B3BA91F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7629;p72">
              <a:extLst>
                <a:ext uri="{FF2B5EF4-FFF2-40B4-BE49-F238E27FC236}">
                  <a16:creationId xmlns:a16="http://schemas.microsoft.com/office/drawing/2014/main" id="{D8BD4827-B4C5-D84D-DE58-1E6AD2B5D585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7630;p72">
              <a:extLst>
                <a:ext uri="{FF2B5EF4-FFF2-40B4-BE49-F238E27FC236}">
                  <a16:creationId xmlns:a16="http://schemas.microsoft.com/office/drawing/2014/main" id="{3BC991EE-C94B-293B-B563-3B8FBA0E5213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7631;p72">
              <a:extLst>
                <a:ext uri="{FF2B5EF4-FFF2-40B4-BE49-F238E27FC236}">
                  <a16:creationId xmlns:a16="http://schemas.microsoft.com/office/drawing/2014/main" id="{0CF571B5-6F29-36C8-8BDB-17175C4535A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7632;p72">
              <a:extLst>
                <a:ext uri="{FF2B5EF4-FFF2-40B4-BE49-F238E27FC236}">
                  <a16:creationId xmlns:a16="http://schemas.microsoft.com/office/drawing/2014/main" id="{F4E3EBFC-E021-9031-EC3E-B90A0DD328C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7633;p72">
              <a:extLst>
                <a:ext uri="{FF2B5EF4-FFF2-40B4-BE49-F238E27FC236}">
                  <a16:creationId xmlns:a16="http://schemas.microsoft.com/office/drawing/2014/main" id="{65CBA0D2-7F29-9455-8D9E-B9D5A6040F55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7634;p72">
              <a:extLst>
                <a:ext uri="{FF2B5EF4-FFF2-40B4-BE49-F238E27FC236}">
                  <a16:creationId xmlns:a16="http://schemas.microsoft.com/office/drawing/2014/main" id="{5470668B-672A-A9E8-88A3-2F1987A73D24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7635;p72">
              <a:extLst>
                <a:ext uri="{FF2B5EF4-FFF2-40B4-BE49-F238E27FC236}">
                  <a16:creationId xmlns:a16="http://schemas.microsoft.com/office/drawing/2014/main" id="{06528911-F602-AAC3-1ADD-3EFDBC38E957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7636;p72">
              <a:extLst>
                <a:ext uri="{FF2B5EF4-FFF2-40B4-BE49-F238E27FC236}">
                  <a16:creationId xmlns:a16="http://schemas.microsoft.com/office/drawing/2014/main" id="{4EC19266-9A5D-2A33-1A10-528BDB81CB4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7637;p72">
              <a:extLst>
                <a:ext uri="{FF2B5EF4-FFF2-40B4-BE49-F238E27FC236}">
                  <a16:creationId xmlns:a16="http://schemas.microsoft.com/office/drawing/2014/main" id="{1AFE2C62-79D3-A4B2-02E5-9C37C5F033F0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7638;p72">
              <a:extLst>
                <a:ext uri="{FF2B5EF4-FFF2-40B4-BE49-F238E27FC236}">
                  <a16:creationId xmlns:a16="http://schemas.microsoft.com/office/drawing/2014/main" id="{5F6E99B3-6C70-7D47-76E8-98C2AFFC6121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7639;p72">
              <a:extLst>
                <a:ext uri="{FF2B5EF4-FFF2-40B4-BE49-F238E27FC236}">
                  <a16:creationId xmlns:a16="http://schemas.microsoft.com/office/drawing/2014/main" id="{90BF7A0E-A6F1-53F8-C14F-79FC13E395DC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7640;p72">
              <a:extLst>
                <a:ext uri="{FF2B5EF4-FFF2-40B4-BE49-F238E27FC236}">
                  <a16:creationId xmlns:a16="http://schemas.microsoft.com/office/drawing/2014/main" id="{2549BB6A-F9B5-7BA0-4FDF-0FD08C854E34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7641;p72">
              <a:extLst>
                <a:ext uri="{FF2B5EF4-FFF2-40B4-BE49-F238E27FC236}">
                  <a16:creationId xmlns:a16="http://schemas.microsoft.com/office/drawing/2014/main" id="{D9F78269-A2C6-BAFD-0152-011FABE4218F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7642;p72">
              <a:extLst>
                <a:ext uri="{FF2B5EF4-FFF2-40B4-BE49-F238E27FC236}">
                  <a16:creationId xmlns:a16="http://schemas.microsoft.com/office/drawing/2014/main" id="{C9C00174-6189-715E-C5E2-02BAEA097300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7643;p72">
              <a:extLst>
                <a:ext uri="{FF2B5EF4-FFF2-40B4-BE49-F238E27FC236}">
                  <a16:creationId xmlns:a16="http://schemas.microsoft.com/office/drawing/2014/main" id="{940EE744-4B6F-62DD-FA1D-E2A8F5385B7F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7644;p72">
              <a:extLst>
                <a:ext uri="{FF2B5EF4-FFF2-40B4-BE49-F238E27FC236}">
                  <a16:creationId xmlns:a16="http://schemas.microsoft.com/office/drawing/2014/main" id="{FD2399D4-B654-1E7D-6B7E-259FD1FDC4F5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7645;p72">
              <a:extLst>
                <a:ext uri="{FF2B5EF4-FFF2-40B4-BE49-F238E27FC236}">
                  <a16:creationId xmlns:a16="http://schemas.microsoft.com/office/drawing/2014/main" id="{18E993C9-7730-2301-FA05-BD21D42A61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7646;p72">
              <a:extLst>
                <a:ext uri="{FF2B5EF4-FFF2-40B4-BE49-F238E27FC236}">
                  <a16:creationId xmlns:a16="http://schemas.microsoft.com/office/drawing/2014/main" id="{062161CE-3B1A-938A-DF40-DA13C24AECA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7647;p72">
              <a:extLst>
                <a:ext uri="{FF2B5EF4-FFF2-40B4-BE49-F238E27FC236}">
                  <a16:creationId xmlns:a16="http://schemas.microsoft.com/office/drawing/2014/main" id="{7691FAAC-9AA9-7CF0-C924-D8DEBE09AC41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7648;p72">
              <a:extLst>
                <a:ext uri="{FF2B5EF4-FFF2-40B4-BE49-F238E27FC236}">
                  <a16:creationId xmlns:a16="http://schemas.microsoft.com/office/drawing/2014/main" id="{71F05887-565F-8F3F-B8D0-CECE2B9094CB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7649;p72">
              <a:extLst>
                <a:ext uri="{FF2B5EF4-FFF2-40B4-BE49-F238E27FC236}">
                  <a16:creationId xmlns:a16="http://schemas.microsoft.com/office/drawing/2014/main" id="{F89A6162-1368-16B1-CED5-3B1CC79DF503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7650;p72">
              <a:extLst>
                <a:ext uri="{FF2B5EF4-FFF2-40B4-BE49-F238E27FC236}">
                  <a16:creationId xmlns:a16="http://schemas.microsoft.com/office/drawing/2014/main" id="{E85C20A3-8851-3BCA-3E47-3112FE2F641B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7651;p72">
              <a:extLst>
                <a:ext uri="{FF2B5EF4-FFF2-40B4-BE49-F238E27FC236}">
                  <a16:creationId xmlns:a16="http://schemas.microsoft.com/office/drawing/2014/main" id="{9D76B6CC-EB90-9242-4F64-79E865DEAD40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7652;p72">
              <a:extLst>
                <a:ext uri="{FF2B5EF4-FFF2-40B4-BE49-F238E27FC236}">
                  <a16:creationId xmlns:a16="http://schemas.microsoft.com/office/drawing/2014/main" id="{8FAFCE56-1EDF-CEBA-B79B-5F8D3BF56525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7653;p72">
              <a:extLst>
                <a:ext uri="{FF2B5EF4-FFF2-40B4-BE49-F238E27FC236}">
                  <a16:creationId xmlns:a16="http://schemas.microsoft.com/office/drawing/2014/main" id="{43F4F98E-2D8E-0B70-965E-E8208F9FB24B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7654;p72">
              <a:extLst>
                <a:ext uri="{FF2B5EF4-FFF2-40B4-BE49-F238E27FC236}">
                  <a16:creationId xmlns:a16="http://schemas.microsoft.com/office/drawing/2014/main" id="{3F75C6F9-4016-B5F9-8BBC-A13D325B61E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7655;p72">
              <a:extLst>
                <a:ext uri="{FF2B5EF4-FFF2-40B4-BE49-F238E27FC236}">
                  <a16:creationId xmlns:a16="http://schemas.microsoft.com/office/drawing/2014/main" id="{C45F1C57-A5DE-E522-AF34-CBD70CEFC01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7656;p72">
              <a:extLst>
                <a:ext uri="{FF2B5EF4-FFF2-40B4-BE49-F238E27FC236}">
                  <a16:creationId xmlns:a16="http://schemas.microsoft.com/office/drawing/2014/main" id="{01BED112-A17B-C09C-7FCF-94B4B012050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7657;p72">
              <a:extLst>
                <a:ext uri="{FF2B5EF4-FFF2-40B4-BE49-F238E27FC236}">
                  <a16:creationId xmlns:a16="http://schemas.microsoft.com/office/drawing/2014/main" id="{7F7ABCA3-F6C7-3209-3DDA-3DD96451A32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7658;p72">
              <a:extLst>
                <a:ext uri="{FF2B5EF4-FFF2-40B4-BE49-F238E27FC236}">
                  <a16:creationId xmlns:a16="http://schemas.microsoft.com/office/drawing/2014/main" id="{F227D7A5-DE3F-F564-7EED-C77A53AE604A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7659;p72">
              <a:extLst>
                <a:ext uri="{FF2B5EF4-FFF2-40B4-BE49-F238E27FC236}">
                  <a16:creationId xmlns:a16="http://schemas.microsoft.com/office/drawing/2014/main" id="{711E2050-197C-CF6D-0A94-CABA8098EB41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7660;p72">
              <a:extLst>
                <a:ext uri="{FF2B5EF4-FFF2-40B4-BE49-F238E27FC236}">
                  <a16:creationId xmlns:a16="http://schemas.microsoft.com/office/drawing/2014/main" id="{90683FE1-A333-7A39-A246-93BEF157B8C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7661;p72">
              <a:extLst>
                <a:ext uri="{FF2B5EF4-FFF2-40B4-BE49-F238E27FC236}">
                  <a16:creationId xmlns:a16="http://schemas.microsoft.com/office/drawing/2014/main" id="{A43EA6FE-BA68-A558-1160-A3EB5C5849D0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7662;p72">
              <a:extLst>
                <a:ext uri="{FF2B5EF4-FFF2-40B4-BE49-F238E27FC236}">
                  <a16:creationId xmlns:a16="http://schemas.microsoft.com/office/drawing/2014/main" id="{023DAC06-D651-2FAF-64CE-0E4D4616FB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7663;p72">
              <a:extLst>
                <a:ext uri="{FF2B5EF4-FFF2-40B4-BE49-F238E27FC236}">
                  <a16:creationId xmlns:a16="http://schemas.microsoft.com/office/drawing/2014/main" id="{67FD51F6-7036-511B-5969-A53E87E5D615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7664;p72">
              <a:extLst>
                <a:ext uri="{FF2B5EF4-FFF2-40B4-BE49-F238E27FC236}">
                  <a16:creationId xmlns:a16="http://schemas.microsoft.com/office/drawing/2014/main" id="{6D99E382-BF16-74B3-3117-419FA9F8F4A1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7665;p72">
              <a:extLst>
                <a:ext uri="{FF2B5EF4-FFF2-40B4-BE49-F238E27FC236}">
                  <a16:creationId xmlns:a16="http://schemas.microsoft.com/office/drawing/2014/main" id="{93243E23-0298-E89A-B3C4-86D0BF682F95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7666;p72">
              <a:extLst>
                <a:ext uri="{FF2B5EF4-FFF2-40B4-BE49-F238E27FC236}">
                  <a16:creationId xmlns:a16="http://schemas.microsoft.com/office/drawing/2014/main" id="{B4287534-81DE-C8F7-8C63-42151B8038A2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7667;p72">
              <a:extLst>
                <a:ext uri="{FF2B5EF4-FFF2-40B4-BE49-F238E27FC236}">
                  <a16:creationId xmlns:a16="http://schemas.microsoft.com/office/drawing/2014/main" id="{51E90B91-EF98-5172-9CED-28E9178841EF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7668;p72">
              <a:extLst>
                <a:ext uri="{FF2B5EF4-FFF2-40B4-BE49-F238E27FC236}">
                  <a16:creationId xmlns:a16="http://schemas.microsoft.com/office/drawing/2014/main" id="{A7B80D35-3458-E1DA-6393-933FA34C6CE3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7669;p72">
              <a:extLst>
                <a:ext uri="{FF2B5EF4-FFF2-40B4-BE49-F238E27FC236}">
                  <a16:creationId xmlns:a16="http://schemas.microsoft.com/office/drawing/2014/main" id="{1891E228-D383-A273-F576-F4D8EABA84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7670;p72">
              <a:extLst>
                <a:ext uri="{FF2B5EF4-FFF2-40B4-BE49-F238E27FC236}">
                  <a16:creationId xmlns:a16="http://schemas.microsoft.com/office/drawing/2014/main" id="{2405085B-C49E-409C-3A48-530C8CFE50BB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7671;p72">
              <a:extLst>
                <a:ext uri="{FF2B5EF4-FFF2-40B4-BE49-F238E27FC236}">
                  <a16:creationId xmlns:a16="http://schemas.microsoft.com/office/drawing/2014/main" id="{B7F57DC7-14F0-9861-B1B8-3BA78DFDE139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7672;p72">
              <a:extLst>
                <a:ext uri="{FF2B5EF4-FFF2-40B4-BE49-F238E27FC236}">
                  <a16:creationId xmlns:a16="http://schemas.microsoft.com/office/drawing/2014/main" id="{0605B22D-401C-024F-2B64-D356FE9A9EA6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7673;p72">
              <a:extLst>
                <a:ext uri="{FF2B5EF4-FFF2-40B4-BE49-F238E27FC236}">
                  <a16:creationId xmlns:a16="http://schemas.microsoft.com/office/drawing/2014/main" id="{1085C35B-BB16-5524-877C-7A41D9A054D9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7674;p72">
              <a:extLst>
                <a:ext uri="{FF2B5EF4-FFF2-40B4-BE49-F238E27FC236}">
                  <a16:creationId xmlns:a16="http://schemas.microsoft.com/office/drawing/2014/main" id="{B42FFA1C-9688-0697-F283-C140655C1ACC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7675;p72">
              <a:extLst>
                <a:ext uri="{FF2B5EF4-FFF2-40B4-BE49-F238E27FC236}">
                  <a16:creationId xmlns:a16="http://schemas.microsoft.com/office/drawing/2014/main" id="{9CDA52E2-906B-E96D-1FED-4190E20A3C59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7676;p72">
              <a:extLst>
                <a:ext uri="{FF2B5EF4-FFF2-40B4-BE49-F238E27FC236}">
                  <a16:creationId xmlns:a16="http://schemas.microsoft.com/office/drawing/2014/main" id="{60EE17D3-DA4D-B641-7B83-6B440425E34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7677;p72">
              <a:extLst>
                <a:ext uri="{FF2B5EF4-FFF2-40B4-BE49-F238E27FC236}">
                  <a16:creationId xmlns:a16="http://schemas.microsoft.com/office/drawing/2014/main" id="{34405BAC-E5E6-1D00-EA82-020F85300F2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7678;p72">
              <a:extLst>
                <a:ext uri="{FF2B5EF4-FFF2-40B4-BE49-F238E27FC236}">
                  <a16:creationId xmlns:a16="http://schemas.microsoft.com/office/drawing/2014/main" id="{29D02A52-9000-5C0A-935F-6168A0A26B59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7679;p72">
              <a:extLst>
                <a:ext uri="{FF2B5EF4-FFF2-40B4-BE49-F238E27FC236}">
                  <a16:creationId xmlns:a16="http://schemas.microsoft.com/office/drawing/2014/main" id="{9810F129-3A8C-ABAF-09BB-B8B94F874446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7680;p72">
              <a:extLst>
                <a:ext uri="{FF2B5EF4-FFF2-40B4-BE49-F238E27FC236}">
                  <a16:creationId xmlns:a16="http://schemas.microsoft.com/office/drawing/2014/main" id="{343BAF54-200F-ADA8-82D5-E60273E3CAE2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54" name="Google Shape;7553;p72">
            <a:extLst>
              <a:ext uri="{FF2B5EF4-FFF2-40B4-BE49-F238E27FC236}">
                <a16:creationId xmlns:a16="http://schemas.microsoft.com/office/drawing/2014/main" id="{99806160-2094-7A29-85A5-3F956F83DDDF}"/>
              </a:ext>
            </a:extLst>
          </p:cNvPr>
          <p:cNvSpPr txBox="1">
            <a:spLocks/>
          </p:cNvSpPr>
          <p:nvPr/>
        </p:nvSpPr>
        <p:spPr>
          <a:xfrm>
            <a:off x="1330299" y="229475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Jumble" panose="020F0502020204030204" pitchFamily="34" charset="0"/>
              </a:rPr>
              <a:t>Class rules</a:t>
            </a:r>
          </a:p>
        </p:txBody>
      </p:sp>
      <p:sp>
        <p:nvSpPr>
          <p:cNvPr id="5655" name="Google Shape;7553;p72">
            <a:extLst>
              <a:ext uri="{FF2B5EF4-FFF2-40B4-BE49-F238E27FC236}">
                <a16:creationId xmlns:a16="http://schemas.microsoft.com/office/drawing/2014/main" id="{A4CD9992-E006-D71E-9AC4-639F794AFFCB}"/>
              </a:ext>
            </a:extLst>
          </p:cNvPr>
          <p:cNvSpPr txBox="1">
            <a:spLocks/>
          </p:cNvSpPr>
          <p:nvPr/>
        </p:nvSpPr>
        <p:spPr>
          <a:xfrm>
            <a:off x="1330299" y="233324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A7D0A8"/>
                </a:solidFill>
                <a:latin typeface="Jumble" panose="020F0502020204030204" pitchFamily="34" charset="0"/>
              </a:rPr>
              <a:t>Class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FF8175"/>
                </a:solidFill>
                <a:latin typeface="Jumble" panose="020F0502020204030204" pitchFamily="34" charset="0"/>
              </a:rPr>
              <a:t> rules</a:t>
            </a:r>
          </a:p>
        </p:txBody>
      </p:sp>
      <p:grpSp>
        <p:nvGrpSpPr>
          <p:cNvPr id="5656" name="Google Shape;7469;p71">
            <a:extLst>
              <a:ext uri="{FF2B5EF4-FFF2-40B4-BE49-F238E27FC236}">
                <a16:creationId xmlns:a16="http://schemas.microsoft.com/office/drawing/2014/main" id="{1A2D7437-577C-FF05-4EC0-9161793588C0}"/>
              </a:ext>
            </a:extLst>
          </p:cNvPr>
          <p:cNvGrpSpPr/>
          <p:nvPr/>
        </p:nvGrpSpPr>
        <p:grpSpPr>
          <a:xfrm rot="359027">
            <a:off x="2777147" y="965865"/>
            <a:ext cx="1304428" cy="1340456"/>
            <a:chOff x="9501450" y="282563"/>
            <a:chExt cx="827125" cy="935750"/>
          </a:xfrm>
        </p:grpSpPr>
        <p:sp>
          <p:nvSpPr>
            <p:cNvPr id="5657" name="Google Shape;7470;p71">
              <a:extLst>
                <a:ext uri="{FF2B5EF4-FFF2-40B4-BE49-F238E27FC236}">
                  <a16:creationId xmlns:a16="http://schemas.microsoft.com/office/drawing/2014/main" id="{C64D6402-8D5D-35CF-75BB-B85EEC6AC2A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7471;p71">
              <a:extLst>
                <a:ext uri="{FF2B5EF4-FFF2-40B4-BE49-F238E27FC236}">
                  <a16:creationId xmlns:a16="http://schemas.microsoft.com/office/drawing/2014/main" id="{43556F33-583C-A455-DC80-909E871EDC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7472;p71">
              <a:extLst>
                <a:ext uri="{FF2B5EF4-FFF2-40B4-BE49-F238E27FC236}">
                  <a16:creationId xmlns:a16="http://schemas.microsoft.com/office/drawing/2014/main" id="{1A3C94DE-E741-8C4A-8D4F-5B7E1BBF9CB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7473;p71">
              <a:extLst>
                <a:ext uri="{FF2B5EF4-FFF2-40B4-BE49-F238E27FC236}">
                  <a16:creationId xmlns:a16="http://schemas.microsoft.com/office/drawing/2014/main" id="{0A0F8500-5E84-9B75-7958-FB7719C0EA64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7474;p71">
              <a:extLst>
                <a:ext uri="{FF2B5EF4-FFF2-40B4-BE49-F238E27FC236}">
                  <a16:creationId xmlns:a16="http://schemas.microsoft.com/office/drawing/2014/main" id="{491632A1-3F12-FF99-F220-49634F01240E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7475;p71">
              <a:extLst>
                <a:ext uri="{FF2B5EF4-FFF2-40B4-BE49-F238E27FC236}">
                  <a16:creationId xmlns:a16="http://schemas.microsoft.com/office/drawing/2014/main" id="{D819E9E2-60E8-3A32-C4BA-841C363EA7C6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7476;p71">
              <a:extLst>
                <a:ext uri="{FF2B5EF4-FFF2-40B4-BE49-F238E27FC236}">
                  <a16:creationId xmlns:a16="http://schemas.microsoft.com/office/drawing/2014/main" id="{E517310E-F02E-E439-5383-B0B049E4599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7477;p71">
              <a:extLst>
                <a:ext uri="{FF2B5EF4-FFF2-40B4-BE49-F238E27FC236}">
                  <a16:creationId xmlns:a16="http://schemas.microsoft.com/office/drawing/2014/main" id="{C620EC3C-D9CA-C0C5-4225-0C79F6C38523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7478;p71">
              <a:extLst>
                <a:ext uri="{FF2B5EF4-FFF2-40B4-BE49-F238E27FC236}">
                  <a16:creationId xmlns:a16="http://schemas.microsoft.com/office/drawing/2014/main" id="{C71E348E-DB0A-7A0F-1825-F2B5B4171F6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7479;p71">
              <a:extLst>
                <a:ext uri="{FF2B5EF4-FFF2-40B4-BE49-F238E27FC236}">
                  <a16:creationId xmlns:a16="http://schemas.microsoft.com/office/drawing/2014/main" id="{38F12BBA-738A-B598-A9E5-C641428A725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7480;p71">
              <a:extLst>
                <a:ext uri="{FF2B5EF4-FFF2-40B4-BE49-F238E27FC236}">
                  <a16:creationId xmlns:a16="http://schemas.microsoft.com/office/drawing/2014/main" id="{BB2AC632-CFF1-CBA0-0F2E-F2A9AD44F801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7481;p71">
              <a:extLst>
                <a:ext uri="{FF2B5EF4-FFF2-40B4-BE49-F238E27FC236}">
                  <a16:creationId xmlns:a16="http://schemas.microsoft.com/office/drawing/2014/main" id="{115A2052-1C46-59A5-5C03-5A45154F29EC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7482;p71">
              <a:extLst>
                <a:ext uri="{FF2B5EF4-FFF2-40B4-BE49-F238E27FC236}">
                  <a16:creationId xmlns:a16="http://schemas.microsoft.com/office/drawing/2014/main" id="{DC983C39-BC4B-9324-2F3A-B2AE5CC579B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7483;p71">
              <a:extLst>
                <a:ext uri="{FF2B5EF4-FFF2-40B4-BE49-F238E27FC236}">
                  <a16:creationId xmlns:a16="http://schemas.microsoft.com/office/drawing/2014/main" id="{BAC8EF22-8D6F-7502-0EB0-299D9542061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7484;p71">
              <a:extLst>
                <a:ext uri="{FF2B5EF4-FFF2-40B4-BE49-F238E27FC236}">
                  <a16:creationId xmlns:a16="http://schemas.microsoft.com/office/drawing/2014/main" id="{064E77B5-CF9A-18DC-01F4-AADB0FB7DBE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7485;p71">
              <a:extLst>
                <a:ext uri="{FF2B5EF4-FFF2-40B4-BE49-F238E27FC236}">
                  <a16:creationId xmlns:a16="http://schemas.microsoft.com/office/drawing/2014/main" id="{C664AC22-4312-6569-335C-C5B5297F3131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7486;p71">
              <a:extLst>
                <a:ext uri="{FF2B5EF4-FFF2-40B4-BE49-F238E27FC236}">
                  <a16:creationId xmlns:a16="http://schemas.microsoft.com/office/drawing/2014/main" id="{CFBCEFA2-21E3-1F36-D25D-6EB8B48DCB2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7487;p71">
              <a:extLst>
                <a:ext uri="{FF2B5EF4-FFF2-40B4-BE49-F238E27FC236}">
                  <a16:creationId xmlns:a16="http://schemas.microsoft.com/office/drawing/2014/main" id="{F20D532E-4193-0392-35EE-FDD1540A4B3F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7488;p71">
              <a:extLst>
                <a:ext uri="{FF2B5EF4-FFF2-40B4-BE49-F238E27FC236}">
                  <a16:creationId xmlns:a16="http://schemas.microsoft.com/office/drawing/2014/main" id="{DA88FB92-EB01-A7C4-A2C6-96C36E953DCB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7489;p71">
              <a:extLst>
                <a:ext uri="{FF2B5EF4-FFF2-40B4-BE49-F238E27FC236}">
                  <a16:creationId xmlns:a16="http://schemas.microsoft.com/office/drawing/2014/main" id="{F4C568BD-313B-45EE-417B-299169DAE26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7490;p71">
              <a:extLst>
                <a:ext uri="{FF2B5EF4-FFF2-40B4-BE49-F238E27FC236}">
                  <a16:creationId xmlns:a16="http://schemas.microsoft.com/office/drawing/2014/main" id="{CBF0D499-FCE3-CA58-4112-F78E6D4B18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7491;p71">
              <a:extLst>
                <a:ext uri="{FF2B5EF4-FFF2-40B4-BE49-F238E27FC236}">
                  <a16:creationId xmlns:a16="http://schemas.microsoft.com/office/drawing/2014/main" id="{33F7F436-1F04-49C5-E3C0-7DE608B4CE93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7492;p71">
              <a:extLst>
                <a:ext uri="{FF2B5EF4-FFF2-40B4-BE49-F238E27FC236}">
                  <a16:creationId xmlns:a16="http://schemas.microsoft.com/office/drawing/2014/main" id="{BB46BA61-34AC-B658-EDAE-CB9A23311408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7493;p71">
              <a:extLst>
                <a:ext uri="{FF2B5EF4-FFF2-40B4-BE49-F238E27FC236}">
                  <a16:creationId xmlns:a16="http://schemas.microsoft.com/office/drawing/2014/main" id="{1DEE6EB9-D091-B67D-0419-CFAB06B2980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7494;p71">
              <a:extLst>
                <a:ext uri="{FF2B5EF4-FFF2-40B4-BE49-F238E27FC236}">
                  <a16:creationId xmlns:a16="http://schemas.microsoft.com/office/drawing/2014/main" id="{9F29C598-6384-EE8E-B475-4A81DC9B2A3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7495;p71">
              <a:extLst>
                <a:ext uri="{FF2B5EF4-FFF2-40B4-BE49-F238E27FC236}">
                  <a16:creationId xmlns:a16="http://schemas.microsoft.com/office/drawing/2014/main" id="{07090546-DCD3-3A48-70F2-E6B03E8CD2C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7496;p71">
              <a:extLst>
                <a:ext uri="{FF2B5EF4-FFF2-40B4-BE49-F238E27FC236}">
                  <a16:creationId xmlns:a16="http://schemas.microsoft.com/office/drawing/2014/main" id="{D006A5B4-0023-B825-59EA-EA4B1D03EFC4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7497;p71">
              <a:extLst>
                <a:ext uri="{FF2B5EF4-FFF2-40B4-BE49-F238E27FC236}">
                  <a16:creationId xmlns:a16="http://schemas.microsoft.com/office/drawing/2014/main" id="{BD550302-91C6-508E-52E1-3A8C1333C14D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7498;p71">
              <a:extLst>
                <a:ext uri="{FF2B5EF4-FFF2-40B4-BE49-F238E27FC236}">
                  <a16:creationId xmlns:a16="http://schemas.microsoft.com/office/drawing/2014/main" id="{940C57B8-4013-EE09-239D-057FD0EC476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7499;p71">
              <a:extLst>
                <a:ext uri="{FF2B5EF4-FFF2-40B4-BE49-F238E27FC236}">
                  <a16:creationId xmlns:a16="http://schemas.microsoft.com/office/drawing/2014/main" id="{A17E06A7-4055-F50D-21D4-184B4A174E1D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7500;p71">
              <a:extLst>
                <a:ext uri="{FF2B5EF4-FFF2-40B4-BE49-F238E27FC236}">
                  <a16:creationId xmlns:a16="http://schemas.microsoft.com/office/drawing/2014/main" id="{05909985-8339-2061-E1E0-38B90E6245B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7501;p71">
              <a:extLst>
                <a:ext uri="{FF2B5EF4-FFF2-40B4-BE49-F238E27FC236}">
                  <a16:creationId xmlns:a16="http://schemas.microsoft.com/office/drawing/2014/main" id="{CBAD309D-1BD8-5B5B-1C64-4458C1C67D23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7502;p71">
              <a:extLst>
                <a:ext uri="{FF2B5EF4-FFF2-40B4-BE49-F238E27FC236}">
                  <a16:creationId xmlns:a16="http://schemas.microsoft.com/office/drawing/2014/main" id="{286C2C4E-A276-3F9A-5D3E-FF292A542D0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7503;p71">
              <a:extLst>
                <a:ext uri="{FF2B5EF4-FFF2-40B4-BE49-F238E27FC236}">
                  <a16:creationId xmlns:a16="http://schemas.microsoft.com/office/drawing/2014/main" id="{BC41C17C-25B6-9243-2EDF-C5CEEFC2917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7504;p71">
              <a:extLst>
                <a:ext uri="{FF2B5EF4-FFF2-40B4-BE49-F238E27FC236}">
                  <a16:creationId xmlns:a16="http://schemas.microsoft.com/office/drawing/2014/main" id="{DEBB29C1-2ACC-6D2C-0AED-6C7F03BB5BD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7505;p71">
              <a:extLst>
                <a:ext uri="{FF2B5EF4-FFF2-40B4-BE49-F238E27FC236}">
                  <a16:creationId xmlns:a16="http://schemas.microsoft.com/office/drawing/2014/main" id="{4E5554EF-2F5D-1995-038B-149BA81ABA52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7506;p71">
              <a:extLst>
                <a:ext uri="{FF2B5EF4-FFF2-40B4-BE49-F238E27FC236}">
                  <a16:creationId xmlns:a16="http://schemas.microsoft.com/office/drawing/2014/main" id="{F0DB18AA-7718-ABDE-B068-25434ADC884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4" name="Google Shape;7469;p71">
            <a:extLst>
              <a:ext uri="{FF2B5EF4-FFF2-40B4-BE49-F238E27FC236}">
                <a16:creationId xmlns:a16="http://schemas.microsoft.com/office/drawing/2014/main" id="{41A71E54-2821-8FEC-C112-313E98831CA0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5695" name="Google Shape;7470;p71">
              <a:extLst>
                <a:ext uri="{FF2B5EF4-FFF2-40B4-BE49-F238E27FC236}">
                  <a16:creationId xmlns:a16="http://schemas.microsoft.com/office/drawing/2014/main" id="{1D6B323F-369A-1139-0CD5-2BE1CFB8BC7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7471;p71">
              <a:extLst>
                <a:ext uri="{FF2B5EF4-FFF2-40B4-BE49-F238E27FC236}">
                  <a16:creationId xmlns:a16="http://schemas.microsoft.com/office/drawing/2014/main" id="{F9891229-2CD2-B119-4AD0-60A474C534A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7472;p71">
              <a:extLst>
                <a:ext uri="{FF2B5EF4-FFF2-40B4-BE49-F238E27FC236}">
                  <a16:creationId xmlns:a16="http://schemas.microsoft.com/office/drawing/2014/main" id="{2D41C2E8-8ACC-1BA8-476C-933BAD86480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7473;p71">
              <a:extLst>
                <a:ext uri="{FF2B5EF4-FFF2-40B4-BE49-F238E27FC236}">
                  <a16:creationId xmlns:a16="http://schemas.microsoft.com/office/drawing/2014/main" id="{FE4263A4-320F-1720-CA9C-11259D42E1E3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7474;p71">
              <a:extLst>
                <a:ext uri="{FF2B5EF4-FFF2-40B4-BE49-F238E27FC236}">
                  <a16:creationId xmlns:a16="http://schemas.microsoft.com/office/drawing/2014/main" id="{4D7171D4-EEAB-E6EB-BE3F-0F7089ED9EA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7475;p71">
              <a:extLst>
                <a:ext uri="{FF2B5EF4-FFF2-40B4-BE49-F238E27FC236}">
                  <a16:creationId xmlns:a16="http://schemas.microsoft.com/office/drawing/2014/main" id="{C501D532-28DD-0408-F402-E9E467D7D9D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7476;p71">
              <a:extLst>
                <a:ext uri="{FF2B5EF4-FFF2-40B4-BE49-F238E27FC236}">
                  <a16:creationId xmlns:a16="http://schemas.microsoft.com/office/drawing/2014/main" id="{68349B76-B262-27EF-BDED-A39CD660A64C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7477;p71">
              <a:extLst>
                <a:ext uri="{FF2B5EF4-FFF2-40B4-BE49-F238E27FC236}">
                  <a16:creationId xmlns:a16="http://schemas.microsoft.com/office/drawing/2014/main" id="{4E83025B-A721-7DE9-3E3E-44D1327A82D9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7478;p71">
              <a:extLst>
                <a:ext uri="{FF2B5EF4-FFF2-40B4-BE49-F238E27FC236}">
                  <a16:creationId xmlns:a16="http://schemas.microsoft.com/office/drawing/2014/main" id="{404B33D3-2F4C-719D-43D1-3F2C50E93D9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7479;p71">
              <a:extLst>
                <a:ext uri="{FF2B5EF4-FFF2-40B4-BE49-F238E27FC236}">
                  <a16:creationId xmlns:a16="http://schemas.microsoft.com/office/drawing/2014/main" id="{F81BBEBC-A675-E0A3-5D44-B789E9CF8B2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7480;p71">
              <a:extLst>
                <a:ext uri="{FF2B5EF4-FFF2-40B4-BE49-F238E27FC236}">
                  <a16:creationId xmlns:a16="http://schemas.microsoft.com/office/drawing/2014/main" id="{0C7E8245-7B29-A469-F435-7465371028C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7481;p71">
              <a:extLst>
                <a:ext uri="{FF2B5EF4-FFF2-40B4-BE49-F238E27FC236}">
                  <a16:creationId xmlns:a16="http://schemas.microsoft.com/office/drawing/2014/main" id="{7738E28B-C8D5-CFE2-F523-83D10EE3BAE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7482;p71">
              <a:extLst>
                <a:ext uri="{FF2B5EF4-FFF2-40B4-BE49-F238E27FC236}">
                  <a16:creationId xmlns:a16="http://schemas.microsoft.com/office/drawing/2014/main" id="{53E1AAD7-50C2-E175-B350-05EC21CFB26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7483;p71">
              <a:extLst>
                <a:ext uri="{FF2B5EF4-FFF2-40B4-BE49-F238E27FC236}">
                  <a16:creationId xmlns:a16="http://schemas.microsoft.com/office/drawing/2014/main" id="{EC696D37-3706-20B5-BE79-07F51744BE8C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7484;p71">
              <a:extLst>
                <a:ext uri="{FF2B5EF4-FFF2-40B4-BE49-F238E27FC236}">
                  <a16:creationId xmlns:a16="http://schemas.microsoft.com/office/drawing/2014/main" id="{F7A89179-2407-4582-0CFD-7208AD0F784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7485;p71">
              <a:extLst>
                <a:ext uri="{FF2B5EF4-FFF2-40B4-BE49-F238E27FC236}">
                  <a16:creationId xmlns:a16="http://schemas.microsoft.com/office/drawing/2014/main" id="{E80B269D-CA7E-270E-46C5-90569B8D100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7486;p71">
              <a:extLst>
                <a:ext uri="{FF2B5EF4-FFF2-40B4-BE49-F238E27FC236}">
                  <a16:creationId xmlns:a16="http://schemas.microsoft.com/office/drawing/2014/main" id="{3CC49DB5-AF00-90F2-E1ED-C6E4A1CFE8D1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7487;p71">
              <a:extLst>
                <a:ext uri="{FF2B5EF4-FFF2-40B4-BE49-F238E27FC236}">
                  <a16:creationId xmlns:a16="http://schemas.microsoft.com/office/drawing/2014/main" id="{057BB5CB-B2A3-7F71-4121-1D5E02198B6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7488;p71">
              <a:extLst>
                <a:ext uri="{FF2B5EF4-FFF2-40B4-BE49-F238E27FC236}">
                  <a16:creationId xmlns:a16="http://schemas.microsoft.com/office/drawing/2014/main" id="{7EC55F0D-152D-3AB5-73C4-22CCF972C409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7489;p71">
              <a:extLst>
                <a:ext uri="{FF2B5EF4-FFF2-40B4-BE49-F238E27FC236}">
                  <a16:creationId xmlns:a16="http://schemas.microsoft.com/office/drawing/2014/main" id="{BF0F9BA0-E237-EDEE-3F6C-7E83C4025A31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7490;p71">
              <a:extLst>
                <a:ext uri="{FF2B5EF4-FFF2-40B4-BE49-F238E27FC236}">
                  <a16:creationId xmlns:a16="http://schemas.microsoft.com/office/drawing/2014/main" id="{DF7DE573-1683-A0A6-B1A2-A8F82ACAA60B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7491;p71">
              <a:extLst>
                <a:ext uri="{FF2B5EF4-FFF2-40B4-BE49-F238E27FC236}">
                  <a16:creationId xmlns:a16="http://schemas.microsoft.com/office/drawing/2014/main" id="{11DEBEF8-E9C2-A61E-7A8B-CE1EB3D16E0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7492;p71">
              <a:extLst>
                <a:ext uri="{FF2B5EF4-FFF2-40B4-BE49-F238E27FC236}">
                  <a16:creationId xmlns:a16="http://schemas.microsoft.com/office/drawing/2014/main" id="{B7B21DB8-1ABF-88DC-AA2D-D1D759D8D757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7493;p71">
              <a:extLst>
                <a:ext uri="{FF2B5EF4-FFF2-40B4-BE49-F238E27FC236}">
                  <a16:creationId xmlns:a16="http://schemas.microsoft.com/office/drawing/2014/main" id="{246F9E37-736F-4B2B-107C-C4CC49797AD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7494;p71">
              <a:extLst>
                <a:ext uri="{FF2B5EF4-FFF2-40B4-BE49-F238E27FC236}">
                  <a16:creationId xmlns:a16="http://schemas.microsoft.com/office/drawing/2014/main" id="{E2BD4FB2-FBFA-16D2-2E7D-03587FC9BF83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7495;p71">
              <a:extLst>
                <a:ext uri="{FF2B5EF4-FFF2-40B4-BE49-F238E27FC236}">
                  <a16:creationId xmlns:a16="http://schemas.microsoft.com/office/drawing/2014/main" id="{78DD20B0-FAFA-DF74-8294-0314333D6E0B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7496;p71">
              <a:extLst>
                <a:ext uri="{FF2B5EF4-FFF2-40B4-BE49-F238E27FC236}">
                  <a16:creationId xmlns:a16="http://schemas.microsoft.com/office/drawing/2014/main" id="{F394D4E3-CD3E-C35B-46A2-24EAB6A44F38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7497;p71">
              <a:extLst>
                <a:ext uri="{FF2B5EF4-FFF2-40B4-BE49-F238E27FC236}">
                  <a16:creationId xmlns:a16="http://schemas.microsoft.com/office/drawing/2014/main" id="{CEDD3376-9C52-F9DD-9645-53374BE82F7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7498;p71">
              <a:extLst>
                <a:ext uri="{FF2B5EF4-FFF2-40B4-BE49-F238E27FC236}">
                  <a16:creationId xmlns:a16="http://schemas.microsoft.com/office/drawing/2014/main" id="{BDD5B05D-AE62-DC08-1B1A-EC7080925FBA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7499;p71">
              <a:extLst>
                <a:ext uri="{FF2B5EF4-FFF2-40B4-BE49-F238E27FC236}">
                  <a16:creationId xmlns:a16="http://schemas.microsoft.com/office/drawing/2014/main" id="{76CFE2C2-90CE-A103-E015-D4AB522A188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7500;p71">
              <a:extLst>
                <a:ext uri="{FF2B5EF4-FFF2-40B4-BE49-F238E27FC236}">
                  <a16:creationId xmlns:a16="http://schemas.microsoft.com/office/drawing/2014/main" id="{F043CBE9-F926-75E0-BAE7-7A23748AF37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7501;p71">
              <a:extLst>
                <a:ext uri="{FF2B5EF4-FFF2-40B4-BE49-F238E27FC236}">
                  <a16:creationId xmlns:a16="http://schemas.microsoft.com/office/drawing/2014/main" id="{446A8385-E7CF-ECE9-3F26-1EE7F224070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7502;p71">
              <a:extLst>
                <a:ext uri="{FF2B5EF4-FFF2-40B4-BE49-F238E27FC236}">
                  <a16:creationId xmlns:a16="http://schemas.microsoft.com/office/drawing/2014/main" id="{E2F20E21-C17D-9EEB-E7ED-F3D0123BB19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7503;p71">
              <a:extLst>
                <a:ext uri="{FF2B5EF4-FFF2-40B4-BE49-F238E27FC236}">
                  <a16:creationId xmlns:a16="http://schemas.microsoft.com/office/drawing/2014/main" id="{704323FF-C05B-FF3F-6907-7325C4152273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7504;p71">
              <a:extLst>
                <a:ext uri="{FF2B5EF4-FFF2-40B4-BE49-F238E27FC236}">
                  <a16:creationId xmlns:a16="http://schemas.microsoft.com/office/drawing/2014/main" id="{61A66090-1A69-6727-7F99-148FF997234B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7505;p71">
              <a:extLst>
                <a:ext uri="{FF2B5EF4-FFF2-40B4-BE49-F238E27FC236}">
                  <a16:creationId xmlns:a16="http://schemas.microsoft.com/office/drawing/2014/main" id="{893EE51C-0526-5AF1-8CA4-3C7BBCFA73D0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7506;p71">
              <a:extLst>
                <a:ext uri="{FF2B5EF4-FFF2-40B4-BE49-F238E27FC236}">
                  <a16:creationId xmlns:a16="http://schemas.microsoft.com/office/drawing/2014/main" id="{81D8B05F-2B03-1CB6-D602-BBA784BF0771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2" name="Google Shape;5065;p57">
            <a:extLst>
              <a:ext uri="{FF2B5EF4-FFF2-40B4-BE49-F238E27FC236}">
                <a16:creationId xmlns:a16="http://schemas.microsoft.com/office/drawing/2014/main" id="{D5D4B80C-EA01-627A-4361-E97B7BB76CCB}"/>
              </a:ext>
            </a:extLst>
          </p:cNvPr>
          <p:cNvGrpSpPr/>
          <p:nvPr/>
        </p:nvGrpSpPr>
        <p:grpSpPr>
          <a:xfrm>
            <a:off x="453886" y="2126362"/>
            <a:ext cx="764197" cy="618868"/>
            <a:chOff x="11012875" y="132313"/>
            <a:chExt cx="1119375" cy="906500"/>
          </a:xfrm>
        </p:grpSpPr>
        <p:sp>
          <p:nvSpPr>
            <p:cNvPr id="5733" name="Google Shape;5066;p57">
              <a:extLst>
                <a:ext uri="{FF2B5EF4-FFF2-40B4-BE49-F238E27FC236}">
                  <a16:creationId xmlns:a16="http://schemas.microsoft.com/office/drawing/2014/main" id="{E98BBF1E-1E23-CA58-42EF-8EED44678F89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067;p57">
              <a:extLst>
                <a:ext uri="{FF2B5EF4-FFF2-40B4-BE49-F238E27FC236}">
                  <a16:creationId xmlns:a16="http://schemas.microsoft.com/office/drawing/2014/main" id="{2005B11D-69BF-9B12-FFEB-CF4A92BA6E6E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068;p57">
              <a:extLst>
                <a:ext uri="{FF2B5EF4-FFF2-40B4-BE49-F238E27FC236}">
                  <a16:creationId xmlns:a16="http://schemas.microsoft.com/office/drawing/2014/main" id="{3E2274FF-688D-6CD7-1D1F-6B10BD1E6E1D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069;p57">
              <a:extLst>
                <a:ext uri="{FF2B5EF4-FFF2-40B4-BE49-F238E27FC236}">
                  <a16:creationId xmlns:a16="http://schemas.microsoft.com/office/drawing/2014/main" id="{59742902-2B13-393A-329D-9FDB82ABE5F0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070;p57">
              <a:extLst>
                <a:ext uri="{FF2B5EF4-FFF2-40B4-BE49-F238E27FC236}">
                  <a16:creationId xmlns:a16="http://schemas.microsoft.com/office/drawing/2014/main" id="{C8015A26-2F65-6855-6CF1-DDD321129C57}"/>
                </a:ext>
              </a:extLst>
            </p:cNvPr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071;p57">
              <a:extLst>
                <a:ext uri="{FF2B5EF4-FFF2-40B4-BE49-F238E27FC236}">
                  <a16:creationId xmlns:a16="http://schemas.microsoft.com/office/drawing/2014/main" id="{3B881F72-821C-39CB-9B9B-768DA126473C}"/>
                </a:ext>
              </a:extLst>
            </p:cNvPr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072;p57">
              <a:extLst>
                <a:ext uri="{FF2B5EF4-FFF2-40B4-BE49-F238E27FC236}">
                  <a16:creationId xmlns:a16="http://schemas.microsoft.com/office/drawing/2014/main" id="{F2BDE34A-2E5C-3B3E-1A1D-03720AB6FB64}"/>
                </a:ext>
              </a:extLst>
            </p:cNvPr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073;p57">
              <a:extLst>
                <a:ext uri="{FF2B5EF4-FFF2-40B4-BE49-F238E27FC236}">
                  <a16:creationId xmlns:a16="http://schemas.microsoft.com/office/drawing/2014/main" id="{2FE7C959-2656-DCF4-809C-88FB073AE80C}"/>
                </a:ext>
              </a:extLst>
            </p:cNvPr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074;p57">
              <a:extLst>
                <a:ext uri="{FF2B5EF4-FFF2-40B4-BE49-F238E27FC236}">
                  <a16:creationId xmlns:a16="http://schemas.microsoft.com/office/drawing/2014/main" id="{7C2DAF4F-4161-A184-AD3B-F583F17462D2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075;p57">
              <a:extLst>
                <a:ext uri="{FF2B5EF4-FFF2-40B4-BE49-F238E27FC236}">
                  <a16:creationId xmlns:a16="http://schemas.microsoft.com/office/drawing/2014/main" id="{DF399B9C-7BFE-36D0-923F-9631BEDBBA5F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076;p57">
              <a:extLst>
                <a:ext uri="{FF2B5EF4-FFF2-40B4-BE49-F238E27FC236}">
                  <a16:creationId xmlns:a16="http://schemas.microsoft.com/office/drawing/2014/main" id="{92E2BF31-B94C-D381-042B-74970FB049E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077;p57">
              <a:extLst>
                <a:ext uri="{FF2B5EF4-FFF2-40B4-BE49-F238E27FC236}">
                  <a16:creationId xmlns:a16="http://schemas.microsoft.com/office/drawing/2014/main" id="{3375169C-C702-13E3-0F3D-F51D9F8572D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078;p57">
              <a:extLst>
                <a:ext uri="{FF2B5EF4-FFF2-40B4-BE49-F238E27FC236}">
                  <a16:creationId xmlns:a16="http://schemas.microsoft.com/office/drawing/2014/main" id="{4A59D737-E52D-E108-8EF9-5B51FEDDD946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079;p57">
              <a:extLst>
                <a:ext uri="{FF2B5EF4-FFF2-40B4-BE49-F238E27FC236}">
                  <a16:creationId xmlns:a16="http://schemas.microsoft.com/office/drawing/2014/main" id="{9760797D-31BC-1171-7254-869BF25B9915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080;p57">
              <a:extLst>
                <a:ext uri="{FF2B5EF4-FFF2-40B4-BE49-F238E27FC236}">
                  <a16:creationId xmlns:a16="http://schemas.microsoft.com/office/drawing/2014/main" id="{1320D76C-0C55-EFE2-1CBE-AC88CB6955CD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081;p57">
              <a:extLst>
                <a:ext uri="{FF2B5EF4-FFF2-40B4-BE49-F238E27FC236}">
                  <a16:creationId xmlns:a16="http://schemas.microsoft.com/office/drawing/2014/main" id="{2CD00F09-FCC6-3F8A-BCCB-4ECBB6AA6089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082;p57">
              <a:extLst>
                <a:ext uri="{FF2B5EF4-FFF2-40B4-BE49-F238E27FC236}">
                  <a16:creationId xmlns:a16="http://schemas.microsoft.com/office/drawing/2014/main" id="{5C3032B2-6F04-3E4E-409E-0F1534EAFF96}"/>
                </a:ext>
              </a:extLst>
            </p:cNvPr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083;p57">
              <a:extLst>
                <a:ext uri="{FF2B5EF4-FFF2-40B4-BE49-F238E27FC236}">
                  <a16:creationId xmlns:a16="http://schemas.microsoft.com/office/drawing/2014/main" id="{DC148EF3-67C3-7BF6-0088-1FC9ECF557DC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084;p57">
              <a:extLst>
                <a:ext uri="{FF2B5EF4-FFF2-40B4-BE49-F238E27FC236}">
                  <a16:creationId xmlns:a16="http://schemas.microsoft.com/office/drawing/2014/main" id="{1F783F0C-690A-AB24-2863-702E2625691A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085;p57">
              <a:extLst>
                <a:ext uri="{FF2B5EF4-FFF2-40B4-BE49-F238E27FC236}">
                  <a16:creationId xmlns:a16="http://schemas.microsoft.com/office/drawing/2014/main" id="{CE871225-203F-FF5C-7FF9-C87B6ABD65D1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086;p57">
              <a:extLst>
                <a:ext uri="{FF2B5EF4-FFF2-40B4-BE49-F238E27FC236}">
                  <a16:creationId xmlns:a16="http://schemas.microsoft.com/office/drawing/2014/main" id="{A2A0FEFB-3C97-8B8D-0A75-0C23E4D04990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087;p57">
              <a:extLst>
                <a:ext uri="{FF2B5EF4-FFF2-40B4-BE49-F238E27FC236}">
                  <a16:creationId xmlns:a16="http://schemas.microsoft.com/office/drawing/2014/main" id="{B970CA94-565A-5789-C4E2-E061060EC222}"/>
                </a:ext>
              </a:extLst>
            </p:cNvPr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088;p57">
              <a:extLst>
                <a:ext uri="{FF2B5EF4-FFF2-40B4-BE49-F238E27FC236}">
                  <a16:creationId xmlns:a16="http://schemas.microsoft.com/office/drawing/2014/main" id="{1DE1B16C-4094-E437-A3B4-E1783D6DC939}"/>
                </a:ext>
              </a:extLst>
            </p:cNvPr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089;p57">
              <a:extLst>
                <a:ext uri="{FF2B5EF4-FFF2-40B4-BE49-F238E27FC236}">
                  <a16:creationId xmlns:a16="http://schemas.microsoft.com/office/drawing/2014/main" id="{0BE77907-7728-A8AE-2782-D915170FC651}"/>
                </a:ext>
              </a:extLst>
            </p:cNvPr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090;p57">
              <a:extLst>
                <a:ext uri="{FF2B5EF4-FFF2-40B4-BE49-F238E27FC236}">
                  <a16:creationId xmlns:a16="http://schemas.microsoft.com/office/drawing/2014/main" id="{1BD1D848-3978-F276-77FD-EC4549743815}"/>
                </a:ext>
              </a:extLst>
            </p:cNvPr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091;p57">
              <a:extLst>
                <a:ext uri="{FF2B5EF4-FFF2-40B4-BE49-F238E27FC236}">
                  <a16:creationId xmlns:a16="http://schemas.microsoft.com/office/drawing/2014/main" id="{BF31D8EB-8643-B29D-495B-E9FF60E1E358}"/>
                </a:ext>
              </a:extLst>
            </p:cNvPr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092;p57">
              <a:extLst>
                <a:ext uri="{FF2B5EF4-FFF2-40B4-BE49-F238E27FC236}">
                  <a16:creationId xmlns:a16="http://schemas.microsoft.com/office/drawing/2014/main" id="{730D7AEA-4C31-A166-577B-E1D1275FBA2D}"/>
                </a:ext>
              </a:extLst>
            </p:cNvPr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093;p57">
              <a:extLst>
                <a:ext uri="{FF2B5EF4-FFF2-40B4-BE49-F238E27FC236}">
                  <a16:creationId xmlns:a16="http://schemas.microsoft.com/office/drawing/2014/main" id="{95FC2B7C-3A20-5A26-5340-C532F93C5353}"/>
                </a:ext>
              </a:extLst>
            </p:cNvPr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094;p57">
              <a:extLst>
                <a:ext uri="{FF2B5EF4-FFF2-40B4-BE49-F238E27FC236}">
                  <a16:creationId xmlns:a16="http://schemas.microsoft.com/office/drawing/2014/main" id="{4AE2F09D-A407-7A45-69A5-B253A3368D2A}"/>
                </a:ext>
              </a:extLst>
            </p:cNvPr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095;p57">
              <a:extLst>
                <a:ext uri="{FF2B5EF4-FFF2-40B4-BE49-F238E27FC236}">
                  <a16:creationId xmlns:a16="http://schemas.microsoft.com/office/drawing/2014/main" id="{926B9F1F-BC81-A9AF-7652-19D043682B94}"/>
                </a:ext>
              </a:extLst>
            </p:cNvPr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096;p57">
              <a:extLst>
                <a:ext uri="{FF2B5EF4-FFF2-40B4-BE49-F238E27FC236}">
                  <a16:creationId xmlns:a16="http://schemas.microsoft.com/office/drawing/2014/main" id="{F8481B95-BAD1-5F09-A580-4CBFFF3FB35C}"/>
                </a:ext>
              </a:extLst>
            </p:cNvPr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097;p57">
              <a:extLst>
                <a:ext uri="{FF2B5EF4-FFF2-40B4-BE49-F238E27FC236}">
                  <a16:creationId xmlns:a16="http://schemas.microsoft.com/office/drawing/2014/main" id="{F3A9B39B-875A-C56E-D658-1E9E0953C27C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098;p57">
              <a:extLst>
                <a:ext uri="{FF2B5EF4-FFF2-40B4-BE49-F238E27FC236}">
                  <a16:creationId xmlns:a16="http://schemas.microsoft.com/office/drawing/2014/main" id="{83904F7E-609D-E02D-71C6-C565AAE51F69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099;p57">
              <a:extLst>
                <a:ext uri="{FF2B5EF4-FFF2-40B4-BE49-F238E27FC236}">
                  <a16:creationId xmlns:a16="http://schemas.microsoft.com/office/drawing/2014/main" id="{15B44A38-3ECD-CBEB-F249-7DDF0ED5244E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100;p57">
              <a:extLst>
                <a:ext uri="{FF2B5EF4-FFF2-40B4-BE49-F238E27FC236}">
                  <a16:creationId xmlns:a16="http://schemas.microsoft.com/office/drawing/2014/main" id="{0E8EF0F4-EC3E-5506-DF85-2B2D3BA88BDB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101;p57">
              <a:extLst>
                <a:ext uri="{FF2B5EF4-FFF2-40B4-BE49-F238E27FC236}">
                  <a16:creationId xmlns:a16="http://schemas.microsoft.com/office/drawing/2014/main" id="{1C886CEA-4C10-63F1-BF42-D4471FE03B40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102;p57">
              <a:extLst>
                <a:ext uri="{FF2B5EF4-FFF2-40B4-BE49-F238E27FC236}">
                  <a16:creationId xmlns:a16="http://schemas.microsoft.com/office/drawing/2014/main" id="{C364383A-6C38-3FDF-0262-A4A8DD6FC31B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103;p57">
              <a:extLst>
                <a:ext uri="{FF2B5EF4-FFF2-40B4-BE49-F238E27FC236}">
                  <a16:creationId xmlns:a16="http://schemas.microsoft.com/office/drawing/2014/main" id="{D7F6985B-0D69-96AA-9A6D-AF9CCEAF87B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104;p57">
              <a:extLst>
                <a:ext uri="{FF2B5EF4-FFF2-40B4-BE49-F238E27FC236}">
                  <a16:creationId xmlns:a16="http://schemas.microsoft.com/office/drawing/2014/main" id="{FCAE57AB-CB54-011D-EE11-2FFE5617704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105;p57">
              <a:extLst>
                <a:ext uri="{FF2B5EF4-FFF2-40B4-BE49-F238E27FC236}">
                  <a16:creationId xmlns:a16="http://schemas.microsoft.com/office/drawing/2014/main" id="{3B72F3CF-515C-3C86-8066-80B53460F014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106;p57">
              <a:extLst>
                <a:ext uri="{FF2B5EF4-FFF2-40B4-BE49-F238E27FC236}">
                  <a16:creationId xmlns:a16="http://schemas.microsoft.com/office/drawing/2014/main" id="{3CE1DF28-F0AD-A224-ACE7-DB2E77668EDA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107;p57">
              <a:extLst>
                <a:ext uri="{FF2B5EF4-FFF2-40B4-BE49-F238E27FC236}">
                  <a16:creationId xmlns:a16="http://schemas.microsoft.com/office/drawing/2014/main" id="{1AB1B64A-60F3-5B2F-509A-F9C57A1F20DD}"/>
                </a:ext>
              </a:extLst>
            </p:cNvPr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108;p57">
              <a:extLst>
                <a:ext uri="{FF2B5EF4-FFF2-40B4-BE49-F238E27FC236}">
                  <a16:creationId xmlns:a16="http://schemas.microsoft.com/office/drawing/2014/main" id="{14BA31C6-06B4-14FA-FCBE-BCD334B0BDA3}"/>
                </a:ext>
              </a:extLst>
            </p:cNvPr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109;p57">
              <a:extLst>
                <a:ext uri="{FF2B5EF4-FFF2-40B4-BE49-F238E27FC236}">
                  <a16:creationId xmlns:a16="http://schemas.microsoft.com/office/drawing/2014/main" id="{0B929A74-1A2D-64BF-8318-C1CEAFB0F26C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110;p57">
              <a:extLst>
                <a:ext uri="{FF2B5EF4-FFF2-40B4-BE49-F238E27FC236}">
                  <a16:creationId xmlns:a16="http://schemas.microsoft.com/office/drawing/2014/main" id="{E1423A25-7CCD-FD56-8F41-BA178F43613F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111;p57">
              <a:extLst>
                <a:ext uri="{FF2B5EF4-FFF2-40B4-BE49-F238E27FC236}">
                  <a16:creationId xmlns:a16="http://schemas.microsoft.com/office/drawing/2014/main" id="{025F1AE7-A5AB-C041-8737-F2CC896E61B6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112;p57">
              <a:extLst>
                <a:ext uri="{FF2B5EF4-FFF2-40B4-BE49-F238E27FC236}">
                  <a16:creationId xmlns:a16="http://schemas.microsoft.com/office/drawing/2014/main" id="{6FBEFBDF-543B-C7F1-5AC9-5BD2181DAAAE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113;p57">
              <a:extLst>
                <a:ext uri="{FF2B5EF4-FFF2-40B4-BE49-F238E27FC236}">
                  <a16:creationId xmlns:a16="http://schemas.microsoft.com/office/drawing/2014/main" id="{936B7FAD-98C3-48DA-A602-8D9F065DCAFC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114;p57">
              <a:extLst>
                <a:ext uri="{FF2B5EF4-FFF2-40B4-BE49-F238E27FC236}">
                  <a16:creationId xmlns:a16="http://schemas.microsoft.com/office/drawing/2014/main" id="{2F18C1F4-7B0E-156F-E874-639930692D88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115;p57">
              <a:extLst>
                <a:ext uri="{FF2B5EF4-FFF2-40B4-BE49-F238E27FC236}">
                  <a16:creationId xmlns:a16="http://schemas.microsoft.com/office/drawing/2014/main" id="{F1F99796-9BDC-7EA0-715D-0A9E63989CD3}"/>
                </a:ext>
              </a:extLst>
            </p:cNvPr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116;p57">
              <a:extLst>
                <a:ext uri="{FF2B5EF4-FFF2-40B4-BE49-F238E27FC236}">
                  <a16:creationId xmlns:a16="http://schemas.microsoft.com/office/drawing/2014/main" id="{0BED0A3B-A54B-F956-6343-72E2F2407E38}"/>
                </a:ext>
              </a:extLst>
            </p:cNvPr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117;p57">
              <a:extLst>
                <a:ext uri="{FF2B5EF4-FFF2-40B4-BE49-F238E27FC236}">
                  <a16:creationId xmlns:a16="http://schemas.microsoft.com/office/drawing/2014/main" id="{A961EF60-68AE-F71A-6BC5-7A722C88530C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118;p57">
              <a:extLst>
                <a:ext uri="{FF2B5EF4-FFF2-40B4-BE49-F238E27FC236}">
                  <a16:creationId xmlns:a16="http://schemas.microsoft.com/office/drawing/2014/main" id="{63228A12-B7C1-BAD8-113E-D7C32EA01DDA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119;p57">
              <a:extLst>
                <a:ext uri="{FF2B5EF4-FFF2-40B4-BE49-F238E27FC236}">
                  <a16:creationId xmlns:a16="http://schemas.microsoft.com/office/drawing/2014/main" id="{949CABAD-7488-ED88-3FB7-5DB39A1106D5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120;p57">
              <a:extLst>
                <a:ext uri="{FF2B5EF4-FFF2-40B4-BE49-F238E27FC236}">
                  <a16:creationId xmlns:a16="http://schemas.microsoft.com/office/drawing/2014/main" id="{55B54EE7-1CE6-044F-A55D-CFF726AF2D79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121;p57">
              <a:extLst>
                <a:ext uri="{FF2B5EF4-FFF2-40B4-BE49-F238E27FC236}">
                  <a16:creationId xmlns:a16="http://schemas.microsoft.com/office/drawing/2014/main" id="{14C68FB7-2912-D7BC-3D7D-7604A6FBCEDF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122;p57">
              <a:extLst>
                <a:ext uri="{FF2B5EF4-FFF2-40B4-BE49-F238E27FC236}">
                  <a16:creationId xmlns:a16="http://schemas.microsoft.com/office/drawing/2014/main" id="{1291076D-42C1-1063-B273-CB1F176C5131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123;p57">
              <a:extLst>
                <a:ext uri="{FF2B5EF4-FFF2-40B4-BE49-F238E27FC236}">
                  <a16:creationId xmlns:a16="http://schemas.microsoft.com/office/drawing/2014/main" id="{B8609ACC-B20F-9AD1-B964-37A48DE7AAB4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124;p57">
              <a:extLst>
                <a:ext uri="{FF2B5EF4-FFF2-40B4-BE49-F238E27FC236}">
                  <a16:creationId xmlns:a16="http://schemas.microsoft.com/office/drawing/2014/main" id="{3DA1A612-B2DA-CADC-E4A6-5C0B48CDE76F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125;p57">
              <a:extLst>
                <a:ext uri="{FF2B5EF4-FFF2-40B4-BE49-F238E27FC236}">
                  <a16:creationId xmlns:a16="http://schemas.microsoft.com/office/drawing/2014/main" id="{6CB6432A-D0E2-F7BE-2775-C66C1015A26E}"/>
                </a:ext>
              </a:extLst>
            </p:cNvPr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103645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AF3D71C-C0A2-2E13-09E6-EAE03A72B1B5}"/>
              </a:ext>
            </a:extLst>
          </p:cNvPr>
          <p:cNvSpPr/>
          <p:nvPr/>
        </p:nvSpPr>
        <p:spPr>
          <a:xfrm>
            <a:off x="1150087" y="4620280"/>
            <a:ext cx="160813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at home.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DD774C7-7272-8FA1-953C-4AA1793349F4}"/>
              </a:ext>
            </a:extLst>
          </p:cNvPr>
          <p:cNvSpPr/>
          <p:nvPr/>
        </p:nvSpPr>
        <p:spPr>
          <a:xfrm>
            <a:off x="5769841" y="2265636"/>
            <a:ext cx="168828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at school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8624CE5-883A-8F53-628C-C359AD47B28C}"/>
              </a:ext>
            </a:extLst>
          </p:cNvPr>
          <p:cNvSpPr/>
          <p:nvPr/>
        </p:nvSpPr>
        <p:spPr>
          <a:xfrm>
            <a:off x="854000" y="2249088"/>
            <a:ext cx="2198038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in his </a:t>
            </a:r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room.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5B864F6-E6D8-0B80-94CB-6AD7ED77A34C}"/>
              </a:ext>
            </a:extLst>
          </p:cNvPr>
          <p:cNvSpPr/>
          <p:nvPr/>
        </p:nvSpPr>
        <p:spPr>
          <a:xfrm>
            <a:off x="4995976" y="4613772"/>
            <a:ext cx="2997937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in the</a:t>
            </a:r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 classroom.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41EBBD0-927E-5DC5-132F-AE212E5B9D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073" y="0"/>
            <a:ext cx="4074560" cy="233601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FA3E90F8-485F-D8E1-EE8E-E23595D798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6170" y="646331"/>
            <a:ext cx="1312781" cy="1830094"/>
          </a:xfrm>
          <a:prstGeom prst="rect">
            <a:avLst/>
          </a:prstGeom>
        </p:spPr>
      </p:pic>
      <p:pic>
        <p:nvPicPr>
          <p:cNvPr id="17" name="Picture 16" descr="A picture containing floor, indoor&#10;&#10;Description automatically generated">
            <a:extLst>
              <a:ext uri="{FF2B5EF4-FFF2-40B4-BE49-F238E27FC236}">
                <a16:creationId xmlns:a16="http://schemas.microsoft.com/office/drawing/2014/main" id="{8F98C4AB-4AD1-7451-8DE7-B444077601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06385" y="2805404"/>
            <a:ext cx="4215196" cy="1854632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FD66187C-2E13-4113-A434-EEF85B50FA4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3951" r="31943"/>
          <a:stretch/>
        </p:blipFill>
        <p:spPr>
          <a:xfrm>
            <a:off x="6681133" y="3571925"/>
            <a:ext cx="1040468" cy="106514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CD2519D-72EA-531D-A10D-ED36E52FF03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31791" y="2772308"/>
            <a:ext cx="4074560" cy="185463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E334C2B-F8E0-12F8-252F-B09EEB8EFDE3}"/>
              </a:ext>
            </a:extLst>
          </p:cNvPr>
          <p:cNvSpPr/>
          <p:nvPr/>
        </p:nvSpPr>
        <p:spPr>
          <a:xfrm>
            <a:off x="5087587" y="33867"/>
            <a:ext cx="3187091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effectLst>
            <a:softEdge rad="317500"/>
          </a:effectLst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Where is he ?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292CE416-D107-4645-966C-E5A70EC4B4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6169" y="3155156"/>
            <a:ext cx="1312781" cy="1570357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38501F92-F307-4720-C69B-D8DCCC2EA8F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95976" y="697742"/>
            <a:ext cx="3511854" cy="1683831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F71A725C-D8F9-E3A4-100B-EC7127C2EE0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3951" r="31943"/>
          <a:stretch/>
        </p:blipFill>
        <p:spPr>
          <a:xfrm>
            <a:off x="4935278" y="1528339"/>
            <a:ext cx="1040468" cy="10651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226496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9C6360D-CF56-B62A-E6C3-086C7FD854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85665" y="163526"/>
            <a:ext cx="3031670" cy="2159000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9BA40D25-4366-F74E-FEBE-FA005475F6AD}"/>
              </a:ext>
            </a:extLst>
          </p:cNvPr>
          <p:cNvSpPr/>
          <p:nvPr/>
        </p:nvSpPr>
        <p:spPr>
          <a:xfrm>
            <a:off x="1425225" y="3064493"/>
            <a:ext cx="4190571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702245-3433-2645-5C1A-9D17BE13EF2A}"/>
              </a:ext>
            </a:extLst>
          </p:cNvPr>
          <p:cNvSpPr/>
          <p:nvPr/>
        </p:nvSpPr>
        <p:spPr>
          <a:xfrm>
            <a:off x="1471713" y="3068657"/>
            <a:ext cx="3183885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Are they sitting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84F6AD3-2772-85E1-DBFB-FB720EBA80AB}"/>
              </a:ext>
            </a:extLst>
          </p:cNvPr>
          <p:cNvSpPr/>
          <p:nvPr/>
        </p:nvSpPr>
        <p:spPr>
          <a:xfrm>
            <a:off x="1448470" y="3719432"/>
            <a:ext cx="4144083" cy="523220"/>
          </a:xfrm>
          <a:prstGeom prst="roundRect">
            <a:avLst>
              <a:gd name="adj" fmla="val 40111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DB62FD0-59AB-7C5F-6296-891E0643F960}"/>
              </a:ext>
            </a:extLst>
          </p:cNvPr>
          <p:cNvSpPr/>
          <p:nvPr/>
        </p:nvSpPr>
        <p:spPr>
          <a:xfrm>
            <a:off x="1448470" y="3711714"/>
            <a:ext cx="323037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Are they playing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74AFAB5B-D5E9-88BB-52C7-973D3E7AF41A}"/>
              </a:ext>
            </a:extLst>
          </p:cNvPr>
          <p:cNvSpPr/>
          <p:nvPr/>
        </p:nvSpPr>
        <p:spPr>
          <a:xfrm>
            <a:off x="1448472" y="4349901"/>
            <a:ext cx="4144083" cy="523220"/>
          </a:xfrm>
          <a:prstGeom prst="roundRect">
            <a:avLst>
              <a:gd name="adj" fmla="val 46505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E1F49A1-31AD-2742-31D6-48C5B137E7CB}"/>
              </a:ext>
            </a:extLst>
          </p:cNvPr>
          <p:cNvSpPr/>
          <p:nvPr/>
        </p:nvSpPr>
        <p:spPr>
          <a:xfrm>
            <a:off x="1448471" y="4347237"/>
            <a:ext cx="414408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Are they watching  TV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90AEDD8C-90FA-E60A-E3EE-642C69791D3C}"/>
              </a:ext>
            </a:extLst>
          </p:cNvPr>
          <p:cNvSpPr/>
          <p:nvPr/>
        </p:nvSpPr>
        <p:spPr>
          <a:xfrm>
            <a:off x="5760336" y="3711714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9256EFA6-BD13-CF84-49E7-A21C39F5A227}"/>
              </a:ext>
            </a:extLst>
          </p:cNvPr>
          <p:cNvSpPr/>
          <p:nvPr/>
        </p:nvSpPr>
        <p:spPr>
          <a:xfrm>
            <a:off x="5760336" y="4347237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E5530031-D3A3-89B3-A462-A59D4D6CA51C}"/>
              </a:ext>
            </a:extLst>
          </p:cNvPr>
          <p:cNvSpPr/>
          <p:nvPr/>
        </p:nvSpPr>
        <p:spPr>
          <a:xfrm>
            <a:off x="5760336" y="3064493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07394EE-7A82-490D-2D3D-DA149FC00F09}"/>
              </a:ext>
            </a:extLst>
          </p:cNvPr>
          <p:cNvSpPr/>
          <p:nvPr/>
        </p:nvSpPr>
        <p:spPr>
          <a:xfrm>
            <a:off x="6202166" y="3076191"/>
            <a:ext cx="2611612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Yes , they are.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D73A3A1-C3C4-6939-87AB-8DB59F1662A0}"/>
              </a:ext>
            </a:extLst>
          </p:cNvPr>
          <p:cNvSpPr/>
          <p:nvPr/>
        </p:nvSpPr>
        <p:spPr>
          <a:xfrm>
            <a:off x="5781175" y="3719432"/>
            <a:ext cx="3142207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No , they are not.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4C2F40D-6F03-8C4B-60DA-FD2734E95F59}"/>
              </a:ext>
            </a:extLst>
          </p:cNvPr>
          <p:cNvSpPr/>
          <p:nvPr/>
        </p:nvSpPr>
        <p:spPr>
          <a:xfrm>
            <a:off x="5683836" y="4347237"/>
            <a:ext cx="349301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No , they are not.</a:t>
            </a:r>
          </a:p>
        </p:txBody>
      </p:sp>
      <p:sp>
        <p:nvSpPr>
          <p:cNvPr id="15" name="Rounded Rectangular Callout 14">
            <a:extLst>
              <a:ext uri="{FF2B5EF4-FFF2-40B4-BE49-F238E27FC236}">
                <a16:creationId xmlns:a16="http://schemas.microsoft.com/office/drawing/2014/main" id="{337E502B-8AAA-80DD-495D-DA8E4D620542}"/>
              </a:ext>
            </a:extLst>
          </p:cNvPr>
          <p:cNvSpPr/>
          <p:nvPr/>
        </p:nvSpPr>
        <p:spPr>
          <a:xfrm>
            <a:off x="4789938" y="2296295"/>
            <a:ext cx="3163986" cy="550257"/>
          </a:xfrm>
          <a:prstGeom prst="wedgeRoundRectCallout">
            <a:avLst>
              <a:gd name="adj1" fmla="val -27087"/>
              <a:gd name="adj2" fmla="val -188542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4" name="Rounded Rectangular Callout 3">
            <a:extLst>
              <a:ext uri="{FF2B5EF4-FFF2-40B4-BE49-F238E27FC236}">
                <a16:creationId xmlns:a16="http://schemas.microsoft.com/office/drawing/2014/main" id="{2511A465-F5D7-87B5-4C64-9BAFE884EC11}"/>
              </a:ext>
            </a:extLst>
          </p:cNvPr>
          <p:cNvSpPr/>
          <p:nvPr/>
        </p:nvSpPr>
        <p:spPr>
          <a:xfrm>
            <a:off x="1459689" y="2359266"/>
            <a:ext cx="3163986" cy="550257"/>
          </a:xfrm>
          <a:prstGeom prst="wedgeRoundRectCallout">
            <a:avLst>
              <a:gd name="adj1" fmla="val 33575"/>
              <a:gd name="adj2" fmla="val -210655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00913BF-CB91-10BD-4981-8868D30434B5}"/>
              </a:ext>
            </a:extLst>
          </p:cNvPr>
          <p:cNvSpPr/>
          <p:nvPr/>
        </p:nvSpPr>
        <p:spPr>
          <a:xfrm>
            <a:off x="4721409" y="2302952"/>
            <a:ext cx="3301043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they are at school 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F3FFC99-B28A-EF20-6BDC-81FCEA302ECE}"/>
              </a:ext>
            </a:extLst>
          </p:cNvPr>
          <p:cNvSpPr/>
          <p:nvPr/>
        </p:nvSpPr>
        <p:spPr>
          <a:xfrm>
            <a:off x="1348322" y="2326385"/>
            <a:ext cx="3050835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Where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are they?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166F2A71-1460-114A-6A4B-AE7665B829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1930" y="153177"/>
            <a:ext cx="2642463" cy="1761071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</a:ln>
          <a:effectLst>
            <a:reflection blurRad="12700" stA="33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07A9B85D-F311-7E64-83C6-DE2256E70DE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1362"/>
          <a:stretch/>
        </p:blipFill>
        <p:spPr>
          <a:xfrm>
            <a:off x="27298" y="0"/>
            <a:ext cx="3493212" cy="1914248"/>
          </a:xfrm>
          <a:prstGeom prst="rect">
            <a:avLst/>
          </a:prstGeom>
        </p:spPr>
      </p:pic>
      <p:grpSp>
        <p:nvGrpSpPr>
          <p:cNvPr id="25" name="Google Shape;5709;p61">
            <a:extLst>
              <a:ext uri="{FF2B5EF4-FFF2-40B4-BE49-F238E27FC236}">
                <a16:creationId xmlns:a16="http://schemas.microsoft.com/office/drawing/2014/main" id="{BB2FE461-AD93-7DEF-2142-CAA1732B7967}"/>
              </a:ext>
            </a:extLst>
          </p:cNvPr>
          <p:cNvGrpSpPr/>
          <p:nvPr/>
        </p:nvGrpSpPr>
        <p:grpSpPr>
          <a:xfrm>
            <a:off x="2513407" y="1100071"/>
            <a:ext cx="1007103" cy="1119065"/>
            <a:chOff x="8109493" y="2905281"/>
            <a:chExt cx="1007103" cy="1119065"/>
          </a:xfrm>
        </p:grpSpPr>
        <p:sp>
          <p:nvSpPr>
            <p:cNvPr id="26" name="Google Shape;5710;p61">
              <a:extLst>
                <a:ext uri="{FF2B5EF4-FFF2-40B4-BE49-F238E27FC236}">
                  <a16:creationId xmlns:a16="http://schemas.microsoft.com/office/drawing/2014/main" id="{5D2EDC77-BB58-4581-788D-2AC470BEC323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5711;p61">
              <a:extLst>
                <a:ext uri="{FF2B5EF4-FFF2-40B4-BE49-F238E27FC236}">
                  <a16:creationId xmlns:a16="http://schemas.microsoft.com/office/drawing/2014/main" id="{B92B6FB5-C340-D372-04EA-1481DFB685BA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28" name="Google Shape;5713;p61">
                <a:extLst>
                  <a:ext uri="{FF2B5EF4-FFF2-40B4-BE49-F238E27FC236}">
                    <a16:creationId xmlns:a16="http://schemas.microsoft.com/office/drawing/2014/main" id="{F55F9310-65AE-5C36-A20A-4E1149982FC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714;p61">
                <a:extLst>
                  <a:ext uri="{FF2B5EF4-FFF2-40B4-BE49-F238E27FC236}">
                    <a16:creationId xmlns:a16="http://schemas.microsoft.com/office/drawing/2014/main" id="{8F95830E-31F8-B6A9-8A58-B3EF7C40E3DB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715;p61">
                <a:extLst>
                  <a:ext uri="{FF2B5EF4-FFF2-40B4-BE49-F238E27FC236}">
                    <a16:creationId xmlns:a16="http://schemas.microsoft.com/office/drawing/2014/main" id="{28519605-22D6-8818-0B47-C807E88F9B57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716;p61">
                <a:extLst>
                  <a:ext uri="{FF2B5EF4-FFF2-40B4-BE49-F238E27FC236}">
                    <a16:creationId xmlns:a16="http://schemas.microsoft.com/office/drawing/2014/main" id="{BD99380B-E21A-A11B-4971-362EC362DCAB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717;p61">
                <a:extLst>
                  <a:ext uri="{FF2B5EF4-FFF2-40B4-BE49-F238E27FC236}">
                    <a16:creationId xmlns:a16="http://schemas.microsoft.com/office/drawing/2014/main" id="{67A10973-311B-D5D3-FAEE-36236CEDB5E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712;p61">
                <a:extLst>
                  <a:ext uri="{FF2B5EF4-FFF2-40B4-BE49-F238E27FC236}">
                    <a16:creationId xmlns:a16="http://schemas.microsoft.com/office/drawing/2014/main" id="{B541F929-A150-A97F-1ECE-2C65B91BDD0F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" name="Google Shape;5709;p61">
            <a:extLst>
              <a:ext uri="{FF2B5EF4-FFF2-40B4-BE49-F238E27FC236}">
                <a16:creationId xmlns:a16="http://schemas.microsoft.com/office/drawing/2014/main" id="{D9E220DF-ED6E-8E30-4EC5-9607BF5A4F13}"/>
              </a:ext>
            </a:extLst>
          </p:cNvPr>
          <p:cNvGrpSpPr/>
          <p:nvPr/>
        </p:nvGrpSpPr>
        <p:grpSpPr>
          <a:xfrm>
            <a:off x="1992933" y="760278"/>
            <a:ext cx="1007103" cy="1545363"/>
            <a:chOff x="8109493" y="2905281"/>
            <a:chExt cx="1007103" cy="1119065"/>
          </a:xfrm>
        </p:grpSpPr>
        <p:sp>
          <p:nvSpPr>
            <p:cNvPr id="35" name="Google Shape;5710;p61">
              <a:extLst>
                <a:ext uri="{FF2B5EF4-FFF2-40B4-BE49-F238E27FC236}">
                  <a16:creationId xmlns:a16="http://schemas.microsoft.com/office/drawing/2014/main" id="{BD12296F-31A4-5293-8D5F-C91B68ABAB4D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" name="Google Shape;5711;p61">
              <a:extLst>
                <a:ext uri="{FF2B5EF4-FFF2-40B4-BE49-F238E27FC236}">
                  <a16:creationId xmlns:a16="http://schemas.microsoft.com/office/drawing/2014/main" id="{21ED2113-D424-2C20-788E-CD42FAA029E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37" name="Google Shape;5713;p61">
                <a:extLst>
                  <a:ext uri="{FF2B5EF4-FFF2-40B4-BE49-F238E27FC236}">
                    <a16:creationId xmlns:a16="http://schemas.microsoft.com/office/drawing/2014/main" id="{2FE26F63-4C8F-B840-0A57-5D3C66A832CB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14;p61">
                <a:extLst>
                  <a:ext uri="{FF2B5EF4-FFF2-40B4-BE49-F238E27FC236}">
                    <a16:creationId xmlns:a16="http://schemas.microsoft.com/office/drawing/2014/main" id="{FA9F707C-C93C-BFF1-22FE-686EFEF39002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15;p61">
                <a:extLst>
                  <a:ext uri="{FF2B5EF4-FFF2-40B4-BE49-F238E27FC236}">
                    <a16:creationId xmlns:a16="http://schemas.microsoft.com/office/drawing/2014/main" id="{988D1963-8730-FF61-37CB-6CE6BFD6159B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6;p61">
                <a:extLst>
                  <a:ext uri="{FF2B5EF4-FFF2-40B4-BE49-F238E27FC236}">
                    <a16:creationId xmlns:a16="http://schemas.microsoft.com/office/drawing/2014/main" id="{338D73C8-DF32-1A45-C4E4-4598E882452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17;p61">
                <a:extLst>
                  <a:ext uri="{FF2B5EF4-FFF2-40B4-BE49-F238E27FC236}">
                    <a16:creationId xmlns:a16="http://schemas.microsoft.com/office/drawing/2014/main" id="{F5378D18-86E2-1C1A-6BA5-10B8762F050B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2;p61">
                <a:extLst>
                  <a:ext uri="{FF2B5EF4-FFF2-40B4-BE49-F238E27FC236}">
                    <a16:creationId xmlns:a16="http://schemas.microsoft.com/office/drawing/2014/main" id="{4F9045A4-379B-5782-01FA-5F41D9D318B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709;p61">
            <a:extLst>
              <a:ext uri="{FF2B5EF4-FFF2-40B4-BE49-F238E27FC236}">
                <a16:creationId xmlns:a16="http://schemas.microsoft.com/office/drawing/2014/main" id="{691EFC3B-09CD-4EFC-C08C-94371F6348D0}"/>
              </a:ext>
            </a:extLst>
          </p:cNvPr>
          <p:cNvGrpSpPr/>
          <p:nvPr/>
        </p:nvGrpSpPr>
        <p:grpSpPr>
          <a:xfrm>
            <a:off x="2591336" y="488780"/>
            <a:ext cx="1007103" cy="1827233"/>
            <a:chOff x="8109493" y="2905281"/>
            <a:chExt cx="1007103" cy="1119065"/>
          </a:xfrm>
        </p:grpSpPr>
        <p:sp>
          <p:nvSpPr>
            <p:cNvPr id="44" name="Google Shape;5710;p61">
              <a:extLst>
                <a:ext uri="{FF2B5EF4-FFF2-40B4-BE49-F238E27FC236}">
                  <a16:creationId xmlns:a16="http://schemas.microsoft.com/office/drawing/2014/main" id="{8D32D9FA-7126-5280-5329-4263BF624ECC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711;p61">
              <a:extLst>
                <a:ext uri="{FF2B5EF4-FFF2-40B4-BE49-F238E27FC236}">
                  <a16:creationId xmlns:a16="http://schemas.microsoft.com/office/drawing/2014/main" id="{794790AF-6363-9FEB-2AD8-37AAEE461B05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6" name="Google Shape;5713;p61">
                <a:extLst>
                  <a:ext uri="{FF2B5EF4-FFF2-40B4-BE49-F238E27FC236}">
                    <a16:creationId xmlns:a16="http://schemas.microsoft.com/office/drawing/2014/main" id="{82A3FAF1-7503-84D9-D501-E31C27B57872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14;p61">
                <a:extLst>
                  <a:ext uri="{FF2B5EF4-FFF2-40B4-BE49-F238E27FC236}">
                    <a16:creationId xmlns:a16="http://schemas.microsoft.com/office/drawing/2014/main" id="{82CCD570-E040-8848-0B18-A2F04BC348DA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15;p61">
                <a:extLst>
                  <a:ext uri="{FF2B5EF4-FFF2-40B4-BE49-F238E27FC236}">
                    <a16:creationId xmlns:a16="http://schemas.microsoft.com/office/drawing/2014/main" id="{24FEE7E6-41B9-19DC-BFDA-6417BCB1A64A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16;p61">
                <a:extLst>
                  <a:ext uri="{FF2B5EF4-FFF2-40B4-BE49-F238E27FC236}">
                    <a16:creationId xmlns:a16="http://schemas.microsoft.com/office/drawing/2014/main" id="{49CF61F8-3044-B041-CEBA-9E94757CD1E8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7;p61">
                <a:extLst>
                  <a:ext uri="{FF2B5EF4-FFF2-40B4-BE49-F238E27FC236}">
                    <a16:creationId xmlns:a16="http://schemas.microsoft.com/office/drawing/2014/main" id="{312E98C8-D35C-B09C-D051-FA7ED47E3840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2;p61">
                <a:extLst>
                  <a:ext uri="{FF2B5EF4-FFF2-40B4-BE49-F238E27FC236}">
                    <a16:creationId xmlns:a16="http://schemas.microsoft.com/office/drawing/2014/main" id="{0CBA0C12-DAAB-9687-5A0A-B2A7EAF62F9C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892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9BA40D25-4366-F74E-FEBE-FA005475F6AD}"/>
              </a:ext>
            </a:extLst>
          </p:cNvPr>
          <p:cNvSpPr/>
          <p:nvPr/>
        </p:nvSpPr>
        <p:spPr>
          <a:xfrm>
            <a:off x="2635624" y="3064493"/>
            <a:ext cx="2980172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702245-3433-2645-5C1A-9D17BE13EF2A}"/>
              </a:ext>
            </a:extLst>
          </p:cNvPr>
          <p:cNvSpPr/>
          <p:nvPr/>
        </p:nvSpPr>
        <p:spPr>
          <a:xfrm>
            <a:off x="2865957" y="3098664"/>
            <a:ext cx="246894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he sitting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84F6AD3-2772-85E1-DBFB-FB720EBA80AB}"/>
              </a:ext>
            </a:extLst>
          </p:cNvPr>
          <p:cNvSpPr/>
          <p:nvPr/>
        </p:nvSpPr>
        <p:spPr>
          <a:xfrm>
            <a:off x="2743200" y="3719432"/>
            <a:ext cx="2849353" cy="523220"/>
          </a:xfrm>
          <a:prstGeom prst="roundRect">
            <a:avLst>
              <a:gd name="adj" fmla="val 40111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DB62FD0-59AB-7C5F-6296-891E0643F960}"/>
              </a:ext>
            </a:extLst>
          </p:cNvPr>
          <p:cNvSpPr/>
          <p:nvPr/>
        </p:nvSpPr>
        <p:spPr>
          <a:xfrm>
            <a:off x="2945287" y="3699838"/>
            <a:ext cx="2515432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he playing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74AFAB5B-D5E9-88BB-52C7-973D3E7AF41A}"/>
              </a:ext>
            </a:extLst>
          </p:cNvPr>
          <p:cNvSpPr/>
          <p:nvPr/>
        </p:nvSpPr>
        <p:spPr>
          <a:xfrm>
            <a:off x="1448472" y="4349901"/>
            <a:ext cx="4144083" cy="523220"/>
          </a:xfrm>
          <a:prstGeom prst="roundRect">
            <a:avLst>
              <a:gd name="adj" fmla="val 46505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E1F49A1-31AD-2742-31D6-48C5B137E7CB}"/>
              </a:ext>
            </a:extLst>
          </p:cNvPr>
          <p:cNvSpPr/>
          <p:nvPr/>
        </p:nvSpPr>
        <p:spPr>
          <a:xfrm>
            <a:off x="1704952" y="4347237"/>
            <a:ext cx="363112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 he watching  TV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90AEDD8C-90FA-E60A-E3EE-642C69791D3C}"/>
              </a:ext>
            </a:extLst>
          </p:cNvPr>
          <p:cNvSpPr/>
          <p:nvPr/>
        </p:nvSpPr>
        <p:spPr>
          <a:xfrm>
            <a:off x="5760336" y="3711714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9256EFA6-BD13-CF84-49E7-A21C39F5A227}"/>
              </a:ext>
            </a:extLst>
          </p:cNvPr>
          <p:cNvSpPr/>
          <p:nvPr/>
        </p:nvSpPr>
        <p:spPr>
          <a:xfrm>
            <a:off x="5760336" y="4347237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E5530031-D3A3-89B3-A462-A59D4D6CA51C}"/>
              </a:ext>
            </a:extLst>
          </p:cNvPr>
          <p:cNvSpPr/>
          <p:nvPr/>
        </p:nvSpPr>
        <p:spPr>
          <a:xfrm>
            <a:off x="5760336" y="3064493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07394EE-7A82-490D-2D3D-DA149FC00F09}"/>
              </a:ext>
            </a:extLst>
          </p:cNvPr>
          <p:cNvSpPr/>
          <p:nvPr/>
        </p:nvSpPr>
        <p:spPr>
          <a:xfrm>
            <a:off x="6466662" y="3076191"/>
            <a:ext cx="2082622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Yes , he is 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D73A3A1-C3C4-6939-87AB-8DB59F1662A0}"/>
              </a:ext>
            </a:extLst>
          </p:cNvPr>
          <p:cNvSpPr/>
          <p:nvPr/>
        </p:nvSpPr>
        <p:spPr>
          <a:xfrm>
            <a:off x="6099372" y="3719432"/>
            <a:ext cx="250581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No , he is not.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4C2F40D-6F03-8C4B-60DA-FD2734E95F59}"/>
              </a:ext>
            </a:extLst>
          </p:cNvPr>
          <p:cNvSpPr/>
          <p:nvPr/>
        </p:nvSpPr>
        <p:spPr>
          <a:xfrm>
            <a:off x="6364669" y="4333250"/>
            <a:ext cx="1975221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Yes , he is.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6A7ECBAA-3FEE-0AAD-7DCD-2B5A7BB171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9831" y="105990"/>
            <a:ext cx="1778000" cy="1879600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</a:ln>
          <a:effectLst>
            <a:reflection blurRad="12700" stA="33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39EFF90-17CF-7167-C4B1-EFA0041F3F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85665" y="163526"/>
            <a:ext cx="3031670" cy="2159000"/>
          </a:xfrm>
          <a:prstGeom prst="rect">
            <a:avLst/>
          </a:prstGeom>
        </p:spPr>
      </p:pic>
      <p:sp>
        <p:nvSpPr>
          <p:cNvPr id="15" name="Rounded Rectangular Callout 14">
            <a:extLst>
              <a:ext uri="{FF2B5EF4-FFF2-40B4-BE49-F238E27FC236}">
                <a16:creationId xmlns:a16="http://schemas.microsoft.com/office/drawing/2014/main" id="{337E502B-8AAA-80DD-495D-DA8E4D620542}"/>
              </a:ext>
            </a:extLst>
          </p:cNvPr>
          <p:cNvSpPr/>
          <p:nvPr/>
        </p:nvSpPr>
        <p:spPr>
          <a:xfrm>
            <a:off x="4735342" y="2369634"/>
            <a:ext cx="3163986" cy="550257"/>
          </a:xfrm>
          <a:prstGeom prst="wedgeRoundRectCallout">
            <a:avLst>
              <a:gd name="adj1" fmla="val -30912"/>
              <a:gd name="adj2" fmla="val -181211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00913BF-CB91-10BD-4981-8868D30434B5}"/>
              </a:ext>
            </a:extLst>
          </p:cNvPr>
          <p:cNvSpPr/>
          <p:nvPr/>
        </p:nvSpPr>
        <p:spPr>
          <a:xfrm>
            <a:off x="4607788" y="2284368"/>
            <a:ext cx="330104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He is at home .</a:t>
            </a:r>
          </a:p>
        </p:txBody>
      </p:sp>
      <p:sp>
        <p:nvSpPr>
          <p:cNvPr id="4" name="Rounded Rectangular Callout 3">
            <a:extLst>
              <a:ext uri="{FF2B5EF4-FFF2-40B4-BE49-F238E27FC236}">
                <a16:creationId xmlns:a16="http://schemas.microsoft.com/office/drawing/2014/main" id="{2511A465-F5D7-87B5-4C64-9BAFE884EC11}"/>
              </a:ext>
            </a:extLst>
          </p:cNvPr>
          <p:cNvSpPr/>
          <p:nvPr/>
        </p:nvSpPr>
        <p:spPr>
          <a:xfrm>
            <a:off x="1905519" y="2442442"/>
            <a:ext cx="2732607" cy="550257"/>
          </a:xfrm>
          <a:prstGeom prst="wedgeRoundRectCallout">
            <a:avLst>
              <a:gd name="adj1" fmla="val 31025"/>
              <a:gd name="adj2" fmla="val -134898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F3FFC99-B28A-EF20-6BDC-81FCEA302ECE}"/>
              </a:ext>
            </a:extLst>
          </p:cNvPr>
          <p:cNvSpPr/>
          <p:nvPr/>
        </p:nvSpPr>
        <p:spPr>
          <a:xfrm>
            <a:off x="1914765" y="2383152"/>
            <a:ext cx="262924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Where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 he 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DA70B964-C584-C5B2-D61B-08D4828B54E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0227"/>
          <a:stretch/>
        </p:blipFill>
        <p:spPr>
          <a:xfrm>
            <a:off x="-391730" y="-260528"/>
            <a:ext cx="3912243" cy="2951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6197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8D7F446-8FA8-EE35-082A-CA7F822B9E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85665" y="163526"/>
            <a:ext cx="3031670" cy="2159000"/>
          </a:xfrm>
          <a:prstGeom prst="rect">
            <a:avLst/>
          </a:prstGeom>
        </p:spPr>
      </p:pic>
      <p:sp>
        <p:nvSpPr>
          <p:cNvPr id="4" name="Rounded Rectangular Callout 3">
            <a:extLst>
              <a:ext uri="{FF2B5EF4-FFF2-40B4-BE49-F238E27FC236}">
                <a16:creationId xmlns:a16="http://schemas.microsoft.com/office/drawing/2014/main" id="{2511A465-F5D7-87B5-4C64-9BAFE884EC11}"/>
              </a:ext>
            </a:extLst>
          </p:cNvPr>
          <p:cNvSpPr/>
          <p:nvPr/>
        </p:nvSpPr>
        <p:spPr>
          <a:xfrm>
            <a:off x="1291747" y="2302305"/>
            <a:ext cx="3163986" cy="550257"/>
          </a:xfrm>
          <a:prstGeom prst="wedgeRoundRectCallout">
            <a:avLst>
              <a:gd name="adj1" fmla="val 40223"/>
              <a:gd name="adj2" fmla="val -178963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F3FFC99-B28A-EF20-6BDC-81FCEA302ECE}"/>
              </a:ext>
            </a:extLst>
          </p:cNvPr>
          <p:cNvSpPr/>
          <p:nvPr/>
        </p:nvSpPr>
        <p:spPr>
          <a:xfrm>
            <a:off x="1525454" y="2326385"/>
            <a:ext cx="2696572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Where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she 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9BA40D25-4366-F74E-FEBE-FA005475F6AD}"/>
              </a:ext>
            </a:extLst>
          </p:cNvPr>
          <p:cNvSpPr/>
          <p:nvPr/>
        </p:nvSpPr>
        <p:spPr>
          <a:xfrm>
            <a:off x="1425225" y="3064493"/>
            <a:ext cx="4190571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702245-3433-2645-5C1A-9D17BE13EF2A}"/>
              </a:ext>
            </a:extLst>
          </p:cNvPr>
          <p:cNvSpPr/>
          <p:nvPr/>
        </p:nvSpPr>
        <p:spPr>
          <a:xfrm>
            <a:off x="1741819" y="3068657"/>
            <a:ext cx="264367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she sitting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84F6AD3-2772-85E1-DBFB-FB720EBA80AB}"/>
              </a:ext>
            </a:extLst>
          </p:cNvPr>
          <p:cNvSpPr/>
          <p:nvPr/>
        </p:nvSpPr>
        <p:spPr>
          <a:xfrm>
            <a:off x="1448470" y="3719432"/>
            <a:ext cx="4144083" cy="523220"/>
          </a:xfrm>
          <a:prstGeom prst="roundRect">
            <a:avLst>
              <a:gd name="adj" fmla="val 40111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DB62FD0-59AB-7C5F-6296-891E0643F960}"/>
              </a:ext>
            </a:extLst>
          </p:cNvPr>
          <p:cNvSpPr/>
          <p:nvPr/>
        </p:nvSpPr>
        <p:spPr>
          <a:xfrm>
            <a:off x="1718577" y="3711714"/>
            <a:ext cx="269016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she playing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74AFAB5B-D5E9-88BB-52C7-973D3E7AF41A}"/>
              </a:ext>
            </a:extLst>
          </p:cNvPr>
          <p:cNvSpPr/>
          <p:nvPr/>
        </p:nvSpPr>
        <p:spPr>
          <a:xfrm>
            <a:off x="1448472" y="4349901"/>
            <a:ext cx="4144083" cy="523220"/>
          </a:xfrm>
          <a:prstGeom prst="roundRect">
            <a:avLst>
              <a:gd name="adj" fmla="val 46505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E1F49A1-31AD-2742-31D6-48C5B137E7CB}"/>
              </a:ext>
            </a:extLst>
          </p:cNvPr>
          <p:cNvSpPr/>
          <p:nvPr/>
        </p:nvSpPr>
        <p:spPr>
          <a:xfrm>
            <a:off x="1617589" y="4347237"/>
            <a:ext cx="380585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 she watching  TV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90AEDD8C-90FA-E60A-E3EE-642C69791D3C}"/>
              </a:ext>
            </a:extLst>
          </p:cNvPr>
          <p:cNvSpPr/>
          <p:nvPr/>
        </p:nvSpPr>
        <p:spPr>
          <a:xfrm>
            <a:off x="5760336" y="3711714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9256EFA6-BD13-CF84-49E7-A21C39F5A227}"/>
              </a:ext>
            </a:extLst>
          </p:cNvPr>
          <p:cNvSpPr/>
          <p:nvPr/>
        </p:nvSpPr>
        <p:spPr>
          <a:xfrm>
            <a:off x="5760336" y="4347237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E5530031-D3A3-89B3-A462-A59D4D6CA51C}"/>
              </a:ext>
            </a:extLst>
          </p:cNvPr>
          <p:cNvSpPr/>
          <p:nvPr/>
        </p:nvSpPr>
        <p:spPr>
          <a:xfrm>
            <a:off x="5760336" y="3064493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5" name="Rounded Rectangular Callout 14">
            <a:extLst>
              <a:ext uri="{FF2B5EF4-FFF2-40B4-BE49-F238E27FC236}">
                <a16:creationId xmlns:a16="http://schemas.microsoft.com/office/drawing/2014/main" id="{337E502B-8AAA-80DD-495D-DA8E4D620542}"/>
              </a:ext>
            </a:extLst>
          </p:cNvPr>
          <p:cNvSpPr/>
          <p:nvPr/>
        </p:nvSpPr>
        <p:spPr>
          <a:xfrm>
            <a:off x="4744845" y="2296621"/>
            <a:ext cx="3163986" cy="550257"/>
          </a:xfrm>
          <a:prstGeom prst="wedgeRoundRectCallout">
            <a:avLst>
              <a:gd name="adj1" fmla="val -29431"/>
              <a:gd name="adj2" fmla="val -196285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07394EE-7A82-490D-2D3D-DA149FC00F09}"/>
              </a:ext>
            </a:extLst>
          </p:cNvPr>
          <p:cNvSpPr/>
          <p:nvPr/>
        </p:nvSpPr>
        <p:spPr>
          <a:xfrm>
            <a:off x="6379299" y="3076191"/>
            <a:ext cx="225734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Yes , she is 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D73A3A1-C3C4-6939-87AB-8DB59F1662A0}"/>
              </a:ext>
            </a:extLst>
          </p:cNvPr>
          <p:cNvSpPr/>
          <p:nvPr/>
        </p:nvSpPr>
        <p:spPr>
          <a:xfrm>
            <a:off x="6012008" y="3719432"/>
            <a:ext cx="2680542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No , she is not.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4C2F40D-6F03-8C4B-60DA-FD2734E95F59}"/>
              </a:ext>
            </a:extLst>
          </p:cNvPr>
          <p:cNvSpPr/>
          <p:nvPr/>
        </p:nvSpPr>
        <p:spPr>
          <a:xfrm>
            <a:off x="6012009" y="4333250"/>
            <a:ext cx="2680542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No , she is not.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00913BF-CB91-10BD-4981-8868D30434B5}"/>
              </a:ext>
            </a:extLst>
          </p:cNvPr>
          <p:cNvSpPr/>
          <p:nvPr/>
        </p:nvSpPr>
        <p:spPr>
          <a:xfrm>
            <a:off x="4607788" y="2284368"/>
            <a:ext cx="330104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She is in her room.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FEA4B456-6EC1-D792-AFA5-B0A8CE4180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6838" y="96182"/>
            <a:ext cx="2617383" cy="1893239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</a:ln>
          <a:effectLst>
            <a:reflection blurRad="12700" stA="33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  <p:pic>
        <p:nvPicPr>
          <p:cNvPr id="26" name="Picture 25" descr="A doll sitting on a chair&#10;&#10;Description automatically generated with low confidence">
            <a:extLst>
              <a:ext uri="{FF2B5EF4-FFF2-40B4-BE49-F238E27FC236}">
                <a16:creationId xmlns:a16="http://schemas.microsoft.com/office/drawing/2014/main" id="{8D56B9C6-4F8B-F2DA-12A2-FF7CBE3E0BE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0883"/>
          <a:stretch/>
        </p:blipFill>
        <p:spPr>
          <a:xfrm>
            <a:off x="-21155" y="1"/>
            <a:ext cx="3460458" cy="215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9405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450DF42-945C-D057-1612-AD28DFF258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85665" y="163526"/>
            <a:ext cx="3031670" cy="2159000"/>
          </a:xfrm>
          <a:prstGeom prst="rect">
            <a:avLst/>
          </a:prstGeom>
        </p:spPr>
      </p:pic>
      <p:sp>
        <p:nvSpPr>
          <p:cNvPr id="4" name="Rounded Rectangular Callout 3">
            <a:extLst>
              <a:ext uri="{FF2B5EF4-FFF2-40B4-BE49-F238E27FC236}">
                <a16:creationId xmlns:a16="http://schemas.microsoft.com/office/drawing/2014/main" id="{2511A465-F5D7-87B5-4C64-9BAFE884EC11}"/>
              </a:ext>
            </a:extLst>
          </p:cNvPr>
          <p:cNvSpPr/>
          <p:nvPr/>
        </p:nvSpPr>
        <p:spPr>
          <a:xfrm>
            <a:off x="1291747" y="2302305"/>
            <a:ext cx="3163986" cy="550257"/>
          </a:xfrm>
          <a:prstGeom prst="wedgeRoundRectCallout">
            <a:avLst>
              <a:gd name="adj1" fmla="val 54825"/>
              <a:gd name="adj2" fmla="val -142229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F3FFC99-B28A-EF20-6BDC-81FCEA302ECE}"/>
              </a:ext>
            </a:extLst>
          </p:cNvPr>
          <p:cNvSpPr/>
          <p:nvPr/>
        </p:nvSpPr>
        <p:spPr>
          <a:xfrm>
            <a:off x="1525454" y="2326385"/>
            <a:ext cx="2696572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Where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she 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9BA40D25-4366-F74E-FEBE-FA005475F6AD}"/>
              </a:ext>
            </a:extLst>
          </p:cNvPr>
          <p:cNvSpPr/>
          <p:nvPr/>
        </p:nvSpPr>
        <p:spPr>
          <a:xfrm>
            <a:off x="1425225" y="3064493"/>
            <a:ext cx="4190571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702245-3433-2645-5C1A-9D17BE13EF2A}"/>
              </a:ext>
            </a:extLst>
          </p:cNvPr>
          <p:cNvSpPr/>
          <p:nvPr/>
        </p:nvSpPr>
        <p:spPr>
          <a:xfrm>
            <a:off x="1741819" y="3068657"/>
            <a:ext cx="2643673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she sitting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84F6AD3-2772-85E1-DBFB-FB720EBA80AB}"/>
              </a:ext>
            </a:extLst>
          </p:cNvPr>
          <p:cNvSpPr/>
          <p:nvPr/>
        </p:nvSpPr>
        <p:spPr>
          <a:xfrm>
            <a:off x="1448470" y="3719432"/>
            <a:ext cx="4144083" cy="523220"/>
          </a:xfrm>
          <a:prstGeom prst="roundRect">
            <a:avLst>
              <a:gd name="adj" fmla="val 40111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DB62FD0-59AB-7C5F-6296-891E0643F960}"/>
              </a:ext>
            </a:extLst>
          </p:cNvPr>
          <p:cNvSpPr/>
          <p:nvPr/>
        </p:nvSpPr>
        <p:spPr>
          <a:xfrm>
            <a:off x="1718577" y="3711714"/>
            <a:ext cx="269016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she playing 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74AFAB5B-D5E9-88BB-52C7-973D3E7AF41A}"/>
              </a:ext>
            </a:extLst>
          </p:cNvPr>
          <p:cNvSpPr/>
          <p:nvPr/>
        </p:nvSpPr>
        <p:spPr>
          <a:xfrm>
            <a:off x="1448472" y="4349901"/>
            <a:ext cx="4144083" cy="523220"/>
          </a:xfrm>
          <a:prstGeom prst="roundRect">
            <a:avLst>
              <a:gd name="adj" fmla="val 46505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E1F49A1-31AD-2742-31D6-48C5B137E7CB}"/>
              </a:ext>
            </a:extLst>
          </p:cNvPr>
          <p:cNvSpPr/>
          <p:nvPr/>
        </p:nvSpPr>
        <p:spPr>
          <a:xfrm>
            <a:off x="1617589" y="4347237"/>
            <a:ext cx="380585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Is  she watching  TV</a:t>
            </a:r>
            <a:r>
              <a:rPr lang="en-US" sz="28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?</a:t>
            </a:r>
            <a:endParaRPr lang="en-US" sz="28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90AEDD8C-90FA-E60A-E3EE-642C69791D3C}"/>
              </a:ext>
            </a:extLst>
          </p:cNvPr>
          <p:cNvSpPr/>
          <p:nvPr/>
        </p:nvSpPr>
        <p:spPr>
          <a:xfrm>
            <a:off x="5760336" y="3711714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9256EFA6-BD13-CF84-49E7-A21C39F5A227}"/>
              </a:ext>
            </a:extLst>
          </p:cNvPr>
          <p:cNvSpPr/>
          <p:nvPr/>
        </p:nvSpPr>
        <p:spPr>
          <a:xfrm>
            <a:off x="5760336" y="4347237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E5530031-D3A3-89B3-A462-A59D4D6CA51C}"/>
              </a:ext>
            </a:extLst>
          </p:cNvPr>
          <p:cNvSpPr/>
          <p:nvPr/>
        </p:nvSpPr>
        <p:spPr>
          <a:xfrm>
            <a:off x="5760336" y="3064493"/>
            <a:ext cx="3183885" cy="523220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5" name="Rounded Rectangular Callout 14">
            <a:extLst>
              <a:ext uri="{FF2B5EF4-FFF2-40B4-BE49-F238E27FC236}">
                <a16:creationId xmlns:a16="http://schemas.microsoft.com/office/drawing/2014/main" id="{337E502B-8AAA-80DD-495D-DA8E4D620542}"/>
              </a:ext>
            </a:extLst>
          </p:cNvPr>
          <p:cNvSpPr/>
          <p:nvPr/>
        </p:nvSpPr>
        <p:spPr>
          <a:xfrm>
            <a:off x="4744845" y="2296621"/>
            <a:ext cx="3163986" cy="550257"/>
          </a:xfrm>
          <a:prstGeom prst="wedgeRoundRectCallout">
            <a:avLst>
              <a:gd name="adj1" fmla="val -40687"/>
              <a:gd name="adj2" fmla="val -166548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07394EE-7A82-490D-2D3D-DA149FC00F09}"/>
              </a:ext>
            </a:extLst>
          </p:cNvPr>
          <p:cNvSpPr/>
          <p:nvPr/>
        </p:nvSpPr>
        <p:spPr>
          <a:xfrm>
            <a:off x="6379299" y="3076191"/>
            <a:ext cx="2257349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Yes , she is 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D73A3A1-C3C4-6939-87AB-8DB59F1662A0}"/>
              </a:ext>
            </a:extLst>
          </p:cNvPr>
          <p:cNvSpPr/>
          <p:nvPr/>
        </p:nvSpPr>
        <p:spPr>
          <a:xfrm>
            <a:off x="6277306" y="3719432"/>
            <a:ext cx="2149948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Yes , she is.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4C2F40D-6F03-8C4B-60DA-FD2734E95F59}"/>
              </a:ext>
            </a:extLst>
          </p:cNvPr>
          <p:cNvSpPr/>
          <p:nvPr/>
        </p:nvSpPr>
        <p:spPr>
          <a:xfrm>
            <a:off x="5958308" y="4333250"/>
            <a:ext cx="2787944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No , </a:t>
            </a:r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s</a:t>
            </a:r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he is not .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00913BF-CB91-10BD-4981-8868D30434B5}"/>
              </a:ext>
            </a:extLst>
          </p:cNvPr>
          <p:cNvSpPr/>
          <p:nvPr/>
        </p:nvSpPr>
        <p:spPr>
          <a:xfrm>
            <a:off x="4607788" y="2284368"/>
            <a:ext cx="3301043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She is in her room.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EB45E272-051C-0EBB-9530-5284FFE487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6838" y="151914"/>
            <a:ext cx="2648221" cy="2004001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</a:ln>
          <a:effectLst>
            <a:reflection blurRad="12700" stA="33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  <p:pic>
        <p:nvPicPr>
          <p:cNvPr id="22" name="Picture 21" descr="A child's room with toys&#10;&#10;Description automatically generated with medium confidence">
            <a:extLst>
              <a:ext uri="{FF2B5EF4-FFF2-40B4-BE49-F238E27FC236}">
                <a16:creationId xmlns:a16="http://schemas.microsoft.com/office/drawing/2014/main" id="{F9A0A230-55BC-3198-45BB-71B36572A31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117" y="2863"/>
            <a:ext cx="3245045" cy="21995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2630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endParaRPr/>
          </a:p>
        </p:txBody>
      </p:sp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1270;p36">
            <a:extLst>
              <a:ext uri="{FF2B5EF4-FFF2-40B4-BE49-F238E27FC236}">
                <a16:creationId xmlns:a16="http://schemas.microsoft.com/office/drawing/2014/main" id="{29BE76D8-BAC7-EC23-DAD8-EB6F1CFDC008}"/>
              </a:ext>
            </a:extLst>
          </p:cNvPr>
          <p:cNvGrpSpPr/>
          <p:nvPr/>
        </p:nvGrpSpPr>
        <p:grpSpPr>
          <a:xfrm flipH="1">
            <a:off x="7952562" y="1204175"/>
            <a:ext cx="760412" cy="751468"/>
            <a:chOff x="5149750" y="3034050"/>
            <a:chExt cx="952300" cy="941100"/>
          </a:xfrm>
        </p:grpSpPr>
        <p:sp>
          <p:nvSpPr>
            <p:cNvPr id="6" name="Google Shape;1271;p36">
              <a:extLst>
                <a:ext uri="{FF2B5EF4-FFF2-40B4-BE49-F238E27FC236}">
                  <a16:creationId xmlns:a16="http://schemas.microsoft.com/office/drawing/2014/main" id="{DA655626-B268-AE24-C2F6-46EB373B73C3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72;p36">
              <a:extLst>
                <a:ext uri="{FF2B5EF4-FFF2-40B4-BE49-F238E27FC236}">
                  <a16:creationId xmlns:a16="http://schemas.microsoft.com/office/drawing/2014/main" id="{1FA47CBB-E4DA-AD33-8E45-48A62D4C552B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73;p36">
              <a:extLst>
                <a:ext uri="{FF2B5EF4-FFF2-40B4-BE49-F238E27FC236}">
                  <a16:creationId xmlns:a16="http://schemas.microsoft.com/office/drawing/2014/main" id="{1C1A78C5-6AB6-D9AA-49B6-1CFDDE8887C5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74;p36">
              <a:extLst>
                <a:ext uri="{FF2B5EF4-FFF2-40B4-BE49-F238E27FC236}">
                  <a16:creationId xmlns:a16="http://schemas.microsoft.com/office/drawing/2014/main" id="{37C67C69-12E4-2688-CE80-3514AB19FEF1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75;p36">
              <a:extLst>
                <a:ext uri="{FF2B5EF4-FFF2-40B4-BE49-F238E27FC236}">
                  <a16:creationId xmlns:a16="http://schemas.microsoft.com/office/drawing/2014/main" id="{4E2B5879-F8EC-3553-E5F8-4F7D121E2AD6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76;p36">
              <a:extLst>
                <a:ext uri="{FF2B5EF4-FFF2-40B4-BE49-F238E27FC236}">
                  <a16:creationId xmlns:a16="http://schemas.microsoft.com/office/drawing/2014/main" id="{526FA8E9-6AB1-0244-2E01-15761A5AF1D6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77;p36">
              <a:extLst>
                <a:ext uri="{FF2B5EF4-FFF2-40B4-BE49-F238E27FC236}">
                  <a16:creationId xmlns:a16="http://schemas.microsoft.com/office/drawing/2014/main" id="{20850B05-3E36-9062-EA53-1F883627D12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78;p36">
              <a:extLst>
                <a:ext uri="{FF2B5EF4-FFF2-40B4-BE49-F238E27FC236}">
                  <a16:creationId xmlns:a16="http://schemas.microsoft.com/office/drawing/2014/main" id="{CBA680CE-D83D-59E9-32A3-DDF38CC906D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79;p36">
              <a:extLst>
                <a:ext uri="{FF2B5EF4-FFF2-40B4-BE49-F238E27FC236}">
                  <a16:creationId xmlns:a16="http://schemas.microsoft.com/office/drawing/2014/main" id="{184AC37C-C137-820C-BA36-1B436058030A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0;p36">
              <a:extLst>
                <a:ext uri="{FF2B5EF4-FFF2-40B4-BE49-F238E27FC236}">
                  <a16:creationId xmlns:a16="http://schemas.microsoft.com/office/drawing/2014/main" id="{E4D07485-2388-5459-2BFC-7EF9B3DC0F5E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1;p36">
              <a:extLst>
                <a:ext uri="{FF2B5EF4-FFF2-40B4-BE49-F238E27FC236}">
                  <a16:creationId xmlns:a16="http://schemas.microsoft.com/office/drawing/2014/main" id="{6E36EAF1-9F52-BEAD-CBD4-FA87556B9A75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2;p36">
              <a:extLst>
                <a:ext uri="{FF2B5EF4-FFF2-40B4-BE49-F238E27FC236}">
                  <a16:creationId xmlns:a16="http://schemas.microsoft.com/office/drawing/2014/main" id="{A21E8CE1-7383-377F-5E77-9EBA37D558BD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3;p36">
              <a:extLst>
                <a:ext uri="{FF2B5EF4-FFF2-40B4-BE49-F238E27FC236}">
                  <a16:creationId xmlns:a16="http://schemas.microsoft.com/office/drawing/2014/main" id="{FDE49960-C9BC-E4C2-7ABD-5F96501D60B2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4;p36">
              <a:extLst>
                <a:ext uri="{FF2B5EF4-FFF2-40B4-BE49-F238E27FC236}">
                  <a16:creationId xmlns:a16="http://schemas.microsoft.com/office/drawing/2014/main" id="{4EDD752A-F1A8-24AD-7385-9E0B7EF90A32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;p36">
              <a:extLst>
                <a:ext uri="{FF2B5EF4-FFF2-40B4-BE49-F238E27FC236}">
                  <a16:creationId xmlns:a16="http://schemas.microsoft.com/office/drawing/2014/main" id="{4430160F-739E-B08E-3CA0-4ABFFE5AB78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6;p36">
              <a:extLst>
                <a:ext uri="{FF2B5EF4-FFF2-40B4-BE49-F238E27FC236}">
                  <a16:creationId xmlns:a16="http://schemas.microsoft.com/office/drawing/2014/main" id="{5EE78305-BE78-F74A-C5CC-F70B62853EA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87;p36">
              <a:extLst>
                <a:ext uri="{FF2B5EF4-FFF2-40B4-BE49-F238E27FC236}">
                  <a16:creationId xmlns:a16="http://schemas.microsoft.com/office/drawing/2014/main" id="{4F27AE78-1BDF-0657-4A7D-A7DDEC7AA6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88;p36">
              <a:extLst>
                <a:ext uri="{FF2B5EF4-FFF2-40B4-BE49-F238E27FC236}">
                  <a16:creationId xmlns:a16="http://schemas.microsoft.com/office/drawing/2014/main" id="{231DE4F7-8984-113A-0824-8EA9A863F6C0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89;p36">
              <a:extLst>
                <a:ext uri="{FF2B5EF4-FFF2-40B4-BE49-F238E27FC236}">
                  <a16:creationId xmlns:a16="http://schemas.microsoft.com/office/drawing/2014/main" id="{FAB419BA-0428-8054-5C68-F325366867F0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90;p36">
              <a:extLst>
                <a:ext uri="{FF2B5EF4-FFF2-40B4-BE49-F238E27FC236}">
                  <a16:creationId xmlns:a16="http://schemas.microsoft.com/office/drawing/2014/main" id="{279607DD-96ED-8233-CED6-1BCCA2B58DF4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91;p36">
              <a:extLst>
                <a:ext uri="{FF2B5EF4-FFF2-40B4-BE49-F238E27FC236}">
                  <a16:creationId xmlns:a16="http://schemas.microsoft.com/office/drawing/2014/main" id="{89804215-3AD4-73AA-2C26-D1A1A07D6F8D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92;p36">
              <a:extLst>
                <a:ext uri="{FF2B5EF4-FFF2-40B4-BE49-F238E27FC236}">
                  <a16:creationId xmlns:a16="http://schemas.microsoft.com/office/drawing/2014/main" id="{1165725F-B906-E306-E921-2F9EAC8A0C6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93;p36">
              <a:extLst>
                <a:ext uri="{FF2B5EF4-FFF2-40B4-BE49-F238E27FC236}">
                  <a16:creationId xmlns:a16="http://schemas.microsoft.com/office/drawing/2014/main" id="{E88C0380-7039-C6CE-CFE8-43A3C1C6118C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4;p36">
              <a:extLst>
                <a:ext uri="{FF2B5EF4-FFF2-40B4-BE49-F238E27FC236}">
                  <a16:creationId xmlns:a16="http://schemas.microsoft.com/office/drawing/2014/main" id="{BFD73A34-E5BD-5240-49B4-00A98AF18A6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95;p36">
              <a:extLst>
                <a:ext uri="{FF2B5EF4-FFF2-40B4-BE49-F238E27FC236}">
                  <a16:creationId xmlns:a16="http://schemas.microsoft.com/office/drawing/2014/main" id="{B9359F90-4849-A64D-A394-E321FA79D4E2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96;p36">
              <a:extLst>
                <a:ext uri="{FF2B5EF4-FFF2-40B4-BE49-F238E27FC236}">
                  <a16:creationId xmlns:a16="http://schemas.microsoft.com/office/drawing/2014/main" id="{FC2235EE-3648-8FF9-2721-69569E53180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97;p36">
              <a:extLst>
                <a:ext uri="{FF2B5EF4-FFF2-40B4-BE49-F238E27FC236}">
                  <a16:creationId xmlns:a16="http://schemas.microsoft.com/office/drawing/2014/main" id="{BCA6B8B9-2CCB-5273-DB1A-189470C8791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98;p36">
              <a:extLst>
                <a:ext uri="{FF2B5EF4-FFF2-40B4-BE49-F238E27FC236}">
                  <a16:creationId xmlns:a16="http://schemas.microsoft.com/office/drawing/2014/main" id="{FC1A15ED-1F75-A407-02F7-7D216557D9E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99;p36">
              <a:extLst>
                <a:ext uri="{FF2B5EF4-FFF2-40B4-BE49-F238E27FC236}">
                  <a16:creationId xmlns:a16="http://schemas.microsoft.com/office/drawing/2014/main" id="{E0A37DA9-B8F9-157F-BB69-A694737DFCB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00;p36">
              <a:extLst>
                <a:ext uri="{FF2B5EF4-FFF2-40B4-BE49-F238E27FC236}">
                  <a16:creationId xmlns:a16="http://schemas.microsoft.com/office/drawing/2014/main" id="{8AA161D7-E7E3-7CA8-FCE3-9C09F850C449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1;p36">
              <a:extLst>
                <a:ext uri="{FF2B5EF4-FFF2-40B4-BE49-F238E27FC236}">
                  <a16:creationId xmlns:a16="http://schemas.microsoft.com/office/drawing/2014/main" id="{72B79D63-F3E0-2199-632D-4BC62E3C33F2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02;p36">
              <a:extLst>
                <a:ext uri="{FF2B5EF4-FFF2-40B4-BE49-F238E27FC236}">
                  <a16:creationId xmlns:a16="http://schemas.microsoft.com/office/drawing/2014/main" id="{F0B6B1D4-6045-DAC1-31E7-C8AB2058649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03;p36">
              <a:extLst>
                <a:ext uri="{FF2B5EF4-FFF2-40B4-BE49-F238E27FC236}">
                  <a16:creationId xmlns:a16="http://schemas.microsoft.com/office/drawing/2014/main" id="{24222945-7BF9-1896-0FA9-E53A1044E58B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4;p36">
              <a:extLst>
                <a:ext uri="{FF2B5EF4-FFF2-40B4-BE49-F238E27FC236}">
                  <a16:creationId xmlns:a16="http://schemas.microsoft.com/office/drawing/2014/main" id="{CA2D97E8-A9DC-7C83-4830-717B05AF6D6D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5;p36">
              <a:extLst>
                <a:ext uri="{FF2B5EF4-FFF2-40B4-BE49-F238E27FC236}">
                  <a16:creationId xmlns:a16="http://schemas.microsoft.com/office/drawing/2014/main" id="{BACC93E1-8B15-0831-61D1-FB2D0EADD448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6;p36">
              <a:extLst>
                <a:ext uri="{FF2B5EF4-FFF2-40B4-BE49-F238E27FC236}">
                  <a16:creationId xmlns:a16="http://schemas.microsoft.com/office/drawing/2014/main" id="{BC16A72F-09C8-5E0A-4549-A5052B68639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7;p36">
              <a:extLst>
                <a:ext uri="{FF2B5EF4-FFF2-40B4-BE49-F238E27FC236}">
                  <a16:creationId xmlns:a16="http://schemas.microsoft.com/office/drawing/2014/main" id="{4FCB5E4B-2F0B-8FD2-96DF-D4DE51EC442F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08;p36">
              <a:extLst>
                <a:ext uri="{FF2B5EF4-FFF2-40B4-BE49-F238E27FC236}">
                  <a16:creationId xmlns:a16="http://schemas.microsoft.com/office/drawing/2014/main" id="{488FCB75-4602-E910-6998-CB5F633AC6C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309;p36">
              <a:extLst>
                <a:ext uri="{FF2B5EF4-FFF2-40B4-BE49-F238E27FC236}">
                  <a16:creationId xmlns:a16="http://schemas.microsoft.com/office/drawing/2014/main" id="{0E64CC37-5154-F31E-5B7F-C389D93A248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10;p36">
              <a:extLst>
                <a:ext uri="{FF2B5EF4-FFF2-40B4-BE49-F238E27FC236}">
                  <a16:creationId xmlns:a16="http://schemas.microsoft.com/office/drawing/2014/main" id="{BFDF6A45-B86C-07F8-7211-192B7E0EC9E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11;p36">
              <a:extLst>
                <a:ext uri="{FF2B5EF4-FFF2-40B4-BE49-F238E27FC236}">
                  <a16:creationId xmlns:a16="http://schemas.microsoft.com/office/drawing/2014/main" id="{FA881DC9-FB3C-5EF8-BB44-759F240762C6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12;p36">
              <a:extLst>
                <a:ext uri="{FF2B5EF4-FFF2-40B4-BE49-F238E27FC236}">
                  <a16:creationId xmlns:a16="http://schemas.microsoft.com/office/drawing/2014/main" id="{ABCB18A5-249B-16F5-ACCC-3AA5E2456188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13;p36">
              <a:extLst>
                <a:ext uri="{FF2B5EF4-FFF2-40B4-BE49-F238E27FC236}">
                  <a16:creationId xmlns:a16="http://schemas.microsoft.com/office/drawing/2014/main" id="{4833CDC8-7F6A-7259-A4C7-9EE840655E4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14;p36">
              <a:extLst>
                <a:ext uri="{FF2B5EF4-FFF2-40B4-BE49-F238E27FC236}">
                  <a16:creationId xmlns:a16="http://schemas.microsoft.com/office/drawing/2014/main" id="{47F6F75A-EEFF-14E5-EC2B-5288780F6E4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15;p36">
              <a:extLst>
                <a:ext uri="{FF2B5EF4-FFF2-40B4-BE49-F238E27FC236}">
                  <a16:creationId xmlns:a16="http://schemas.microsoft.com/office/drawing/2014/main" id="{4C6B55B3-3717-EFB3-0FCB-04F25F86E218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16;p36">
              <a:extLst>
                <a:ext uri="{FF2B5EF4-FFF2-40B4-BE49-F238E27FC236}">
                  <a16:creationId xmlns:a16="http://schemas.microsoft.com/office/drawing/2014/main" id="{C4CC3C9B-16CF-CEE1-AE02-6DFC26C03DA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17;p36">
              <a:extLst>
                <a:ext uri="{FF2B5EF4-FFF2-40B4-BE49-F238E27FC236}">
                  <a16:creationId xmlns:a16="http://schemas.microsoft.com/office/drawing/2014/main" id="{0663F071-4090-C482-D2E7-8DE7ACFB3B66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18;p36">
              <a:extLst>
                <a:ext uri="{FF2B5EF4-FFF2-40B4-BE49-F238E27FC236}">
                  <a16:creationId xmlns:a16="http://schemas.microsoft.com/office/drawing/2014/main" id="{D425E1B7-9E40-6911-90DE-66E83A6D01D7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19;p36">
              <a:extLst>
                <a:ext uri="{FF2B5EF4-FFF2-40B4-BE49-F238E27FC236}">
                  <a16:creationId xmlns:a16="http://schemas.microsoft.com/office/drawing/2014/main" id="{04F19AE1-B04B-7B30-FCA1-D14A84B9BDAB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20;p36">
              <a:extLst>
                <a:ext uri="{FF2B5EF4-FFF2-40B4-BE49-F238E27FC236}">
                  <a16:creationId xmlns:a16="http://schemas.microsoft.com/office/drawing/2014/main" id="{D06E077E-DF13-8969-E0CD-217BC1DDD04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21;p36">
              <a:extLst>
                <a:ext uri="{FF2B5EF4-FFF2-40B4-BE49-F238E27FC236}">
                  <a16:creationId xmlns:a16="http://schemas.microsoft.com/office/drawing/2014/main" id="{DDA5744E-B90E-E8DB-3DCD-242298D5861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22;p36">
              <a:extLst>
                <a:ext uri="{FF2B5EF4-FFF2-40B4-BE49-F238E27FC236}">
                  <a16:creationId xmlns:a16="http://schemas.microsoft.com/office/drawing/2014/main" id="{709BD2C0-277F-CECD-5E8C-C1AAF68330D4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23;p36">
              <a:extLst>
                <a:ext uri="{FF2B5EF4-FFF2-40B4-BE49-F238E27FC236}">
                  <a16:creationId xmlns:a16="http://schemas.microsoft.com/office/drawing/2014/main" id="{3457CAD2-723A-91AC-EBA4-DB5F806CB4F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24;p36">
              <a:extLst>
                <a:ext uri="{FF2B5EF4-FFF2-40B4-BE49-F238E27FC236}">
                  <a16:creationId xmlns:a16="http://schemas.microsoft.com/office/drawing/2014/main" id="{56031C08-7F6A-07F2-A82A-69429773E484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25;p36">
              <a:extLst>
                <a:ext uri="{FF2B5EF4-FFF2-40B4-BE49-F238E27FC236}">
                  <a16:creationId xmlns:a16="http://schemas.microsoft.com/office/drawing/2014/main" id="{FA7AC02E-4D7E-A266-1895-7CFBCCF98F8F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26;p36">
              <a:extLst>
                <a:ext uri="{FF2B5EF4-FFF2-40B4-BE49-F238E27FC236}">
                  <a16:creationId xmlns:a16="http://schemas.microsoft.com/office/drawing/2014/main" id="{71E0F87C-5733-220B-C416-BD576F2F62BD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27;p36">
              <a:extLst>
                <a:ext uri="{FF2B5EF4-FFF2-40B4-BE49-F238E27FC236}">
                  <a16:creationId xmlns:a16="http://schemas.microsoft.com/office/drawing/2014/main" id="{49633E1D-044F-278B-A73C-3FD597B8F9EB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28;p36">
              <a:extLst>
                <a:ext uri="{FF2B5EF4-FFF2-40B4-BE49-F238E27FC236}">
                  <a16:creationId xmlns:a16="http://schemas.microsoft.com/office/drawing/2014/main" id="{25B2DEE9-5D10-545A-E354-F25AE9000936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329;p36">
              <a:extLst>
                <a:ext uri="{FF2B5EF4-FFF2-40B4-BE49-F238E27FC236}">
                  <a16:creationId xmlns:a16="http://schemas.microsoft.com/office/drawing/2014/main" id="{95688826-2E06-723E-FE0C-A5A767D9992B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7469;p71">
            <a:extLst>
              <a:ext uri="{FF2B5EF4-FFF2-40B4-BE49-F238E27FC236}">
                <a16:creationId xmlns:a16="http://schemas.microsoft.com/office/drawing/2014/main" id="{2FCF1772-2FBC-9F37-8989-D1AB332CF062}"/>
              </a:ext>
            </a:extLst>
          </p:cNvPr>
          <p:cNvGrpSpPr/>
          <p:nvPr/>
        </p:nvGrpSpPr>
        <p:grpSpPr>
          <a:xfrm rot="359027">
            <a:off x="2463836" y="1759321"/>
            <a:ext cx="1304428" cy="1340456"/>
            <a:chOff x="9501450" y="282563"/>
            <a:chExt cx="827125" cy="935750"/>
          </a:xfrm>
        </p:grpSpPr>
        <p:sp>
          <p:nvSpPr>
            <p:cNvPr id="2644" name="Google Shape;7470;p71">
              <a:extLst>
                <a:ext uri="{FF2B5EF4-FFF2-40B4-BE49-F238E27FC236}">
                  <a16:creationId xmlns:a16="http://schemas.microsoft.com/office/drawing/2014/main" id="{E000662F-6DAC-52C6-8742-2C5F0C2C38F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7471;p71">
              <a:extLst>
                <a:ext uri="{FF2B5EF4-FFF2-40B4-BE49-F238E27FC236}">
                  <a16:creationId xmlns:a16="http://schemas.microsoft.com/office/drawing/2014/main" id="{373E9ABB-8738-2123-F4A5-6F4C6C0CBED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7472;p71">
              <a:extLst>
                <a:ext uri="{FF2B5EF4-FFF2-40B4-BE49-F238E27FC236}">
                  <a16:creationId xmlns:a16="http://schemas.microsoft.com/office/drawing/2014/main" id="{7B4B60E8-3453-E424-48DE-DCD8BB5DEBB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7473;p71">
              <a:extLst>
                <a:ext uri="{FF2B5EF4-FFF2-40B4-BE49-F238E27FC236}">
                  <a16:creationId xmlns:a16="http://schemas.microsoft.com/office/drawing/2014/main" id="{5D608155-1BA4-4439-3ADD-FDA323E6979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7474;p71">
              <a:extLst>
                <a:ext uri="{FF2B5EF4-FFF2-40B4-BE49-F238E27FC236}">
                  <a16:creationId xmlns:a16="http://schemas.microsoft.com/office/drawing/2014/main" id="{6A04B4C1-56FE-A098-8A87-ECD23DB714C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endParaRPr dirty="0"/>
            </a:p>
          </p:txBody>
        </p:sp>
        <p:sp>
          <p:nvSpPr>
            <p:cNvPr id="2649" name="Google Shape;7475;p71">
              <a:extLst>
                <a:ext uri="{FF2B5EF4-FFF2-40B4-BE49-F238E27FC236}">
                  <a16:creationId xmlns:a16="http://schemas.microsoft.com/office/drawing/2014/main" id="{D2676FAB-8756-170C-3710-4985773527E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7476;p71">
              <a:extLst>
                <a:ext uri="{FF2B5EF4-FFF2-40B4-BE49-F238E27FC236}">
                  <a16:creationId xmlns:a16="http://schemas.microsoft.com/office/drawing/2014/main" id="{CF081193-2CE0-EFB2-B218-4B610ED16FE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7477;p71">
              <a:extLst>
                <a:ext uri="{FF2B5EF4-FFF2-40B4-BE49-F238E27FC236}">
                  <a16:creationId xmlns:a16="http://schemas.microsoft.com/office/drawing/2014/main" id="{D7C0A667-F3E6-4B01-CB0D-CCB1884FB1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7478;p71">
              <a:extLst>
                <a:ext uri="{FF2B5EF4-FFF2-40B4-BE49-F238E27FC236}">
                  <a16:creationId xmlns:a16="http://schemas.microsoft.com/office/drawing/2014/main" id="{9D3B0F7C-5C4D-FFFC-0A25-76DEAFDFF0E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7479;p71">
              <a:extLst>
                <a:ext uri="{FF2B5EF4-FFF2-40B4-BE49-F238E27FC236}">
                  <a16:creationId xmlns:a16="http://schemas.microsoft.com/office/drawing/2014/main" id="{386B1E5A-2083-4B4A-35FB-FD4B9170F0D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7480;p71">
              <a:extLst>
                <a:ext uri="{FF2B5EF4-FFF2-40B4-BE49-F238E27FC236}">
                  <a16:creationId xmlns:a16="http://schemas.microsoft.com/office/drawing/2014/main" id="{3A870269-380F-55B7-D4C6-25718461A4C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7481;p71">
              <a:extLst>
                <a:ext uri="{FF2B5EF4-FFF2-40B4-BE49-F238E27FC236}">
                  <a16:creationId xmlns:a16="http://schemas.microsoft.com/office/drawing/2014/main" id="{9C2CA4FA-B9A1-7014-8C9E-E222E6D277C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7482;p71">
              <a:extLst>
                <a:ext uri="{FF2B5EF4-FFF2-40B4-BE49-F238E27FC236}">
                  <a16:creationId xmlns:a16="http://schemas.microsoft.com/office/drawing/2014/main" id="{BEFD8F60-5282-03A0-DD12-27E23258FE93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7483;p71">
              <a:extLst>
                <a:ext uri="{FF2B5EF4-FFF2-40B4-BE49-F238E27FC236}">
                  <a16:creationId xmlns:a16="http://schemas.microsoft.com/office/drawing/2014/main" id="{EF1FF7A2-07EB-2B8A-122B-BDE52EFB6FD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7484;p71">
              <a:extLst>
                <a:ext uri="{FF2B5EF4-FFF2-40B4-BE49-F238E27FC236}">
                  <a16:creationId xmlns:a16="http://schemas.microsoft.com/office/drawing/2014/main" id="{8C97F593-2E7D-7DC4-BFE0-47DFA46623A3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7485;p71">
              <a:extLst>
                <a:ext uri="{FF2B5EF4-FFF2-40B4-BE49-F238E27FC236}">
                  <a16:creationId xmlns:a16="http://schemas.microsoft.com/office/drawing/2014/main" id="{84971209-C07A-06D7-1618-96559AC4986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7486;p71">
              <a:extLst>
                <a:ext uri="{FF2B5EF4-FFF2-40B4-BE49-F238E27FC236}">
                  <a16:creationId xmlns:a16="http://schemas.microsoft.com/office/drawing/2014/main" id="{19119634-92E0-FB94-2EC4-9306B2A4956D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7487;p71">
              <a:extLst>
                <a:ext uri="{FF2B5EF4-FFF2-40B4-BE49-F238E27FC236}">
                  <a16:creationId xmlns:a16="http://schemas.microsoft.com/office/drawing/2014/main" id="{666C16FE-8FAD-C6CA-2592-5FB90BC574F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7488;p71">
              <a:extLst>
                <a:ext uri="{FF2B5EF4-FFF2-40B4-BE49-F238E27FC236}">
                  <a16:creationId xmlns:a16="http://schemas.microsoft.com/office/drawing/2014/main" id="{21108CD7-F53C-EE19-9C5F-0CB27A65CF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7489;p71">
              <a:extLst>
                <a:ext uri="{FF2B5EF4-FFF2-40B4-BE49-F238E27FC236}">
                  <a16:creationId xmlns:a16="http://schemas.microsoft.com/office/drawing/2014/main" id="{B49615FA-E284-F75A-2EFC-E551BB79C399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7490;p71">
              <a:extLst>
                <a:ext uri="{FF2B5EF4-FFF2-40B4-BE49-F238E27FC236}">
                  <a16:creationId xmlns:a16="http://schemas.microsoft.com/office/drawing/2014/main" id="{BABD084E-E9B4-D536-7343-45C6EB90E2C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7491;p71">
              <a:extLst>
                <a:ext uri="{FF2B5EF4-FFF2-40B4-BE49-F238E27FC236}">
                  <a16:creationId xmlns:a16="http://schemas.microsoft.com/office/drawing/2014/main" id="{D9D75B89-0E94-0F17-BDEF-1C199604C3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7492;p71">
              <a:extLst>
                <a:ext uri="{FF2B5EF4-FFF2-40B4-BE49-F238E27FC236}">
                  <a16:creationId xmlns:a16="http://schemas.microsoft.com/office/drawing/2014/main" id="{02494B0D-41FD-8CD7-B183-FE91A5BA4F5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7493;p71">
              <a:extLst>
                <a:ext uri="{FF2B5EF4-FFF2-40B4-BE49-F238E27FC236}">
                  <a16:creationId xmlns:a16="http://schemas.microsoft.com/office/drawing/2014/main" id="{C617CAB9-C8BB-2514-205A-C9F606F51A0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7494;p71">
              <a:extLst>
                <a:ext uri="{FF2B5EF4-FFF2-40B4-BE49-F238E27FC236}">
                  <a16:creationId xmlns:a16="http://schemas.microsoft.com/office/drawing/2014/main" id="{5C3F3064-6501-76B2-704D-6C51E87D8C6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7495;p71">
              <a:extLst>
                <a:ext uri="{FF2B5EF4-FFF2-40B4-BE49-F238E27FC236}">
                  <a16:creationId xmlns:a16="http://schemas.microsoft.com/office/drawing/2014/main" id="{58EDE5E3-C3FD-5D09-3D18-F273EA8F517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7496;p71">
              <a:extLst>
                <a:ext uri="{FF2B5EF4-FFF2-40B4-BE49-F238E27FC236}">
                  <a16:creationId xmlns:a16="http://schemas.microsoft.com/office/drawing/2014/main" id="{2CABDC89-5F33-E48A-C0FD-1042C9756B7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7497;p71">
              <a:extLst>
                <a:ext uri="{FF2B5EF4-FFF2-40B4-BE49-F238E27FC236}">
                  <a16:creationId xmlns:a16="http://schemas.microsoft.com/office/drawing/2014/main" id="{3D0F8ABA-AFAB-9C86-EF09-2F7045AB5900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7498;p71">
              <a:extLst>
                <a:ext uri="{FF2B5EF4-FFF2-40B4-BE49-F238E27FC236}">
                  <a16:creationId xmlns:a16="http://schemas.microsoft.com/office/drawing/2014/main" id="{9168E74C-DF5D-AFED-9C16-2D0B56BF752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7499;p71">
              <a:extLst>
                <a:ext uri="{FF2B5EF4-FFF2-40B4-BE49-F238E27FC236}">
                  <a16:creationId xmlns:a16="http://schemas.microsoft.com/office/drawing/2014/main" id="{7693EE81-37A2-48AB-E795-D938D2B9B35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7500;p71">
              <a:extLst>
                <a:ext uri="{FF2B5EF4-FFF2-40B4-BE49-F238E27FC236}">
                  <a16:creationId xmlns:a16="http://schemas.microsoft.com/office/drawing/2014/main" id="{BFC3E8D4-61AB-0F6C-FE73-E998F521454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7501;p71">
              <a:extLst>
                <a:ext uri="{FF2B5EF4-FFF2-40B4-BE49-F238E27FC236}">
                  <a16:creationId xmlns:a16="http://schemas.microsoft.com/office/drawing/2014/main" id="{195BF4D4-5F29-6580-744F-21FFD39B6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7502;p71">
              <a:extLst>
                <a:ext uri="{FF2B5EF4-FFF2-40B4-BE49-F238E27FC236}">
                  <a16:creationId xmlns:a16="http://schemas.microsoft.com/office/drawing/2014/main" id="{79AE2F9A-F581-DCE5-1176-A07FCA2EDE8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7503;p71">
              <a:extLst>
                <a:ext uri="{FF2B5EF4-FFF2-40B4-BE49-F238E27FC236}">
                  <a16:creationId xmlns:a16="http://schemas.microsoft.com/office/drawing/2014/main" id="{FE06BD92-D094-177C-3A5E-12C9BB580755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7504;p71">
              <a:extLst>
                <a:ext uri="{FF2B5EF4-FFF2-40B4-BE49-F238E27FC236}">
                  <a16:creationId xmlns:a16="http://schemas.microsoft.com/office/drawing/2014/main" id="{28048780-D826-9E29-3030-FEAC975F4F7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7505;p71">
              <a:extLst>
                <a:ext uri="{FF2B5EF4-FFF2-40B4-BE49-F238E27FC236}">
                  <a16:creationId xmlns:a16="http://schemas.microsoft.com/office/drawing/2014/main" id="{173A1DA6-436D-D911-8910-7EE237011B2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7506;p71">
              <a:extLst>
                <a:ext uri="{FF2B5EF4-FFF2-40B4-BE49-F238E27FC236}">
                  <a16:creationId xmlns:a16="http://schemas.microsoft.com/office/drawing/2014/main" id="{E2CEB077-EEB4-C2BB-B0D7-26E0FD5A7C7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2" name="Google Shape;7469;p71">
            <a:extLst>
              <a:ext uri="{FF2B5EF4-FFF2-40B4-BE49-F238E27FC236}">
                <a16:creationId xmlns:a16="http://schemas.microsoft.com/office/drawing/2014/main" id="{9CC88B01-4C7C-6436-7A47-DA2AAAE633EB}"/>
              </a:ext>
            </a:extLst>
          </p:cNvPr>
          <p:cNvGrpSpPr/>
          <p:nvPr/>
        </p:nvGrpSpPr>
        <p:grpSpPr>
          <a:xfrm rot="20920935">
            <a:off x="2232834" y="4040618"/>
            <a:ext cx="639708" cy="690412"/>
            <a:chOff x="9501450" y="282563"/>
            <a:chExt cx="827125" cy="935750"/>
          </a:xfrm>
        </p:grpSpPr>
        <p:sp>
          <p:nvSpPr>
            <p:cNvPr id="2693" name="Google Shape;7470;p71">
              <a:extLst>
                <a:ext uri="{FF2B5EF4-FFF2-40B4-BE49-F238E27FC236}">
                  <a16:creationId xmlns:a16="http://schemas.microsoft.com/office/drawing/2014/main" id="{A99E5E71-C8D2-1275-8F81-CBBDA7D8D774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7471;p71">
              <a:extLst>
                <a:ext uri="{FF2B5EF4-FFF2-40B4-BE49-F238E27FC236}">
                  <a16:creationId xmlns:a16="http://schemas.microsoft.com/office/drawing/2014/main" id="{0FC7AE37-78AC-D893-5658-016A7CF583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7472;p71">
              <a:extLst>
                <a:ext uri="{FF2B5EF4-FFF2-40B4-BE49-F238E27FC236}">
                  <a16:creationId xmlns:a16="http://schemas.microsoft.com/office/drawing/2014/main" id="{4551AC29-D2FD-5287-FA69-63413DAB84C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7473;p71">
              <a:extLst>
                <a:ext uri="{FF2B5EF4-FFF2-40B4-BE49-F238E27FC236}">
                  <a16:creationId xmlns:a16="http://schemas.microsoft.com/office/drawing/2014/main" id="{271969E3-7FF3-1571-2A02-CFBA0AA1CB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7474;p71">
              <a:extLst>
                <a:ext uri="{FF2B5EF4-FFF2-40B4-BE49-F238E27FC236}">
                  <a16:creationId xmlns:a16="http://schemas.microsoft.com/office/drawing/2014/main" id="{CC596547-BF70-CF6E-0B5F-C25D33760F3C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7475;p71">
              <a:extLst>
                <a:ext uri="{FF2B5EF4-FFF2-40B4-BE49-F238E27FC236}">
                  <a16:creationId xmlns:a16="http://schemas.microsoft.com/office/drawing/2014/main" id="{923234A3-E047-ACB4-EDE5-536AAFC27BB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7476;p71">
              <a:extLst>
                <a:ext uri="{FF2B5EF4-FFF2-40B4-BE49-F238E27FC236}">
                  <a16:creationId xmlns:a16="http://schemas.microsoft.com/office/drawing/2014/main" id="{5DD21577-F5F5-C0D0-A0C1-49437A98167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7477;p71">
              <a:extLst>
                <a:ext uri="{FF2B5EF4-FFF2-40B4-BE49-F238E27FC236}">
                  <a16:creationId xmlns:a16="http://schemas.microsoft.com/office/drawing/2014/main" id="{066F016A-941C-51E8-6AAA-9CCF4FBF473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7478;p71">
              <a:extLst>
                <a:ext uri="{FF2B5EF4-FFF2-40B4-BE49-F238E27FC236}">
                  <a16:creationId xmlns:a16="http://schemas.microsoft.com/office/drawing/2014/main" id="{13023B46-C107-6345-0EC0-86609B8C633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7479;p71">
              <a:extLst>
                <a:ext uri="{FF2B5EF4-FFF2-40B4-BE49-F238E27FC236}">
                  <a16:creationId xmlns:a16="http://schemas.microsoft.com/office/drawing/2014/main" id="{98351075-96FF-B961-188B-2EACFB6DC47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7480;p71">
              <a:extLst>
                <a:ext uri="{FF2B5EF4-FFF2-40B4-BE49-F238E27FC236}">
                  <a16:creationId xmlns:a16="http://schemas.microsoft.com/office/drawing/2014/main" id="{6D955803-1EA3-5D69-3239-16678B9F9D9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7481;p71">
              <a:extLst>
                <a:ext uri="{FF2B5EF4-FFF2-40B4-BE49-F238E27FC236}">
                  <a16:creationId xmlns:a16="http://schemas.microsoft.com/office/drawing/2014/main" id="{CCE30A80-3AD3-C159-5EAF-3BD9578A22E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7482;p71">
              <a:extLst>
                <a:ext uri="{FF2B5EF4-FFF2-40B4-BE49-F238E27FC236}">
                  <a16:creationId xmlns:a16="http://schemas.microsoft.com/office/drawing/2014/main" id="{88A7FB0A-DF14-A2FB-FFD5-175230E36BB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7483;p71">
              <a:extLst>
                <a:ext uri="{FF2B5EF4-FFF2-40B4-BE49-F238E27FC236}">
                  <a16:creationId xmlns:a16="http://schemas.microsoft.com/office/drawing/2014/main" id="{ED08CB48-6A12-FEB0-3783-C85962AFCEF2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7484;p71">
              <a:extLst>
                <a:ext uri="{FF2B5EF4-FFF2-40B4-BE49-F238E27FC236}">
                  <a16:creationId xmlns:a16="http://schemas.microsoft.com/office/drawing/2014/main" id="{88D5037F-3A80-7635-CADC-EC1E41E706B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7485;p71">
              <a:extLst>
                <a:ext uri="{FF2B5EF4-FFF2-40B4-BE49-F238E27FC236}">
                  <a16:creationId xmlns:a16="http://schemas.microsoft.com/office/drawing/2014/main" id="{DDA3A547-D8F8-1744-15DF-A9E7BD2225A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7486;p71">
              <a:extLst>
                <a:ext uri="{FF2B5EF4-FFF2-40B4-BE49-F238E27FC236}">
                  <a16:creationId xmlns:a16="http://schemas.microsoft.com/office/drawing/2014/main" id="{60EB4F3E-8D5C-2691-E862-BF50FF7235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7487;p71">
              <a:extLst>
                <a:ext uri="{FF2B5EF4-FFF2-40B4-BE49-F238E27FC236}">
                  <a16:creationId xmlns:a16="http://schemas.microsoft.com/office/drawing/2014/main" id="{CC7FB846-82D3-4488-C62F-2555D5D1DC70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7488;p71">
              <a:extLst>
                <a:ext uri="{FF2B5EF4-FFF2-40B4-BE49-F238E27FC236}">
                  <a16:creationId xmlns:a16="http://schemas.microsoft.com/office/drawing/2014/main" id="{F306B217-37ED-6E4D-52AA-DE91EE31486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7489;p71">
              <a:extLst>
                <a:ext uri="{FF2B5EF4-FFF2-40B4-BE49-F238E27FC236}">
                  <a16:creationId xmlns:a16="http://schemas.microsoft.com/office/drawing/2014/main" id="{EBABDD42-26A9-E9E5-E973-FF261BA07D07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7490;p71">
              <a:extLst>
                <a:ext uri="{FF2B5EF4-FFF2-40B4-BE49-F238E27FC236}">
                  <a16:creationId xmlns:a16="http://schemas.microsoft.com/office/drawing/2014/main" id="{04FB07F1-D645-0670-1926-A03756F23B4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7491;p71">
              <a:extLst>
                <a:ext uri="{FF2B5EF4-FFF2-40B4-BE49-F238E27FC236}">
                  <a16:creationId xmlns:a16="http://schemas.microsoft.com/office/drawing/2014/main" id="{80802933-DC0A-AD57-45C7-317A65F54BC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7492;p71">
              <a:extLst>
                <a:ext uri="{FF2B5EF4-FFF2-40B4-BE49-F238E27FC236}">
                  <a16:creationId xmlns:a16="http://schemas.microsoft.com/office/drawing/2014/main" id="{D91EA8A1-418A-FCB1-EDEC-9DE88C26D7B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7493;p71">
              <a:extLst>
                <a:ext uri="{FF2B5EF4-FFF2-40B4-BE49-F238E27FC236}">
                  <a16:creationId xmlns:a16="http://schemas.microsoft.com/office/drawing/2014/main" id="{03B6D5CD-7F77-CA40-561A-6CBA679A9E1A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7494;p71">
              <a:extLst>
                <a:ext uri="{FF2B5EF4-FFF2-40B4-BE49-F238E27FC236}">
                  <a16:creationId xmlns:a16="http://schemas.microsoft.com/office/drawing/2014/main" id="{9891C9C6-4FEE-1A58-7E22-2178DC23C7F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7495;p71">
              <a:extLst>
                <a:ext uri="{FF2B5EF4-FFF2-40B4-BE49-F238E27FC236}">
                  <a16:creationId xmlns:a16="http://schemas.microsoft.com/office/drawing/2014/main" id="{39A0AE25-6F85-77A7-E802-14374CF0A690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7496;p71">
              <a:extLst>
                <a:ext uri="{FF2B5EF4-FFF2-40B4-BE49-F238E27FC236}">
                  <a16:creationId xmlns:a16="http://schemas.microsoft.com/office/drawing/2014/main" id="{0B228D42-3794-79D4-1F72-0E8991FBC40E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7497;p71">
              <a:extLst>
                <a:ext uri="{FF2B5EF4-FFF2-40B4-BE49-F238E27FC236}">
                  <a16:creationId xmlns:a16="http://schemas.microsoft.com/office/drawing/2014/main" id="{0271758C-4F33-F972-3334-651F46D6980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7498;p71">
              <a:extLst>
                <a:ext uri="{FF2B5EF4-FFF2-40B4-BE49-F238E27FC236}">
                  <a16:creationId xmlns:a16="http://schemas.microsoft.com/office/drawing/2014/main" id="{EE562410-6E0E-C9B9-7D1C-A0861BA9366F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7499;p71">
              <a:extLst>
                <a:ext uri="{FF2B5EF4-FFF2-40B4-BE49-F238E27FC236}">
                  <a16:creationId xmlns:a16="http://schemas.microsoft.com/office/drawing/2014/main" id="{189E8ED4-5185-56BE-0717-F66EB2A23C2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7500;p71">
              <a:extLst>
                <a:ext uri="{FF2B5EF4-FFF2-40B4-BE49-F238E27FC236}">
                  <a16:creationId xmlns:a16="http://schemas.microsoft.com/office/drawing/2014/main" id="{0544FBFE-523C-4B1A-6076-D6D9FBD249F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7501;p71">
              <a:extLst>
                <a:ext uri="{FF2B5EF4-FFF2-40B4-BE49-F238E27FC236}">
                  <a16:creationId xmlns:a16="http://schemas.microsoft.com/office/drawing/2014/main" id="{AAB16A52-F733-2835-EE22-4988486267D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7502;p71">
              <a:extLst>
                <a:ext uri="{FF2B5EF4-FFF2-40B4-BE49-F238E27FC236}">
                  <a16:creationId xmlns:a16="http://schemas.microsoft.com/office/drawing/2014/main" id="{920F88A0-38B3-7650-EFCF-16B599BE71AE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7503;p71">
              <a:extLst>
                <a:ext uri="{FF2B5EF4-FFF2-40B4-BE49-F238E27FC236}">
                  <a16:creationId xmlns:a16="http://schemas.microsoft.com/office/drawing/2014/main" id="{07F743B0-AC59-7490-1267-A43BAE34712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7504;p71">
              <a:extLst>
                <a:ext uri="{FF2B5EF4-FFF2-40B4-BE49-F238E27FC236}">
                  <a16:creationId xmlns:a16="http://schemas.microsoft.com/office/drawing/2014/main" id="{AF55DD74-CFFD-1102-1D52-87E52DC0CB4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7505;p71">
              <a:extLst>
                <a:ext uri="{FF2B5EF4-FFF2-40B4-BE49-F238E27FC236}">
                  <a16:creationId xmlns:a16="http://schemas.microsoft.com/office/drawing/2014/main" id="{25433CC1-7B80-206D-4195-4C01421F43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7506;p71">
              <a:extLst>
                <a:ext uri="{FF2B5EF4-FFF2-40B4-BE49-F238E27FC236}">
                  <a16:creationId xmlns:a16="http://schemas.microsoft.com/office/drawing/2014/main" id="{D7D44C0F-5697-EE22-4BFF-65FE66AD2C9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32EF2A5-8E12-9B99-3528-3CDD501A8391}"/>
              </a:ext>
            </a:extLst>
          </p:cNvPr>
          <p:cNvSpPr txBox="1">
            <a:spLocks/>
          </p:cNvSpPr>
          <p:nvPr/>
        </p:nvSpPr>
        <p:spPr>
          <a:xfrm>
            <a:off x="338658" y="-168538"/>
            <a:ext cx="9501330" cy="4572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SA" sz="4800" dirty="0">
                <a:solidFill>
                  <a:schemeClr val="bg1"/>
                </a:solidFill>
                <a:effectLst>
                  <a:glow rad="228600">
                    <a:schemeClr val="bg1">
                      <a:alpha val="40000"/>
                    </a:schemeClr>
                  </a:glow>
                  <a:outerShdw blurRad="50800" dist="50800" dir="5400000" algn="ctr" rotWithShape="0">
                    <a:schemeClr val="bg1"/>
                  </a:outerShdw>
                </a:effectLst>
                <a:latin typeface="Cooper Black" panose="0208090404030B020404" pitchFamily="18" charset="77"/>
                <a:cs typeface="Aharoni" panose="02010803020104030203" pitchFamily="2" charset="-79"/>
              </a:rPr>
              <a:t>In which suject do you learn about reading ?</a:t>
            </a:r>
          </a:p>
        </p:txBody>
      </p:sp>
      <p:grpSp>
        <p:nvGrpSpPr>
          <p:cNvPr id="2547" name="Google Shape;1531;p37">
            <a:extLst>
              <a:ext uri="{FF2B5EF4-FFF2-40B4-BE49-F238E27FC236}">
                <a16:creationId xmlns:a16="http://schemas.microsoft.com/office/drawing/2014/main" id="{4FDC7B7D-6299-93D8-E29E-08F42E10646C}"/>
              </a:ext>
            </a:extLst>
          </p:cNvPr>
          <p:cNvGrpSpPr/>
          <p:nvPr/>
        </p:nvGrpSpPr>
        <p:grpSpPr>
          <a:xfrm rot="-703236">
            <a:off x="3839906" y="4021210"/>
            <a:ext cx="783050" cy="696936"/>
            <a:chOff x="4961724" y="379849"/>
            <a:chExt cx="1021941" cy="1010275"/>
          </a:xfrm>
        </p:grpSpPr>
        <p:sp>
          <p:nvSpPr>
            <p:cNvPr id="2548" name="Google Shape;1532;p37">
              <a:extLst>
                <a:ext uri="{FF2B5EF4-FFF2-40B4-BE49-F238E27FC236}">
                  <a16:creationId xmlns:a16="http://schemas.microsoft.com/office/drawing/2014/main" id="{8672FC51-F52B-68A8-68E0-52934E31372B}"/>
                </a:ext>
              </a:extLst>
            </p:cNvPr>
            <p:cNvSpPr/>
            <p:nvPr/>
          </p:nvSpPr>
          <p:spPr>
            <a:xfrm>
              <a:off x="4961724" y="379849"/>
              <a:ext cx="1021941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533;p37">
              <a:extLst>
                <a:ext uri="{FF2B5EF4-FFF2-40B4-BE49-F238E27FC236}">
                  <a16:creationId xmlns:a16="http://schemas.microsoft.com/office/drawing/2014/main" id="{D3B636BA-2317-F490-D40D-57C174E232CD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534;p37">
              <a:extLst>
                <a:ext uri="{FF2B5EF4-FFF2-40B4-BE49-F238E27FC236}">
                  <a16:creationId xmlns:a16="http://schemas.microsoft.com/office/drawing/2014/main" id="{41491796-0191-F3CF-2434-98BBAA3111C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535;p37">
              <a:extLst>
                <a:ext uri="{FF2B5EF4-FFF2-40B4-BE49-F238E27FC236}">
                  <a16:creationId xmlns:a16="http://schemas.microsoft.com/office/drawing/2014/main" id="{728ECCAF-6CB2-B6E0-C3B1-2FD0397156BE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536;p37">
              <a:extLst>
                <a:ext uri="{FF2B5EF4-FFF2-40B4-BE49-F238E27FC236}">
                  <a16:creationId xmlns:a16="http://schemas.microsoft.com/office/drawing/2014/main" id="{6AA88174-342B-4D0D-C4E9-1CE7299404F7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537;p37">
              <a:extLst>
                <a:ext uri="{FF2B5EF4-FFF2-40B4-BE49-F238E27FC236}">
                  <a16:creationId xmlns:a16="http://schemas.microsoft.com/office/drawing/2014/main" id="{483B88FC-F3CE-037C-0EBE-BAB65E7A33FC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538;p37">
              <a:extLst>
                <a:ext uri="{FF2B5EF4-FFF2-40B4-BE49-F238E27FC236}">
                  <a16:creationId xmlns:a16="http://schemas.microsoft.com/office/drawing/2014/main" id="{BCB3ED96-CADB-20B5-C3A1-4E875FD74D8A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539;p37">
              <a:extLst>
                <a:ext uri="{FF2B5EF4-FFF2-40B4-BE49-F238E27FC236}">
                  <a16:creationId xmlns:a16="http://schemas.microsoft.com/office/drawing/2014/main" id="{B0DFFFB5-C8E8-14BC-BD80-FAA574665FF6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540;p37">
              <a:extLst>
                <a:ext uri="{FF2B5EF4-FFF2-40B4-BE49-F238E27FC236}">
                  <a16:creationId xmlns:a16="http://schemas.microsoft.com/office/drawing/2014/main" id="{BBAE28BC-26BB-4A74-FF60-2343B175A6D6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541;p37">
              <a:extLst>
                <a:ext uri="{FF2B5EF4-FFF2-40B4-BE49-F238E27FC236}">
                  <a16:creationId xmlns:a16="http://schemas.microsoft.com/office/drawing/2014/main" id="{67038BC9-6166-CD21-B316-95AF84897F30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542;p37">
              <a:extLst>
                <a:ext uri="{FF2B5EF4-FFF2-40B4-BE49-F238E27FC236}">
                  <a16:creationId xmlns:a16="http://schemas.microsoft.com/office/drawing/2014/main" id="{8EC7EB9C-3828-42B5-4D49-C5CCD6193D41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543;p37">
              <a:extLst>
                <a:ext uri="{FF2B5EF4-FFF2-40B4-BE49-F238E27FC236}">
                  <a16:creationId xmlns:a16="http://schemas.microsoft.com/office/drawing/2014/main" id="{CAFEA2E1-A955-D27C-22F7-639C00217FAC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544;p37">
              <a:extLst>
                <a:ext uri="{FF2B5EF4-FFF2-40B4-BE49-F238E27FC236}">
                  <a16:creationId xmlns:a16="http://schemas.microsoft.com/office/drawing/2014/main" id="{0CC7CAEE-E8B7-BA56-1A03-AFB3D35344C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545;p37">
              <a:extLst>
                <a:ext uri="{FF2B5EF4-FFF2-40B4-BE49-F238E27FC236}">
                  <a16:creationId xmlns:a16="http://schemas.microsoft.com/office/drawing/2014/main" id="{48109266-5675-ED7F-3F21-F02C5BC54E4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546;p37">
              <a:extLst>
                <a:ext uri="{FF2B5EF4-FFF2-40B4-BE49-F238E27FC236}">
                  <a16:creationId xmlns:a16="http://schemas.microsoft.com/office/drawing/2014/main" id="{D93DA1D8-75FB-58D3-4903-E44BF503981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547;p37">
              <a:extLst>
                <a:ext uri="{FF2B5EF4-FFF2-40B4-BE49-F238E27FC236}">
                  <a16:creationId xmlns:a16="http://schemas.microsoft.com/office/drawing/2014/main" id="{24704C6A-7F80-FE69-EB8A-555DDABBC287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548;p37">
              <a:extLst>
                <a:ext uri="{FF2B5EF4-FFF2-40B4-BE49-F238E27FC236}">
                  <a16:creationId xmlns:a16="http://schemas.microsoft.com/office/drawing/2014/main" id="{FB74C4C9-F9A4-CB12-DBD0-5E30884A947E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549;p37">
              <a:extLst>
                <a:ext uri="{FF2B5EF4-FFF2-40B4-BE49-F238E27FC236}">
                  <a16:creationId xmlns:a16="http://schemas.microsoft.com/office/drawing/2014/main" id="{81301929-1F06-B49A-4678-86AE4E93AFA8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550;p37">
              <a:extLst>
                <a:ext uri="{FF2B5EF4-FFF2-40B4-BE49-F238E27FC236}">
                  <a16:creationId xmlns:a16="http://schemas.microsoft.com/office/drawing/2014/main" id="{F831023D-254C-E25B-DB2C-4B85C6DA211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551;p37">
              <a:extLst>
                <a:ext uri="{FF2B5EF4-FFF2-40B4-BE49-F238E27FC236}">
                  <a16:creationId xmlns:a16="http://schemas.microsoft.com/office/drawing/2014/main" id="{9087530C-0846-C4FA-19C9-23682E9BEA11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552;p37">
              <a:extLst>
                <a:ext uri="{FF2B5EF4-FFF2-40B4-BE49-F238E27FC236}">
                  <a16:creationId xmlns:a16="http://schemas.microsoft.com/office/drawing/2014/main" id="{08C34D50-16AF-EF24-A4AB-2F5C9139C9BF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553;p37">
              <a:extLst>
                <a:ext uri="{FF2B5EF4-FFF2-40B4-BE49-F238E27FC236}">
                  <a16:creationId xmlns:a16="http://schemas.microsoft.com/office/drawing/2014/main" id="{9E5C71E7-F83C-60D4-0926-72D6CC6DF635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554;p37">
              <a:extLst>
                <a:ext uri="{FF2B5EF4-FFF2-40B4-BE49-F238E27FC236}">
                  <a16:creationId xmlns:a16="http://schemas.microsoft.com/office/drawing/2014/main" id="{0249F0B3-26A2-2E2C-0E00-486D706607B4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555;p37">
              <a:extLst>
                <a:ext uri="{FF2B5EF4-FFF2-40B4-BE49-F238E27FC236}">
                  <a16:creationId xmlns:a16="http://schemas.microsoft.com/office/drawing/2014/main" id="{596C651B-443F-CBC1-7F2E-527606C585F1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556;p37">
              <a:extLst>
                <a:ext uri="{FF2B5EF4-FFF2-40B4-BE49-F238E27FC236}">
                  <a16:creationId xmlns:a16="http://schemas.microsoft.com/office/drawing/2014/main" id="{02C723F8-5D4C-6004-CF8A-DB8A673FC4BA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557;p37">
              <a:extLst>
                <a:ext uri="{FF2B5EF4-FFF2-40B4-BE49-F238E27FC236}">
                  <a16:creationId xmlns:a16="http://schemas.microsoft.com/office/drawing/2014/main" id="{9F6A05F0-B8B3-66F5-66FA-A3CB3E11982E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558;p37">
              <a:extLst>
                <a:ext uri="{FF2B5EF4-FFF2-40B4-BE49-F238E27FC236}">
                  <a16:creationId xmlns:a16="http://schemas.microsoft.com/office/drawing/2014/main" id="{0C3445C0-6A38-AF8B-B8A6-17A32F744C28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559;p37">
              <a:extLst>
                <a:ext uri="{FF2B5EF4-FFF2-40B4-BE49-F238E27FC236}">
                  <a16:creationId xmlns:a16="http://schemas.microsoft.com/office/drawing/2014/main" id="{EA31D73F-8643-06FB-1440-B1655442D20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560;p37">
              <a:extLst>
                <a:ext uri="{FF2B5EF4-FFF2-40B4-BE49-F238E27FC236}">
                  <a16:creationId xmlns:a16="http://schemas.microsoft.com/office/drawing/2014/main" id="{E7ACA8F3-9FB2-463F-610C-EA019569017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561;p37">
              <a:extLst>
                <a:ext uri="{FF2B5EF4-FFF2-40B4-BE49-F238E27FC236}">
                  <a16:creationId xmlns:a16="http://schemas.microsoft.com/office/drawing/2014/main" id="{FE8AB76C-AB3E-4EF5-E58E-9FC97F8810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562;p37">
              <a:extLst>
                <a:ext uri="{FF2B5EF4-FFF2-40B4-BE49-F238E27FC236}">
                  <a16:creationId xmlns:a16="http://schemas.microsoft.com/office/drawing/2014/main" id="{2AA0C25B-2748-C8D1-B773-E50579FB04D1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563;p37">
              <a:extLst>
                <a:ext uri="{FF2B5EF4-FFF2-40B4-BE49-F238E27FC236}">
                  <a16:creationId xmlns:a16="http://schemas.microsoft.com/office/drawing/2014/main" id="{C6153551-5B06-B613-47F9-7E2BF5149244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564;p37">
              <a:extLst>
                <a:ext uri="{FF2B5EF4-FFF2-40B4-BE49-F238E27FC236}">
                  <a16:creationId xmlns:a16="http://schemas.microsoft.com/office/drawing/2014/main" id="{F5C10BFC-126F-1D73-64B1-A1DC88419EC8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565;p37">
              <a:extLst>
                <a:ext uri="{FF2B5EF4-FFF2-40B4-BE49-F238E27FC236}">
                  <a16:creationId xmlns:a16="http://schemas.microsoft.com/office/drawing/2014/main" id="{F90005F3-5C91-D1BF-8E49-CC578C65D3D7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566;p37">
              <a:extLst>
                <a:ext uri="{FF2B5EF4-FFF2-40B4-BE49-F238E27FC236}">
                  <a16:creationId xmlns:a16="http://schemas.microsoft.com/office/drawing/2014/main" id="{4603C000-E1C7-139B-B4F5-B7160E0CE9BF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567;p37">
              <a:extLst>
                <a:ext uri="{FF2B5EF4-FFF2-40B4-BE49-F238E27FC236}">
                  <a16:creationId xmlns:a16="http://schemas.microsoft.com/office/drawing/2014/main" id="{E6A86DC0-6696-0E24-283D-F42B9AEC5F74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568;p37">
              <a:extLst>
                <a:ext uri="{FF2B5EF4-FFF2-40B4-BE49-F238E27FC236}">
                  <a16:creationId xmlns:a16="http://schemas.microsoft.com/office/drawing/2014/main" id="{A8387DA6-2F2D-4330-3FB3-3E56DCF03D68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569;p37">
              <a:extLst>
                <a:ext uri="{FF2B5EF4-FFF2-40B4-BE49-F238E27FC236}">
                  <a16:creationId xmlns:a16="http://schemas.microsoft.com/office/drawing/2014/main" id="{30F2F272-4CB8-D888-AFF0-ABDDA20CA3E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570;p37">
              <a:extLst>
                <a:ext uri="{FF2B5EF4-FFF2-40B4-BE49-F238E27FC236}">
                  <a16:creationId xmlns:a16="http://schemas.microsoft.com/office/drawing/2014/main" id="{228B8D4F-646A-7E8C-E28A-E83B3BBD0E61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571;p37">
              <a:extLst>
                <a:ext uri="{FF2B5EF4-FFF2-40B4-BE49-F238E27FC236}">
                  <a16:creationId xmlns:a16="http://schemas.microsoft.com/office/drawing/2014/main" id="{599364FF-F329-0C4E-3E3C-9974E92A015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572;p37">
              <a:extLst>
                <a:ext uri="{FF2B5EF4-FFF2-40B4-BE49-F238E27FC236}">
                  <a16:creationId xmlns:a16="http://schemas.microsoft.com/office/drawing/2014/main" id="{C915218B-8BB2-5B39-0C43-6B4ED13CE7E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573;p37">
              <a:extLst>
                <a:ext uri="{FF2B5EF4-FFF2-40B4-BE49-F238E27FC236}">
                  <a16:creationId xmlns:a16="http://schemas.microsoft.com/office/drawing/2014/main" id="{45D30DAD-1C32-AD90-E109-E06CF9A64B51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574;p37">
              <a:extLst>
                <a:ext uri="{FF2B5EF4-FFF2-40B4-BE49-F238E27FC236}">
                  <a16:creationId xmlns:a16="http://schemas.microsoft.com/office/drawing/2014/main" id="{90FEA1AD-3FC0-C012-ED8D-C00D6E75A5A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575;p37">
              <a:extLst>
                <a:ext uri="{FF2B5EF4-FFF2-40B4-BE49-F238E27FC236}">
                  <a16:creationId xmlns:a16="http://schemas.microsoft.com/office/drawing/2014/main" id="{BE8C36BB-D7F3-0FD9-1D73-1F9D96FC5903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576;p37">
              <a:extLst>
                <a:ext uri="{FF2B5EF4-FFF2-40B4-BE49-F238E27FC236}">
                  <a16:creationId xmlns:a16="http://schemas.microsoft.com/office/drawing/2014/main" id="{02F4F626-94D4-56C6-E6FE-74B89E89784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577;p37">
              <a:extLst>
                <a:ext uri="{FF2B5EF4-FFF2-40B4-BE49-F238E27FC236}">
                  <a16:creationId xmlns:a16="http://schemas.microsoft.com/office/drawing/2014/main" id="{11CB27AF-B5D2-F073-7F96-023D6F146CA9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578;p37">
              <a:extLst>
                <a:ext uri="{FF2B5EF4-FFF2-40B4-BE49-F238E27FC236}">
                  <a16:creationId xmlns:a16="http://schemas.microsoft.com/office/drawing/2014/main" id="{A259FD0F-91AE-B0A3-EF62-CC2E8A54838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579;p37">
              <a:extLst>
                <a:ext uri="{FF2B5EF4-FFF2-40B4-BE49-F238E27FC236}">
                  <a16:creationId xmlns:a16="http://schemas.microsoft.com/office/drawing/2014/main" id="{8DE5F0B1-9EE2-96B3-32BD-F1ADEA3F9288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580;p37">
              <a:extLst>
                <a:ext uri="{FF2B5EF4-FFF2-40B4-BE49-F238E27FC236}">
                  <a16:creationId xmlns:a16="http://schemas.microsoft.com/office/drawing/2014/main" id="{86B7420E-2DBB-2214-FC1E-0E5D3DBF457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581;p37">
              <a:extLst>
                <a:ext uri="{FF2B5EF4-FFF2-40B4-BE49-F238E27FC236}">
                  <a16:creationId xmlns:a16="http://schemas.microsoft.com/office/drawing/2014/main" id="{5CA2C3F8-6445-7CEC-2E68-D5B48CA18BF7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582;p37">
              <a:extLst>
                <a:ext uri="{FF2B5EF4-FFF2-40B4-BE49-F238E27FC236}">
                  <a16:creationId xmlns:a16="http://schemas.microsoft.com/office/drawing/2014/main" id="{A99B60F2-0286-E1B2-2227-573078C3424F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583;p37">
              <a:extLst>
                <a:ext uri="{FF2B5EF4-FFF2-40B4-BE49-F238E27FC236}">
                  <a16:creationId xmlns:a16="http://schemas.microsoft.com/office/drawing/2014/main" id="{B4064A8C-6129-68B6-60E2-DD96646DDCBC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584;p37">
              <a:extLst>
                <a:ext uri="{FF2B5EF4-FFF2-40B4-BE49-F238E27FC236}">
                  <a16:creationId xmlns:a16="http://schemas.microsoft.com/office/drawing/2014/main" id="{BE537B76-20AB-DD27-220B-83166999E250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585;p37">
              <a:extLst>
                <a:ext uri="{FF2B5EF4-FFF2-40B4-BE49-F238E27FC236}">
                  <a16:creationId xmlns:a16="http://schemas.microsoft.com/office/drawing/2014/main" id="{E7FAEC63-011C-FA9D-C434-7F227E72984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586;p37">
              <a:extLst>
                <a:ext uri="{FF2B5EF4-FFF2-40B4-BE49-F238E27FC236}">
                  <a16:creationId xmlns:a16="http://schemas.microsoft.com/office/drawing/2014/main" id="{D564D944-D310-2607-C01D-42F3B1FD9387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587;p37">
              <a:extLst>
                <a:ext uri="{FF2B5EF4-FFF2-40B4-BE49-F238E27FC236}">
                  <a16:creationId xmlns:a16="http://schemas.microsoft.com/office/drawing/2014/main" id="{ED4AB014-3409-7328-4EE6-C8C805943B4B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588;p37">
              <a:extLst>
                <a:ext uri="{FF2B5EF4-FFF2-40B4-BE49-F238E27FC236}">
                  <a16:creationId xmlns:a16="http://schemas.microsoft.com/office/drawing/2014/main" id="{C4D8FFD2-F846-B70D-BAF6-8FDA60A77018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589;p37">
              <a:extLst>
                <a:ext uri="{FF2B5EF4-FFF2-40B4-BE49-F238E27FC236}">
                  <a16:creationId xmlns:a16="http://schemas.microsoft.com/office/drawing/2014/main" id="{9F606D31-2182-3702-0BC5-5B35C0356C84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590;p37">
              <a:extLst>
                <a:ext uri="{FF2B5EF4-FFF2-40B4-BE49-F238E27FC236}">
                  <a16:creationId xmlns:a16="http://schemas.microsoft.com/office/drawing/2014/main" id="{5907CF41-C686-343E-63DF-FBEBD798B45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591;p37">
              <a:extLst>
                <a:ext uri="{FF2B5EF4-FFF2-40B4-BE49-F238E27FC236}">
                  <a16:creationId xmlns:a16="http://schemas.microsoft.com/office/drawing/2014/main" id="{20396F85-E473-25A4-902C-A4CFE8409E99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592;p37">
              <a:extLst>
                <a:ext uri="{FF2B5EF4-FFF2-40B4-BE49-F238E27FC236}">
                  <a16:creationId xmlns:a16="http://schemas.microsoft.com/office/drawing/2014/main" id="{3F333502-BFFD-AF95-7182-6152831672E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593;p37">
              <a:extLst>
                <a:ext uri="{FF2B5EF4-FFF2-40B4-BE49-F238E27FC236}">
                  <a16:creationId xmlns:a16="http://schemas.microsoft.com/office/drawing/2014/main" id="{6C8C3D88-FB26-0AF7-49F9-88BDAB40C4E8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594;p37">
              <a:extLst>
                <a:ext uri="{FF2B5EF4-FFF2-40B4-BE49-F238E27FC236}">
                  <a16:creationId xmlns:a16="http://schemas.microsoft.com/office/drawing/2014/main" id="{9391E476-9E96-5598-5235-66E3A5EDF1A7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595;p37">
              <a:extLst>
                <a:ext uri="{FF2B5EF4-FFF2-40B4-BE49-F238E27FC236}">
                  <a16:creationId xmlns:a16="http://schemas.microsoft.com/office/drawing/2014/main" id="{A442BAB9-0ED6-6FEC-4BB7-41FD480FE114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596;p37">
              <a:extLst>
                <a:ext uri="{FF2B5EF4-FFF2-40B4-BE49-F238E27FC236}">
                  <a16:creationId xmlns:a16="http://schemas.microsoft.com/office/drawing/2014/main" id="{9F0E3023-1077-149F-FC6D-4FEDF3DFFD11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597;p37">
              <a:extLst>
                <a:ext uri="{FF2B5EF4-FFF2-40B4-BE49-F238E27FC236}">
                  <a16:creationId xmlns:a16="http://schemas.microsoft.com/office/drawing/2014/main" id="{377BEE72-F250-1D5B-AD8B-955EA1FEDC77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598;p37">
              <a:extLst>
                <a:ext uri="{FF2B5EF4-FFF2-40B4-BE49-F238E27FC236}">
                  <a16:creationId xmlns:a16="http://schemas.microsoft.com/office/drawing/2014/main" id="{9538BB79-67C4-A144-408C-9E23638D7069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599;p37">
              <a:extLst>
                <a:ext uri="{FF2B5EF4-FFF2-40B4-BE49-F238E27FC236}">
                  <a16:creationId xmlns:a16="http://schemas.microsoft.com/office/drawing/2014/main" id="{8D67F5FF-504E-B255-C250-8A52F9B9BFC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600;p37">
              <a:extLst>
                <a:ext uri="{FF2B5EF4-FFF2-40B4-BE49-F238E27FC236}">
                  <a16:creationId xmlns:a16="http://schemas.microsoft.com/office/drawing/2014/main" id="{B80F24DB-D71A-8664-E7D9-CF426B82765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601;p37">
              <a:extLst>
                <a:ext uri="{FF2B5EF4-FFF2-40B4-BE49-F238E27FC236}">
                  <a16:creationId xmlns:a16="http://schemas.microsoft.com/office/drawing/2014/main" id="{2EF9F2AB-10CA-319B-610A-AFA4BACCC47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602;p37">
              <a:extLst>
                <a:ext uri="{FF2B5EF4-FFF2-40B4-BE49-F238E27FC236}">
                  <a16:creationId xmlns:a16="http://schemas.microsoft.com/office/drawing/2014/main" id="{8E9A0E6E-7F69-B463-8B74-A49FE14039FE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603;p37">
              <a:extLst>
                <a:ext uri="{FF2B5EF4-FFF2-40B4-BE49-F238E27FC236}">
                  <a16:creationId xmlns:a16="http://schemas.microsoft.com/office/drawing/2014/main" id="{58A07BA1-27F8-4126-DCF8-E1BCB734A5D0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604;p37">
              <a:extLst>
                <a:ext uri="{FF2B5EF4-FFF2-40B4-BE49-F238E27FC236}">
                  <a16:creationId xmlns:a16="http://schemas.microsoft.com/office/drawing/2014/main" id="{8922EED7-88B8-75EE-9EAB-59863767C62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605;p37">
              <a:extLst>
                <a:ext uri="{FF2B5EF4-FFF2-40B4-BE49-F238E27FC236}">
                  <a16:creationId xmlns:a16="http://schemas.microsoft.com/office/drawing/2014/main" id="{563BF7FB-9644-C940-DBFC-8AAF0605C755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3AB1C900-830E-7C85-A262-EA11C807A449}"/>
              </a:ext>
            </a:extLst>
          </p:cNvPr>
          <p:cNvSpPr txBox="1">
            <a:spLocks/>
          </p:cNvSpPr>
          <p:nvPr/>
        </p:nvSpPr>
        <p:spPr>
          <a:xfrm>
            <a:off x="62599" y="48454"/>
            <a:ext cx="9245964" cy="1719151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SA" sz="4400" dirty="0">
                <a:ln>
                  <a:solidFill>
                    <a:schemeClr val="tx1"/>
                  </a:solidFill>
                </a:ln>
                <a:solidFill>
                  <a:srgbClr val="F15E60"/>
                </a:solidFill>
                <a:latin typeface="Cooper Black" panose="0208090404030B020404" pitchFamily="18" charset="77"/>
              </a:rPr>
              <a:t>In which subject do you learn about </a:t>
            </a:r>
            <a:r>
              <a:rPr lang="en-US" sz="4400" dirty="0">
                <a:ln>
                  <a:solidFill>
                    <a:schemeClr val="tx1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</a:rPr>
              <a:t>activities</a:t>
            </a:r>
            <a:r>
              <a:rPr lang="en-SA" sz="4400" dirty="0">
                <a:ln>
                  <a:solidFill>
                    <a:schemeClr val="tx1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</a:rPr>
              <a:t> </a:t>
            </a:r>
            <a:r>
              <a:rPr lang="en-SA" sz="4400" dirty="0">
                <a:ln>
                  <a:solidFill>
                    <a:schemeClr val="tx1"/>
                  </a:solidFill>
                </a:ln>
                <a:solidFill>
                  <a:srgbClr val="F15E60"/>
                </a:solidFill>
                <a:latin typeface="Cooper Black" panose="0208090404030B020404" pitchFamily="18" charset="77"/>
              </a:rPr>
              <a:t>?</a:t>
            </a:r>
          </a:p>
        </p:txBody>
      </p:sp>
      <p:pic>
        <p:nvPicPr>
          <p:cNvPr id="2689" name="Picture 2688" descr="A white cover with red lines and text&#10;&#10;Description automatically generated">
            <a:extLst>
              <a:ext uri="{FF2B5EF4-FFF2-40B4-BE49-F238E27FC236}">
                <a16:creationId xmlns:a16="http://schemas.microsoft.com/office/drawing/2014/main" id="{790BE0E5-FAD9-ED88-E8F9-6CC655C464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92642" y="958286"/>
            <a:ext cx="3288998" cy="4021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2088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" name="Picture 6" descr="Picture 6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1734" y="409715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3" name="Picture 8" descr="Picture 8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57479" y="1629666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" name="Picture 10" descr="Picture 10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79023" y="472848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5" name="Picture 12" descr="Picture 12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1734" y="2885842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6" name="Picture 14" descr="Picture 14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279023" y="2786483"/>
            <a:ext cx="1714649" cy="1156817"/>
          </a:xfrm>
          <a:prstGeom prst="rect">
            <a:avLst/>
          </a:prstGeom>
          <a:ln w="12700">
            <a:miter lim="400000"/>
          </a:ln>
        </p:spPr>
      </p:pic>
      <p:sp>
        <p:nvSpPr>
          <p:cNvPr id="108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</p:spTree>
    <p:extLst>
      <p:ext uri="{BB962C8B-B14F-4D97-AF65-F5344CB8AC3E}">
        <p14:creationId xmlns:p14="http://schemas.microsoft.com/office/powerpoint/2010/main" val="2740188162"/>
      </p:ext>
    </p:extLst>
  </p:cSld>
  <p:clrMapOvr>
    <a:masterClrMapping/>
  </p:clrMapOvr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1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 advAuto="0"/>
      <p:bldP spid="102" grpId="1" animBg="1" advAuto="0"/>
      <p:bldP spid="103" grpId="0" animBg="1" advAuto="0"/>
      <p:bldP spid="103" grpId="1" animBg="1" advAuto="0"/>
      <p:bldP spid="104" grpId="0" animBg="1" advAuto="0"/>
      <p:bldP spid="104" grpId="1" animBg="1" advAuto="0"/>
      <p:bldP spid="105" grpId="0" animBg="1" advAuto="0"/>
      <p:bldP spid="105" grpId="1" animBg="1" advAuto="0"/>
      <p:bldP spid="106" grpId="0" animBg="1" advAuto="0"/>
      <p:bldP spid="106" grpId="1" animBg="1" advAuto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4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95" name="Google Shape;2495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4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4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03" name="Google Shape;2503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9" name="Google Shape;2509;p4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6913;p67">
            <a:extLst>
              <a:ext uri="{FF2B5EF4-FFF2-40B4-BE49-F238E27FC236}">
                <a16:creationId xmlns:a16="http://schemas.microsoft.com/office/drawing/2014/main" id="{F722D928-1F7B-807F-AF3C-2D0EEB456A21}"/>
              </a:ext>
            </a:extLst>
          </p:cNvPr>
          <p:cNvGrpSpPr/>
          <p:nvPr/>
        </p:nvGrpSpPr>
        <p:grpSpPr>
          <a:xfrm rot="545914">
            <a:off x="8080973" y="1519557"/>
            <a:ext cx="667044" cy="667382"/>
            <a:chOff x="3856975" y="1542575"/>
            <a:chExt cx="940125" cy="940600"/>
          </a:xfrm>
        </p:grpSpPr>
        <p:sp>
          <p:nvSpPr>
            <p:cNvPr id="6" name="Google Shape;6914;p67">
              <a:extLst>
                <a:ext uri="{FF2B5EF4-FFF2-40B4-BE49-F238E27FC236}">
                  <a16:creationId xmlns:a16="http://schemas.microsoft.com/office/drawing/2014/main" id="{0CF8EDA9-A2C0-8035-05CE-89CF6147D763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915;p67">
              <a:extLst>
                <a:ext uri="{FF2B5EF4-FFF2-40B4-BE49-F238E27FC236}">
                  <a16:creationId xmlns:a16="http://schemas.microsoft.com/office/drawing/2014/main" id="{2D87A03D-35AC-956A-BDC0-2D6E4CCA43B9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916;p67">
              <a:extLst>
                <a:ext uri="{FF2B5EF4-FFF2-40B4-BE49-F238E27FC236}">
                  <a16:creationId xmlns:a16="http://schemas.microsoft.com/office/drawing/2014/main" id="{2326C1D3-630F-B4FF-2493-926301765542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917;p67">
              <a:extLst>
                <a:ext uri="{FF2B5EF4-FFF2-40B4-BE49-F238E27FC236}">
                  <a16:creationId xmlns:a16="http://schemas.microsoft.com/office/drawing/2014/main" id="{14B847A9-8C93-2954-E87F-C8F6794DD12E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918;p67">
              <a:extLst>
                <a:ext uri="{FF2B5EF4-FFF2-40B4-BE49-F238E27FC236}">
                  <a16:creationId xmlns:a16="http://schemas.microsoft.com/office/drawing/2014/main" id="{E97EDC68-656F-D4DD-EDB7-F9E8ACBE530D}"/>
                </a:ext>
              </a:extLst>
            </p:cNvPr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919;p67">
              <a:extLst>
                <a:ext uri="{FF2B5EF4-FFF2-40B4-BE49-F238E27FC236}">
                  <a16:creationId xmlns:a16="http://schemas.microsoft.com/office/drawing/2014/main" id="{31662E11-6685-8ADB-F839-6234E4842007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920;p67">
              <a:extLst>
                <a:ext uri="{FF2B5EF4-FFF2-40B4-BE49-F238E27FC236}">
                  <a16:creationId xmlns:a16="http://schemas.microsoft.com/office/drawing/2014/main" id="{58C5B338-68F6-5F71-7D36-418A47911CCA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921;p67">
              <a:extLst>
                <a:ext uri="{FF2B5EF4-FFF2-40B4-BE49-F238E27FC236}">
                  <a16:creationId xmlns:a16="http://schemas.microsoft.com/office/drawing/2014/main" id="{A2E31010-69A4-A447-E4FB-3C7CF10D5A7F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6922;p67">
              <a:extLst>
                <a:ext uri="{FF2B5EF4-FFF2-40B4-BE49-F238E27FC236}">
                  <a16:creationId xmlns:a16="http://schemas.microsoft.com/office/drawing/2014/main" id="{685EEAD5-6867-9ED1-EAA3-B07615AEA11D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923;p67">
              <a:extLst>
                <a:ext uri="{FF2B5EF4-FFF2-40B4-BE49-F238E27FC236}">
                  <a16:creationId xmlns:a16="http://schemas.microsoft.com/office/drawing/2014/main" id="{2487FC32-E71D-CCB0-568F-E5E12D2139F4}"/>
                </a:ext>
              </a:extLst>
            </p:cNvPr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924;p67">
              <a:extLst>
                <a:ext uri="{FF2B5EF4-FFF2-40B4-BE49-F238E27FC236}">
                  <a16:creationId xmlns:a16="http://schemas.microsoft.com/office/drawing/2014/main" id="{05F80014-6821-4C19-BE04-3E53933579D1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925;p67">
              <a:extLst>
                <a:ext uri="{FF2B5EF4-FFF2-40B4-BE49-F238E27FC236}">
                  <a16:creationId xmlns:a16="http://schemas.microsoft.com/office/drawing/2014/main" id="{2087369D-5FA7-010B-88C3-D74FD15EB4C4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926;p67">
              <a:extLst>
                <a:ext uri="{FF2B5EF4-FFF2-40B4-BE49-F238E27FC236}">
                  <a16:creationId xmlns:a16="http://schemas.microsoft.com/office/drawing/2014/main" id="{83F4DF67-4BBD-4AC3-E0DB-EEFB07EC7D25}"/>
                </a:ext>
              </a:extLst>
            </p:cNvPr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927;p67">
              <a:extLst>
                <a:ext uri="{FF2B5EF4-FFF2-40B4-BE49-F238E27FC236}">
                  <a16:creationId xmlns:a16="http://schemas.microsoft.com/office/drawing/2014/main" id="{E111FF2E-1310-0F5F-3102-876BB9D68288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928;p67">
              <a:extLst>
                <a:ext uri="{FF2B5EF4-FFF2-40B4-BE49-F238E27FC236}">
                  <a16:creationId xmlns:a16="http://schemas.microsoft.com/office/drawing/2014/main" id="{2D3903E1-4B12-6DEB-03C4-CEB8EE16ECAA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929;p67">
              <a:extLst>
                <a:ext uri="{FF2B5EF4-FFF2-40B4-BE49-F238E27FC236}">
                  <a16:creationId xmlns:a16="http://schemas.microsoft.com/office/drawing/2014/main" id="{483EB13D-72AA-F709-F419-C745B8FA8F7F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930;p67">
              <a:extLst>
                <a:ext uri="{FF2B5EF4-FFF2-40B4-BE49-F238E27FC236}">
                  <a16:creationId xmlns:a16="http://schemas.microsoft.com/office/drawing/2014/main" id="{A5096D86-D57C-B6BF-E415-1072FA5F4AF6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931;p67">
              <a:extLst>
                <a:ext uri="{FF2B5EF4-FFF2-40B4-BE49-F238E27FC236}">
                  <a16:creationId xmlns:a16="http://schemas.microsoft.com/office/drawing/2014/main" id="{0FF75AE7-F67D-41F7-18F0-964C839D55E5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932;p67">
              <a:extLst>
                <a:ext uri="{FF2B5EF4-FFF2-40B4-BE49-F238E27FC236}">
                  <a16:creationId xmlns:a16="http://schemas.microsoft.com/office/drawing/2014/main" id="{EFE3B72D-0ADE-589C-B56E-4AC81ABFEDB0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933;p67">
              <a:extLst>
                <a:ext uri="{FF2B5EF4-FFF2-40B4-BE49-F238E27FC236}">
                  <a16:creationId xmlns:a16="http://schemas.microsoft.com/office/drawing/2014/main" id="{0146AFFA-C090-AA59-31BA-D8D53F81BF1A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934;p67">
              <a:extLst>
                <a:ext uri="{FF2B5EF4-FFF2-40B4-BE49-F238E27FC236}">
                  <a16:creationId xmlns:a16="http://schemas.microsoft.com/office/drawing/2014/main" id="{9F35EF35-7C8A-962A-8C1E-590329943054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935;p67">
              <a:extLst>
                <a:ext uri="{FF2B5EF4-FFF2-40B4-BE49-F238E27FC236}">
                  <a16:creationId xmlns:a16="http://schemas.microsoft.com/office/drawing/2014/main" id="{DD67C2CC-C2F4-2EEA-CB3A-530B3A1D5872}"/>
                </a:ext>
              </a:extLst>
            </p:cNvPr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936;p67">
              <a:extLst>
                <a:ext uri="{FF2B5EF4-FFF2-40B4-BE49-F238E27FC236}">
                  <a16:creationId xmlns:a16="http://schemas.microsoft.com/office/drawing/2014/main" id="{F76571DE-17C8-95FB-9408-87548EAF2192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937;p67">
              <a:extLst>
                <a:ext uri="{FF2B5EF4-FFF2-40B4-BE49-F238E27FC236}">
                  <a16:creationId xmlns:a16="http://schemas.microsoft.com/office/drawing/2014/main" id="{25D48F13-1B6F-0CD1-48EB-CADAD1AC6987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938;p67">
              <a:extLst>
                <a:ext uri="{FF2B5EF4-FFF2-40B4-BE49-F238E27FC236}">
                  <a16:creationId xmlns:a16="http://schemas.microsoft.com/office/drawing/2014/main" id="{4E3CA296-888E-3C11-BF3F-EB7A3C8BC920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939;p67">
              <a:extLst>
                <a:ext uri="{FF2B5EF4-FFF2-40B4-BE49-F238E27FC236}">
                  <a16:creationId xmlns:a16="http://schemas.microsoft.com/office/drawing/2014/main" id="{D3FCFC81-D3F6-B2B1-F9E8-A40E0BE31CD5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940;p67">
              <a:extLst>
                <a:ext uri="{FF2B5EF4-FFF2-40B4-BE49-F238E27FC236}">
                  <a16:creationId xmlns:a16="http://schemas.microsoft.com/office/drawing/2014/main" id="{853DD16D-58F6-4D6F-3B7D-A000127EAAB2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941;p67">
              <a:extLst>
                <a:ext uri="{FF2B5EF4-FFF2-40B4-BE49-F238E27FC236}">
                  <a16:creationId xmlns:a16="http://schemas.microsoft.com/office/drawing/2014/main" id="{305C6B4D-0D0F-6F16-39C2-7B116203B33B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942;p67">
              <a:extLst>
                <a:ext uri="{FF2B5EF4-FFF2-40B4-BE49-F238E27FC236}">
                  <a16:creationId xmlns:a16="http://schemas.microsoft.com/office/drawing/2014/main" id="{70568163-186E-979A-7FDE-CE87C695FB35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943;p67">
              <a:extLst>
                <a:ext uri="{FF2B5EF4-FFF2-40B4-BE49-F238E27FC236}">
                  <a16:creationId xmlns:a16="http://schemas.microsoft.com/office/drawing/2014/main" id="{BDA2688B-E77A-1E66-959B-44A32F21973D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944;p67">
              <a:extLst>
                <a:ext uri="{FF2B5EF4-FFF2-40B4-BE49-F238E27FC236}">
                  <a16:creationId xmlns:a16="http://schemas.microsoft.com/office/drawing/2014/main" id="{63CA0318-43EE-10E0-E4B3-37578C66674C}"/>
                </a:ext>
              </a:extLst>
            </p:cNvPr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945;p67">
              <a:extLst>
                <a:ext uri="{FF2B5EF4-FFF2-40B4-BE49-F238E27FC236}">
                  <a16:creationId xmlns:a16="http://schemas.microsoft.com/office/drawing/2014/main" id="{6C8E7E4E-3DCA-26D7-6642-522980F75194}"/>
                </a:ext>
              </a:extLst>
            </p:cNvPr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946;p67">
              <a:extLst>
                <a:ext uri="{FF2B5EF4-FFF2-40B4-BE49-F238E27FC236}">
                  <a16:creationId xmlns:a16="http://schemas.microsoft.com/office/drawing/2014/main" id="{7FCBE12B-40C9-087F-1CA7-E784E6594157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947;p67">
              <a:extLst>
                <a:ext uri="{FF2B5EF4-FFF2-40B4-BE49-F238E27FC236}">
                  <a16:creationId xmlns:a16="http://schemas.microsoft.com/office/drawing/2014/main" id="{97D6F47B-6825-D57C-D7BE-801C28F60C10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948;p67">
              <a:extLst>
                <a:ext uri="{FF2B5EF4-FFF2-40B4-BE49-F238E27FC236}">
                  <a16:creationId xmlns:a16="http://schemas.microsoft.com/office/drawing/2014/main" id="{C68C6F7F-0D3C-6FEE-BF95-611D46B66544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949;p67">
              <a:extLst>
                <a:ext uri="{FF2B5EF4-FFF2-40B4-BE49-F238E27FC236}">
                  <a16:creationId xmlns:a16="http://schemas.microsoft.com/office/drawing/2014/main" id="{CFF08D18-428B-8BA7-C17E-2175BEE4FD13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950;p67">
              <a:extLst>
                <a:ext uri="{FF2B5EF4-FFF2-40B4-BE49-F238E27FC236}">
                  <a16:creationId xmlns:a16="http://schemas.microsoft.com/office/drawing/2014/main" id="{38D87568-1C9E-6B5C-FA35-8747C3286ED1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951;p67">
              <a:extLst>
                <a:ext uri="{FF2B5EF4-FFF2-40B4-BE49-F238E27FC236}">
                  <a16:creationId xmlns:a16="http://schemas.microsoft.com/office/drawing/2014/main" id="{A4261A3F-6D86-450E-B66C-D475482A367A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952;p67">
              <a:extLst>
                <a:ext uri="{FF2B5EF4-FFF2-40B4-BE49-F238E27FC236}">
                  <a16:creationId xmlns:a16="http://schemas.microsoft.com/office/drawing/2014/main" id="{C23E4C98-2C43-4AF0-C653-11A7B5197B27}"/>
                </a:ext>
              </a:extLst>
            </p:cNvPr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953;p67">
              <a:extLst>
                <a:ext uri="{FF2B5EF4-FFF2-40B4-BE49-F238E27FC236}">
                  <a16:creationId xmlns:a16="http://schemas.microsoft.com/office/drawing/2014/main" id="{6B67B570-56E4-4169-54EC-0855AC237BBC}"/>
                </a:ext>
              </a:extLst>
            </p:cNvPr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954;p67">
              <a:extLst>
                <a:ext uri="{FF2B5EF4-FFF2-40B4-BE49-F238E27FC236}">
                  <a16:creationId xmlns:a16="http://schemas.microsoft.com/office/drawing/2014/main" id="{9DD802DB-7559-621B-630E-29F78FA58196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955;p67">
              <a:extLst>
                <a:ext uri="{FF2B5EF4-FFF2-40B4-BE49-F238E27FC236}">
                  <a16:creationId xmlns:a16="http://schemas.microsoft.com/office/drawing/2014/main" id="{E95BE862-2B5B-96A4-1C7F-67DE332F6570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956;p67">
              <a:extLst>
                <a:ext uri="{FF2B5EF4-FFF2-40B4-BE49-F238E27FC236}">
                  <a16:creationId xmlns:a16="http://schemas.microsoft.com/office/drawing/2014/main" id="{C0A8166D-F9D8-F775-E9A6-A967C3B2531C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957;p67">
              <a:extLst>
                <a:ext uri="{FF2B5EF4-FFF2-40B4-BE49-F238E27FC236}">
                  <a16:creationId xmlns:a16="http://schemas.microsoft.com/office/drawing/2014/main" id="{72DF7317-EBE6-5548-0C22-8C6F49568275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958;p67">
              <a:extLst>
                <a:ext uri="{FF2B5EF4-FFF2-40B4-BE49-F238E27FC236}">
                  <a16:creationId xmlns:a16="http://schemas.microsoft.com/office/drawing/2014/main" id="{5EFB6541-2AC7-E117-16A5-0B62DCFFD183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959;p67">
              <a:extLst>
                <a:ext uri="{FF2B5EF4-FFF2-40B4-BE49-F238E27FC236}">
                  <a16:creationId xmlns:a16="http://schemas.microsoft.com/office/drawing/2014/main" id="{7DCF443F-8CCA-72BD-0798-4F37D7882119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960;p67">
              <a:extLst>
                <a:ext uri="{FF2B5EF4-FFF2-40B4-BE49-F238E27FC236}">
                  <a16:creationId xmlns:a16="http://schemas.microsoft.com/office/drawing/2014/main" id="{89A3C70D-868F-9645-38B1-4AA6906F2F4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961;p67">
              <a:extLst>
                <a:ext uri="{FF2B5EF4-FFF2-40B4-BE49-F238E27FC236}">
                  <a16:creationId xmlns:a16="http://schemas.microsoft.com/office/drawing/2014/main" id="{3B3C4E3F-5754-9B0D-F1CF-1CF2A334010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962;p67">
              <a:extLst>
                <a:ext uri="{FF2B5EF4-FFF2-40B4-BE49-F238E27FC236}">
                  <a16:creationId xmlns:a16="http://schemas.microsoft.com/office/drawing/2014/main" id="{9DA394A1-5ADD-2650-DF5B-9DAD385F41FA}"/>
                </a:ext>
              </a:extLst>
            </p:cNvPr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3000;p48">
            <a:extLst>
              <a:ext uri="{FF2B5EF4-FFF2-40B4-BE49-F238E27FC236}">
                <a16:creationId xmlns:a16="http://schemas.microsoft.com/office/drawing/2014/main" id="{88ACC1F3-4892-5617-46BD-F6919C79572A}"/>
              </a:ext>
            </a:extLst>
          </p:cNvPr>
          <p:cNvGrpSpPr/>
          <p:nvPr/>
        </p:nvGrpSpPr>
        <p:grpSpPr>
          <a:xfrm rot="762177">
            <a:off x="3624102" y="1316876"/>
            <a:ext cx="778443" cy="635988"/>
            <a:chOff x="1146775" y="238125"/>
            <a:chExt cx="1232375" cy="1006850"/>
          </a:xfrm>
        </p:grpSpPr>
        <p:sp>
          <p:nvSpPr>
            <p:cNvPr id="56" name="Google Shape;3001;p48">
              <a:extLst>
                <a:ext uri="{FF2B5EF4-FFF2-40B4-BE49-F238E27FC236}">
                  <a16:creationId xmlns:a16="http://schemas.microsoft.com/office/drawing/2014/main" id="{D648DC56-BB0D-2F42-FBBC-B1E6E7AB83F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02;p48">
              <a:extLst>
                <a:ext uri="{FF2B5EF4-FFF2-40B4-BE49-F238E27FC236}">
                  <a16:creationId xmlns:a16="http://schemas.microsoft.com/office/drawing/2014/main" id="{5E5C2E0E-7E5E-061F-D63A-7DC2937F14A6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003;p48">
              <a:extLst>
                <a:ext uri="{FF2B5EF4-FFF2-40B4-BE49-F238E27FC236}">
                  <a16:creationId xmlns:a16="http://schemas.microsoft.com/office/drawing/2014/main" id="{E9565905-D217-F019-E683-331174E9B0E5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004;p48">
              <a:extLst>
                <a:ext uri="{FF2B5EF4-FFF2-40B4-BE49-F238E27FC236}">
                  <a16:creationId xmlns:a16="http://schemas.microsoft.com/office/drawing/2014/main" id="{DA654227-ADB5-E417-8958-4C1110C56FD9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005;p48">
              <a:extLst>
                <a:ext uri="{FF2B5EF4-FFF2-40B4-BE49-F238E27FC236}">
                  <a16:creationId xmlns:a16="http://schemas.microsoft.com/office/drawing/2014/main" id="{C6383001-E36F-8746-62CF-B9ADF9A73F8F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006;p48">
              <a:extLst>
                <a:ext uri="{FF2B5EF4-FFF2-40B4-BE49-F238E27FC236}">
                  <a16:creationId xmlns:a16="http://schemas.microsoft.com/office/drawing/2014/main" id="{8953E628-0C1A-4318-0766-E68DFE3C580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007;p48">
              <a:extLst>
                <a:ext uri="{FF2B5EF4-FFF2-40B4-BE49-F238E27FC236}">
                  <a16:creationId xmlns:a16="http://schemas.microsoft.com/office/drawing/2014/main" id="{B4FB48B8-19C5-58A2-DA80-E64B0268636D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008;p48">
              <a:extLst>
                <a:ext uri="{FF2B5EF4-FFF2-40B4-BE49-F238E27FC236}">
                  <a16:creationId xmlns:a16="http://schemas.microsoft.com/office/drawing/2014/main" id="{B10E1688-40EF-8AD7-111A-77889CED4AD0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009;p48">
              <a:extLst>
                <a:ext uri="{FF2B5EF4-FFF2-40B4-BE49-F238E27FC236}">
                  <a16:creationId xmlns:a16="http://schemas.microsoft.com/office/drawing/2014/main" id="{2F637F47-4B3B-0A4F-33D3-11BDB8A1BAFA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010;p48">
              <a:extLst>
                <a:ext uri="{FF2B5EF4-FFF2-40B4-BE49-F238E27FC236}">
                  <a16:creationId xmlns:a16="http://schemas.microsoft.com/office/drawing/2014/main" id="{5C134D98-0C24-7AB7-4D5B-84DD8622B53F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011;p48">
              <a:extLst>
                <a:ext uri="{FF2B5EF4-FFF2-40B4-BE49-F238E27FC236}">
                  <a16:creationId xmlns:a16="http://schemas.microsoft.com/office/drawing/2014/main" id="{E270C05C-6D4C-F1DF-D815-AEBC361412EC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012;p48">
              <a:extLst>
                <a:ext uri="{FF2B5EF4-FFF2-40B4-BE49-F238E27FC236}">
                  <a16:creationId xmlns:a16="http://schemas.microsoft.com/office/drawing/2014/main" id="{3893EC58-1441-FD8D-580D-8D2917BE1C6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013;p48">
              <a:extLst>
                <a:ext uri="{FF2B5EF4-FFF2-40B4-BE49-F238E27FC236}">
                  <a16:creationId xmlns:a16="http://schemas.microsoft.com/office/drawing/2014/main" id="{495F6374-2033-1490-4C47-5C6290CB773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014;p48">
              <a:extLst>
                <a:ext uri="{FF2B5EF4-FFF2-40B4-BE49-F238E27FC236}">
                  <a16:creationId xmlns:a16="http://schemas.microsoft.com/office/drawing/2014/main" id="{AECFD364-7BB2-4245-15A6-A7056D73110F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015;p48">
              <a:extLst>
                <a:ext uri="{FF2B5EF4-FFF2-40B4-BE49-F238E27FC236}">
                  <a16:creationId xmlns:a16="http://schemas.microsoft.com/office/drawing/2014/main" id="{F4C420B3-BE53-0F2B-376D-C3F708D4BD72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016;p48">
              <a:extLst>
                <a:ext uri="{FF2B5EF4-FFF2-40B4-BE49-F238E27FC236}">
                  <a16:creationId xmlns:a16="http://schemas.microsoft.com/office/drawing/2014/main" id="{70C62686-897F-A638-BA53-C8D5EE238004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017;p48">
              <a:extLst>
                <a:ext uri="{FF2B5EF4-FFF2-40B4-BE49-F238E27FC236}">
                  <a16:creationId xmlns:a16="http://schemas.microsoft.com/office/drawing/2014/main" id="{B07F1955-0916-02D9-F00F-04450AA7F7E2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018;p48">
              <a:extLst>
                <a:ext uri="{FF2B5EF4-FFF2-40B4-BE49-F238E27FC236}">
                  <a16:creationId xmlns:a16="http://schemas.microsoft.com/office/drawing/2014/main" id="{9D542242-7948-B5D7-F9DC-48CC398ECB6C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019;p48">
              <a:extLst>
                <a:ext uri="{FF2B5EF4-FFF2-40B4-BE49-F238E27FC236}">
                  <a16:creationId xmlns:a16="http://schemas.microsoft.com/office/drawing/2014/main" id="{B14994D9-1FB2-73CE-7309-F7C4D2D1EC2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020;p48">
              <a:extLst>
                <a:ext uri="{FF2B5EF4-FFF2-40B4-BE49-F238E27FC236}">
                  <a16:creationId xmlns:a16="http://schemas.microsoft.com/office/drawing/2014/main" id="{97865BDB-13BB-7320-AAF4-96F63E1D2C0F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021;p48">
              <a:extLst>
                <a:ext uri="{FF2B5EF4-FFF2-40B4-BE49-F238E27FC236}">
                  <a16:creationId xmlns:a16="http://schemas.microsoft.com/office/drawing/2014/main" id="{753A6E65-49E1-DCCB-8810-3498E5148E2C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022;p48">
              <a:extLst>
                <a:ext uri="{FF2B5EF4-FFF2-40B4-BE49-F238E27FC236}">
                  <a16:creationId xmlns:a16="http://schemas.microsoft.com/office/drawing/2014/main" id="{5BBCDD39-5205-B871-7E36-03BFB445476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023;p48">
              <a:extLst>
                <a:ext uri="{FF2B5EF4-FFF2-40B4-BE49-F238E27FC236}">
                  <a16:creationId xmlns:a16="http://schemas.microsoft.com/office/drawing/2014/main" id="{51D0712A-22AF-58F2-CC7C-6A7020D1C6F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024;p48">
              <a:extLst>
                <a:ext uri="{FF2B5EF4-FFF2-40B4-BE49-F238E27FC236}">
                  <a16:creationId xmlns:a16="http://schemas.microsoft.com/office/drawing/2014/main" id="{AC189E52-F3DA-65B6-25F3-0FD52EBD342D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025;p48">
              <a:extLst>
                <a:ext uri="{FF2B5EF4-FFF2-40B4-BE49-F238E27FC236}">
                  <a16:creationId xmlns:a16="http://schemas.microsoft.com/office/drawing/2014/main" id="{7F439CE4-A9DE-F5CB-D6FD-77A4FC4F4191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026;p48">
              <a:extLst>
                <a:ext uri="{FF2B5EF4-FFF2-40B4-BE49-F238E27FC236}">
                  <a16:creationId xmlns:a16="http://schemas.microsoft.com/office/drawing/2014/main" id="{4F2D8F8C-4E80-2A48-B79B-5DCBCFE72EDF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027;p48">
              <a:extLst>
                <a:ext uri="{FF2B5EF4-FFF2-40B4-BE49-F238E27FC236}">
                  <a16:creationId xmlns:a16="http://schemas.microsoft.com/office/drawing/2014/main" id="{581ED384-175B-519E-5946-4BBE66B32E1D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028;p48">
              <a:extLst>
                <a:ext uri="{FF2B5EF4-FFF2-40B4-BE49-F238E27FC236}">
                  <a16:creationId xmlns:a16="http://schemas.microsoft.com/office/drawing/2014/main" id="{23FEFF2E-AD14-85DA-3438-2798F083AC9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029;p48">
              <a:extLst>
                <a:ext uri="{FF2B5EF4-FFF2-40B4-BE49-F238E27FC236}">
                  <a16:creationId xmlns:a16="http://schemas.microsoft.com/office/drawing/2014/main" id="{F079F9C4-2F3A-F0DE-7FA9-D2E17E8B8EB2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030;p48">
              <a:extLst>
                <a:ext uri="{FF2B5EF4-FFF2-40B4-BE49-F238E27FC236}">
                  <a16:creationId xmlns:a16="http://schemas.microsoft.com/office/drawing/2014/main" id="{C541D8BE-5962-3314-746A-334B36BB698E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031;p48">
              <a:extLst>
                <a:ext uri="{FF2B5EF4-FFF2-40B4-BE49-F238E27FC236}">
                  <a16:creationId xmlns:a16="http://schemas.microsoft.com/office/drawing/2014/main" id="{CBB2D667-4A9C-9D85-8196-D3B22E63D025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032;p48">
              <a:extLst>
                <a:ext uri="{FF2B5EF4-FFF2-40B4-BE49-F238E27FC236}">
                  <a16:creationId xmlns:a16="http://schemas.microsoft.com/office/drawing/2014/main" id="{9327FE4E-898B-F9E0-FFBD-031D6534C10C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033;p48">
              <a:extLst>
                <a:ext uri="{FF2B5EF4-FFF2-40B4-BE49-F238E27FC236}">
                  <a16:creationId xmlns:a16="http://schemas.microsoft.com/office/drawing/2014/main" id="{4FE26CE2-61ED-7827-478C-AC2F6804899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034;p48">
              <a:extLst>
                <a:ext uri="{FF2B5EF4-FFF2-40B4-BE49-F238E27FC236}">
                  <a16:creationId xmlns:a16="http://schemas.microsoft.com/office/drawing/2014/main" id="{D70D42A5-BF65-B77C-FD34-DA01752862FE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035;p48">
              <a:extLst>
                <a:ext uri="{FF2B5EF4-FFF2-40B4-BE49-F238E27FC236}">
                  <a16:creationId xmlns:a16="http://schemas.microsoft.com/office/drawing/2014/main" id="{185A1D7D-57C5-0898-8910-24148F4EAEB2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036;p48">
              <a:extLst>
                <a:ext uri="{FF2B5EF4-FFF2-40B4-BE49-F238E27FC236}">
                  <a16:creationId xmlns:a16="http://schemas.microsoft.com/office/drawing/2014/main" id="{A97A6C17-B778-F061-957B-9018BCD96D4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037;p48">
              <a:extLst>
                <a:ext uri="{FF2B5EF4-FFF2-40B4-BE49-F238E27FC236}">
                  <a16:creationId xmlns:a16="http://schemas.microsoft.com/office/drawing/2014/main" id="{79078693-E320-5921-CAB0-14DA1330FD2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038;p48">
              <a:extLst>
                <a:ext uri="{FF2B5EF4-FFF2-40B4-BE49-F238E27FC236}">
                  <a16:creationId xmlns:a16="http://schemas.microsoft.com/office/drawing/2014/main" id="{0F05C6A7-CA2A-51E4-1714-37892050B4E5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039;p48">
              <a:extLst>
                <a:ext uri="{FF2B5EF4-FFF2-40B4-BE49-F238E27FC236}">
                  <a16:creationId xmlns:a16="http://schemas.microsoft.com/office/drawing/2014/main" id="{EB92B86E-1729-5E34-51EF-F5135AF93B29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040;p48">
              <a:extLst>
                <a:ext uri="{FF2B5EF4-FFF2-40B4-BE49-F238E27FC236}">
                  <a16:creationId xmlns:a16="http://schemas.microsoft.com/office/drawing/2014/main" id="{8BCAE909-3ECB-B2BE-1035-E472AFBDBC0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041;p48">
              <a:extLst>
                <a:ext uri="{FF2B5EF4-FFF2-40B4-BE49-F238E27FC236}">
                  <a16:creationId xmlns:a16="http://schemas.microsoft.com/office/drawing/2014/main" id="{78CAD343-7C5B-827C-FC24-255D6F6C19A2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042;p48">
              <a:extLst>
                <a:ext uri="{FF2B5EF4-FFF2-40B4-BE49-F238E27FC236}">
                  <a16:creationId xmlns:a16="http://schemas.microsoft.com/office/drawing/2014/main" id="{5694F638-0F10-F41B-4DC9-3CFF451A8271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043;p48">
              <a:extLst>
                <a:ext uri="{FF2B5EF4-FFF2-40B4-BE49-F238E27FC236}">
                  <a16:creationId xmlns:a16="http://schemas.microsoft.com/office/drawing/2014/main" id="{ECC4D3CE-13A2-B44C-C1C8-C0AB57731DB0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044;p48">
              <a:extLst>
                <a:ext uri="{FF2B5EF4-FFF2-40B4-BE49-F238E27FC236}">
                  <a16:creationId xmlns:a16="http://schemas.microsoft.com/office/drawing/2014/main" id="{A1F6C70F-EC3F-E7CA-8A8C-B52C2FB4B31A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045;p48">
              <a:extLst>
                <a:ext uri="{FF2B5EF4-FFF2-40B4-BE49-F238E27FC236}">
                  <a16:creationId xmlns:a16="http://schemas.microsoft.com/office/drawing/2014/main" id="{6BEDC174-BFA0-0921-C215-52D36C138831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046;p48">
              <a:extLst>
                <a:ext uri="{FF2B5EF4-FFF2-40B4-BE49-F238E27FC236}">
                  <a16:creationId xmlns:a16="http://schemas.microsoft.com/office/drawing/2014/main" id="{BFB134B4-2588-155A-7C36-4E0CDBFA12A7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047;p48">
              <a:extLst>
                <a:ext uri="{FF2B5EF4-FFF2-40B4-BE49-F238E27FC236}">
                  <a16:creationId xmlns:a16="http://schemas.microsoft.com/office/drawing/2014/main" id="{87F55DA2-1910-F52E-9839-A2551EB9F27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048;p48">
              <a:extLst>
                <a:ext uri="{FF2B5EF4-FFF2-40B4-BE49-F238E27FC236}">
                  <a16:creationId xmlns:a16="http://schemas.microsoft.com/office/drawing/2014/main" id="{2E8A30F0-CC1B-7EC9-BED3-15C8CF3B84DF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049;p48">
              <a:extLst>
                <a:ext uri="{FF2B5EF4-FFF2-40B4-BE49-F238E27FC236}">
                  <a16:creationId xmlns:a16="http://schemas.microsoft.com/office/drawing/2014/main" id="{2949AB02-5DB5-CEFA-F0E1-7A2328935E2D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050;p48">
              <a:extLst>
                <a:ext uri="{FF2B5EF4-FFF2-40B4-BE49-F238E27FC236}">
                  <a16:creationId xmlns:a16="http://schemas.microsoft.com/office/drawing/2014/main" id="{F88704A8-CB7D-4A0A-6FCC-4DACC69EBAEF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051;p48">
              <a:extLst>
                <a:ext uri="{FF2B5EF4-FFF2-40B4-BE49-F238E27FC236}">
                  <a16:creationId xmlns:a16="http://schemas.microsoft.com/office/drawing/2014/main" id="{39ACA065-4DF3-1B59-160E-1D2E01FE6336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052;p48">
              <a:extLst>
                <a:ext uri="{FF2B5EF4-FFF2-40B4-BE49-F238E27FC236}">
                  <a16:creationId xmlns:a16="http://schemas.microsoft.com/office/drawing/2014/main" id="{4C620205-806E-FBF6-38D8-26E39EE2301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053;p48">
              <a:extLst>
                <a:ext uri="{FF2B5EF4-FFF2-40B4-BE49-F238E27FC236}">
                  <a16:creationId xmlns:a16="http://schemas.microsoft.com/office/drawing/2014/main" id="{B076A4F4-E97C-A7B0-C506-8A11B7BFB600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054;p48">
              <a:extLst>
                <a:ext uri="{FF2B5EF4-FFF2-40B4-BE49-F238E27FC236}">
                  <a16:creationId xmlns:a16="http://schemas.microsoft.com/office/drawing/2014/main" id="{FE7BE75D-5A4A-AB0C-4712-D1DB723B31A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055;p48">
              <a:extLst>
                <a:ext uri="{FF2B5EF4-FFF2-40B4-BE49-F238E27FC236}">
                  <a16:creationId xmlns:a16="http://schemas.microsoft.com/office/drawing/2014/main" id="{2BA232F7-8887-AE64-3D2C-62B1C8A8178F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056;p48">
              <a:extLst>
                <a:ext uri="{FF2B5EF4-FFF2-40B4-BE49-F238E27FC236}">
                  <a16:creationId xmlns:a16="http://schemas.microsoft.com/office/drawing/2014/main" id="{0952A127-1F18-4B94-9CF9-7D142C2E76D6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057;p48">
              <a:extLst>
                <a:ext uri="{FF2B5EF4-FFF2-40B4-BE49-F238E27FC236}">
                  <a16:creationId xmlns:a16="http://schemas.microsoft.com/office/drawing/2014/main" id="{1E3AE41C-6754-4C53-E504-A86B0D1E5F1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058;p48">
              <a:extLst>
                <a:ext uri="{FF2B5EF4-FFF2-40B4-BE49-F238E27FC236}">
                  <a16:creationId xmlns:a16="http://schemas.microsoft.com/office/drawing/2014/main" id="{E5B5A063-3353-3663-2289-86386734AB5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3059;p48">
              <a:extLst>
                <a:ext uri="{FF2B5EF4-FFF2-40B4-BE49-F238E27FC236}">
                  <a16:creationId xmlns:a16="http://schemas.microsoft.com/office/drawing/2014/main" id="{2075F378-51AA-EE8B-630B-97DE4031769F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3060;p48">
              <a:extLst>
                <a:ext uri="{FF2B5EF4-FFF2-40B4-BE49-F238E27FC236}">
                  <a16:creationId xmlns:a16="http://schemas.microsoft.com/office/drawing/2014/main" id="{51E73BF1-D366-B3C7-CB87-78928BD0E117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3061;p48">
              <a:extLst>
                <a:ext uri="{FF2B5EF4-FFF2-40B4-BE49-F238E27FC236}">
                  <a16:creationId xmlns:a16="http://schemas.microsoft.com/office/drawing/2014/main" id="{D9879431-2ACF-AE5E-613E-F82819EB10A0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3062;p48">
              <a:extLst>
                <a:ext uri="{FF2B5EF4-FFF2-40B4-BE49-F238E27FC236}">
                  <a16:creationId xmlns:a16="http://schemas.microsoft.com/office/drawing/2014/main" id="{9B0E5C9E-3DB6-2575-A79C-6C0E5D241746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3063;p48">
              <a:extLst>
                <a:ext uri="{FF2B5EF4-FFF2-40B4-BE49-F238E27FC236}">
                  <a16:creationId xmlns:a16="http://schemas.microsoft.com/office/drawing/2014/main" id="{52076578-CAEB-5198-0268-0249EC44763C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3064;p48">
              <a:extLst>
                <a:ext uri="{FF2B5EF4-FFF2-40B4-BE49-F238E27FC236}">
                  <a16:creationId xmlns:a16="http://schemas.microsoft.com/office/drawing/2014/main" id="{97F9371C-E1AD-CC6F-86B6-02467FE562E9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3065;p48">
              <a:extLst>
                <a:ext uri="{FF2B5EF4-FFF2-40B4-BE49-F238E27FC236}">
                  <a16:creationId xmlns:a16="http://schemas.microsoft.com/office/drawing/2014/main" id="{F3733821-5D7C-40EA-3425-7773426758E2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3066;p48">
              <a:extLst>
                <a:ext uri="{FF2B5EF4-FFF2-40B4-BE49-F238E27FC236}">
                  <a16:creationId xmlns:a16="http://schemas.microsoft.com/office/drawing/2014/main" id="{623A0456-1617-FA74-D251-07E404A5E88B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3067;p48">
              <a:extLst>
                <a:ext uri="{FF2B5EF4-FFF2-40B4-BE49-F238E27FC236}">
                  <a16:creationId xmlns:a16="http://schemas.microsoft.com/office/drawing/2014/main" id="{BF25132A-686F-52F5-C7D3-C91AA827E9C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3068;p48">
              <a:extLst>
                <a:ext uri="{FF2B5EF4-FFF2-40B4-BE49-F238E27FC236}">
                  <a16:creationId xmlns:a16="http://schemas.microsoft.com/office/drawing/2014/main" id="{B435E270-D076-7303-2DED-C34A255F68F5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3069;p48">
              <a:extLst>
                <a:ext uri="{FF2B5EF4-FFF2-40B4-BE49-F238E27FC236}">
                  <a16:creationId xmlns:a16="http://schemas.microsoft.com/office/drawing/2014/main" id="{3D136FF7-2B99-42D3-43CA-7FE382A6B063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3070;p48">
              <a:extLst>
                <a:ext uri="{FF2B5EF4-FFF2-40B4-BE49-F238E27FC236}">
                  <a16:creationId xmlns:a16="http://schemas.microsoft.com/office/drawing/2014/main" id="{94EC6236-88A1-FB39-B611-C5891F714978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3071;p48">
              <a:extLst>
                <a:ext uri="{FF2B5EF4-FFF2-40B4-BE49-F238E27FC236}">
                  <a16:creationId xmlns:a16="http://schemas.microsoft.com/office/drawing/2014/main" id="{372613A9-5167-B818-3315-FE4C03346BE8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3072;p48">
              <a:extLst>
                <a:ext uri="{FF2B5EF4-FFF2-40B4-BE49-F238E27FC236}">
                  <a16:creationId xmlns:a16="http://schemas.microsoft.com/office/drawing/2014/main" id="{CCCBF94C-8197-4A04-130F-A1BE46202302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3073;p48">
              <a:extLst>
                <a:ext uri="{FF2B5EF4-FFF2-40B4-BE49-F238E27FC236}">
                  <a16:creationId xmlns:a16="http://schemas.microsoft.com/office/drawing/2014/main" id="{BEB2897A-CAAA-F0A7-67AF-53234727E4B8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3074;p48">
              <a:extLst>
                <a:ext uri="{FF2B5EF4-FFF2-40B4-BE49-F238E27FC236}">
                  <a16:creationId xmlns:a16="http://schemas.microsoft.com/office/drawing/2014/main" id="{20D3B6CC-A708-DBE6-C6B5-BAAD029EABEF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3075;p48">
              <a:extLst>
                <a:ext uri="{FF2B5EF4-FFF2-40B4-BE49-F238E27FC236}">
                  <a16:creationId xmlns:a16="http://schemas.microsoft.com/office/drawing/2014/main" id="{8AABF34A-63E1-B563-DAE0-DD415C79EBF7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3076;p48">
              <a:extLst>
                <a:ext uri="{FF2B5EF4-FFF2-40B4-BE49-F238E27FC236}">
                  <a16:creationId xmlns:a16="http://schemas.microsoft.com/office/drawing/2014/main" id="{D7D2C7D4-79E4-3A58-3A79-23E66505ABD1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3077;p48">
              <a:extLst>
                <a:ext uri="{FF2B5EF4-FFF2-40B4-BE49-F238E27FC236}">
                  <a16:creationId xmlns:a16="http://schemas.microsoft.com/office/drawing/2014/main" id="{A93427C0-A9E1-1FBC-9F9B-EA7311EF0A1E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3078;p48">
              <a:extLst>
                <a:ext uri="{FF2B5EF4-FFF2-40B4-BE49-F238E27FC236}">
                  <a16:creationId xmlns:a16="http://schemas.microsoft.com/office/drawing/2014/main" id="{EE126303-C877-2C1E-7457-8CCEC60C3097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3079;p48">
              <a:extLst>
                <a:ext uri="{FF2B5EF4-FFF2-40B4-BE49-F238E27FC236}">
                  <a16:creationId xmlns:a16="http://schemas.microsoft.com/office/drawing/2014/main" id="{E130AA85-215B-3D5C-1C7F-F331459E3B1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3080;p48">
              <a:extLst>
                <a:ext uri="{FF2B5EF4-FFF2-40B4-BE49-F238E27FC236}">
                  <a16:creationId xmlns:a16="http://schemas.microsoft.com/office/drawing/2014/main" id="{B7E320D0-9AD7-A1BA-FDC3-B28C819A8CAE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3081;p48">
              <a:extLst>
                <a:ext uri="{FF2B5EF4-FFF2-40B4-BE49-F238E27FC236}">
                  <a16:creationId xmlns:a16="http://schemas.microsoft.com/office/drawing/2014/main" id="{1D995BEE-2399-CBAC-A61F-11E1567A10E0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3082;p48">
              <a:extLst>
                <a:ext uri="{FF2B5EF4-FFF2-40B4-BE49-F238E27FC236}">
                  <a16:creationId xmlns:a16="http://schemas.microsoft.com/office/drawing/2014/main" id="{8377B0AD-E592-FD7B-29EE-E4B62105BF9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3083;p48">
              <a:extLst>
                <a:ext uri="{FF2B5EF4-FFF2-40B4-BE49-F238E27FC236}">
                  <a16:creationId xmlns:a16="http://schemas.microsoft.com/office/drawing/2014/main" id="{5BC9DB91-F42A-6EEE-C1D8-4CB470B4ECC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3084;p48">
              <a:extLst>
                <a:ext uri="{FF2B5EF4-FFF2-40B4-BE49-F238E27FC236}">
                  <a16:creationId xmlns:a16="http://schemas.microsoft.com/office/drawing/2014/main" id="{C922874F-266B-9C4F-A623-1CFC5E3E9B2A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3085;p48">
              <a:extLst>
                <a:ext uri="{FF2B5EF4-FFF2-40B4-BE49-F238E27FC236}">
                  <a16:creationId xmlns:a16="http://schemas.microsoft.com/office/drawing/2014/main" id="{0481E674-8319-29E9-4AD9-46E62DBEC43F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3086;p48">
              <a:extLst>
                <a:ext uri="{FF2B5EF4-FFF2-40B4-BE49-F238E27FC236}">
                  <a16:creationId xmlns:a16="http://schemas.microsoft.com/office/drawing/2014/main" id="{992533F4-8809-2296-F1CC-CE67EA93C51F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3087;p48">
              <a:extLst>
                <a:ext uri="{FF2B5EF4-FFF2-40B4-BE49-F238E27FC236}">
                  <a16:creationId xmlns:a16="http://schemas.microsoft.com/office/drawing/2014/main" id="{D42DAF74-74C2-6016-C6B2-C57A118FDE30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3088;p48">
              <a:extLst>
                <a:ext uri="{FF2B5EF4-FFF2-40B4-BE49-F238E27FC236}">
                  <a16:creationId xmlns:a16="http://schemas.microsoft.com/office/drawing/2014/main" id="{D7639FA4-29D7-280E-08CF-A701AC89F886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3089;p48">
              <a:extLst>
                <a:ext uri="{FF2B5EF4-FFF2-40B4-BE49-F238E27FC236}">
                  <a16:creationId xmlns:a16="http://schemas.microsoft.com/office/drawing/2014/main" id="{71768380-8E0E-2ED0-3A39-2D3D64A595D3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3090;p48">
              <a:extLst>
                <a:ext uri="{FF2B5EF4-FFF2-40B4-BE49-F238E27FC236}">
                  <a16:creationId xmlns:a16="http://schemas.microsoft.com/office/drawing/2014/main" id="{6AE27ED0-C544-CCC1-5626-3B10D573F0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3091;p48">
              <a:extLst>
                <a:ext uri="{FF2B5EF4-FFF2-40B4-BE49-F238E27FC236}">
                  <a16:creationId xmlns:a16="http://schemas.microsoft.com/office/drawing/2014/main" id="{042A57D1-6D17-241F-9095-DE8141E2FAFA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3092;p48">
              <a:extLst>
                <a:ext uri="{FF2B5EF4-FFF2-40B4-BE49-F238E27FC236}">
                  <a16:creationId xmlns:a16="http://schemas.microsoft.com/office/drawing/2014/main" id="{6526967B-9693-C466-B990-1FF05A69496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3093;p48">
              <a:extLst>
                <a:ext uri="{FF2B5EF4-FFF2-40B4-BE49-F238E27FC236}">
                  <a16:creationId xmlns:a16="http://schemas.microsoft.com/office/drawing/2014/main" id="{78FFB76A-ECD7-83E8-11D7-D5AEFA50B05F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3094;p48">
              <a:extLst>
                <a:ext uri="{FF2B5EF4-FFF2-40B4-BE49-F238E27FC236}">
                  <a16:creationId xmlns:a16="http://schemas.microsoft.com/office/drawing/2014/main" id="{D88BF62F-5FB3-3048-32C9-3E19CD89133A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3095;p48">
              <a:extLst>
                <a:ext uri="{FF2B5EF4-FFF2-40B4-BE49-F238E27FC236}">
                  <a16:creationId xmlns:a16="http://schemas.microsoft.com/office/drawing/2014/main" id="{5A747123-A63B-FF4A-D8E0-3C03EE05CD58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3096;p48">
              <a:extLst>
                <a:ext uri="{FF2B5EF4-FFF2-40B4-BE49-F238E27FC236}">
                  <a16:creationId xmlns:a16="http://schemas.microsoft.com/office/drawing/2014/main" id="{617A9FB0-B9C3-1E71-F704-1E636168155E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3097;p48">
              <a:extLst>
                <a:ext uri="{FF2B5EF4-FFF2-40B4-BE49-F238E27FC236}">
                  <a16:creationId xmlns:a16="http://schemas.microsoft.com/office/drawing/2014/main" id="{7F99CB6E-5416-9F3A-04D6-7916639D698A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3098;p48">
              <a:extLst>
                <a:ext uri="{FF2B5EF4-FFF2-40B4-BE49-F238E27FC236}">
                  <a16:creationId xmlns:a16="http://schemas.microsoft.com/office/drawing/2014/main" id="{0F0EE0A6-B1D4-AD3B-2273-F83F5AA96DC4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3099;p48">
              <a:extLst>
                <a:ext uri="{FF2B5EF4-FFF2-40B4-BE49-F238E27FC236}">
                  <a16:creationId xmlns:a16="http://schemas.microsoft.com/office/drawing/2014/main" id="{477718BD-4872-9F35-5393-ADA04C793AF6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3100;p48">
              <a:extLst>
                <a:ext uri="{FF2B5EF4-FFF2-40B4-BE49-F238E27FC236}">
                  <a16:creationId xmlns:a16="http://schemas.microsoft.com/office/drawing/2014/main" id="{333117CC-F756-06E1-4A6E-15A893351102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3101;p48">
              <a:extLst>
                <a:ext uri="{FF2B5EF4-FFF2-40B4-BE49-F238E27FC236}">
                  <a16:creationId xmlns:a16="http://schemas.microsoft.com/office/drawing/2014/main" id="{C7EBA2DE-3B05-F104-D78E-7EFB3710CB60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3102;p48">
              <a:extLst>
                <a:ext uri="{FF2B5EF4-FFF2-40B4-BE49-F238E27FC236}">
                  <a16:creationId xmlns:a16="http://schemas.microsoft.com/office/drawing/2014/main" id="{7EBBBB35-03F0-ED41-9A7A-0FA916E77424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77" name="Picture 2476">
            <a:extLst>
              <a:ext uri="{FF2B5EF4-FFF2-40B4-BE49-F238E27FC236}">
                <a16:creationId xmlns:a16="http://schemas.microsoft.com/office/drawing/2014/main" id="{D4E12CD2-E910-CF27-D179-6E9C4E50EC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8197" y="549886"/>
            <a:ext cx="6044626" cy="1975354"/>
          </a:xfrm>
          <a:prstGeom prst="rect">
            <a:avLst/>
          </a:prstGeom>
        </p:spPr>
      </p:pic>
      <p:sp>
        <p:nvSpPr>
          <p:cNvPr id="2482" name="Rectangle 2481">
            <a:extLst>
              <a:ext uri="{FF2B5EF4-FFF2-40B4-BE49-F238E27FC236}">
                <a16:creationId xmlns:a16="http://schemas.microsoft.com/office/drawing/2014/main" id="{7E696459-7407-976E-8E97-7FE8118BB2B0}"/>
              </a:ext>
            </a:extLst>
          </p:cNvPr>
          <p:cNvSpPr/>
          <p:nvPr/>
        </p:nvSpPr>
        <p:spPr>
          <a:xfrm>
            <a:off x="2186302" y="2866614"/>
            <a:ext cx="522450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bliqueTopRight"/>
              <a:lightRig rig="threePt" dir="t"/>
            </a:scene3d>
          </a:bodyPr>
          <a:lstStyle/>
          <a:p>
            <a:pPr algn="ctr"/>
            <a:r>
              <a:rPr lang="en-GB" sz="5400" b="1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Cooper Black" panose="0208090404030B020404" pitchFamily="18" charset="77"/>
              </a:rPr>
              <a:t>Let`s  practice</a:t>
            </a:r>
            <a:endParaRPr lang="en-SA" sz="5400" b="1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3397" y="3124494"/>
            <a:ext cx="2614538" cy="14172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0" y="3159996"/>
            <a:ext cx="3078891" cy="1394379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3143423"/>
            <a:ext cx="2614538" cy="1451437"/>
          </a:xfrm>
          <a:prstGeom prst="rect">
            <a:avLst/>
          </a:prstGeom>
        </p:spPr>
      </p:pic>
      <p:grpSp>
        <p:nvGrpSpPr>
          <p:cNvPr id="12" name="Google Shape;5924;p42">
            <a:extLst>
              <a:ext uri="{FF2B5EF4-FFF2-40B4-BE49-F238E27FC236}">
                <a16:creationId xmlns:a16="http://schemas.microsoft.com/office/drawing/2014/main" id="{0E5F034F-1DFD-DEE1-9F2D-2D8006FE1CA2}"/>
              </a:ext>
            </a:extLst>
          </p:cNvPr>
          <p:cNvGrpSpPr/>
          <p:nvPr/>
        </p:nvGrpSpPr>
        <p:grpSpPr>
          <a:xfrm>
            <a:off x="6547130" y="314596"/>
            <a:ext cx="820256" cy="954227"/>
            <a:chOff x="3463598" y="224200"/>
            <a:chExt cx="820256" cy="954227"/>
          </a:xfrm>
        </p:grpSpPr>
        <p:sp>
          <p:nvSpPr>
            <p:cNvPr id="13" name="Google Shape;5925;p42">
              <a:extLst>
                <a:ext uri="{FF2B5EF4-FFF2-40B4-BE49-F238E27FC236}">
                  <a16:creationId xmlns:a16="http://schemas.microsoft.com/office/drawing/2014/main" id="{C67A0865-22F2-4318-280E-DF4CDC0823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" name="Google Shape;5926;p42">
              <a:extLst>
                <a:ext uri="{FF2B5EF4-FFF2-40B4-BE49-F238E27FC236}">
                  <a16:creationId xmlns:a16="http://schemas.microsoft.com/office/drawing/2014/main" id="{3CC32D3C-923F-2E22-3C9D-6E76BBEEE407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" name="Google Shape;5927;p42">
                <a:extLst>
                  <a:ext uri="{FF2B5EF4-FFF2-40B4-BE49-F238E27FC236}">
                    <a16:creationId xmlns:a16="http://schemas.microsoft.com/office/drawing/2014/main" id="{1E63CD3D-D627-8B13-7448-B1086598F0B4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28;p42">
                <a:extLst>
                  <a:ext uri="{FF2B5EF4-FFF2-40B4-BE49-F238E27FC236}">
                    <a16:creationId xmlns:a16="http://schemas.microsoft.com/office/drawing/2014/main" id="{729376EA-902B-97DA-DC26-BD77938AF49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29;p42">
                <a:extLst>
                  <a:ext uri="{FF2B5EF4-FFF2-40B4-BE49-F238E27FC236}">
                    <a16:creationId xmlns:a16="http://schemas.microsoft.com/office/drawing/2014/main" id="{C23BEF10-77F2-E775-FF13-8FA449A3A4CB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0;p42">
                <a:extLst>
                  <a:ext uri="{FF2B5EF4-FFF2-40B4-BE49-F238E27FC236}">
                    <a16:creationId xmlns:a16="http://schemas.microsoft.com/office/drawing/2014/main" id="{38683A1B-850F-F779-4C63-75EC5B3A43F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1;p42">
                <a:extLst>
                  <a:ext uri="{FF2B5EF4-FFF2-40B4-BE49-F238E27FC236}">
                    <a16:creationId xmlns:a16="http://schemas.microsoft.com/office/drawing/2014/main" id="{59036347-A980-4ABE-DC1D-577F4AA69C4E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32;p42">
                <a:extLst>
                  <a:ext uri="{FF2B5EF4-FFF2-40B4-BE49-F238E27FC236}">
                    <a16:creationId xmlns:a16="http://schemas.microsoft.com/office/drawing/2014/main" id="{51137C99-4F45-0DE7-11F0-8ABB613A461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33;p42">
                <a:extLst>
                  <a:ext uri="{FF2B5EF4-FFF2-40B4-BE49-F238E27FC236}">
                    <a16:creationId xmlns:a16="http://schemas.microsoft.com/office/drawing/2014/main" id="{8ED8B243-AA7A-894C-F201-AFDA24B58FB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34;p42">
                <a:extLst>
                  <a:ext uri="{FF2B5EF4-FFF2-40B4-BE49-F238E27FC236}">
                    <a16:creationId xmlns:a16="http://schemas.microsoft.com/office/drawing/2014/main" id="{EA4FB53F-39EC-642E-36DC-8FA38BC2C40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35;p42">
                <a:extLst>
                  <a:ext uri="{FF2B5EF4-FFF2-40B4-BE49-F238E27FC236}">
                    <a16:creationId xmlns:a16="http://schemas.microsoft.com/office/drawing/2014/main" id="{577CA699-DCAF-4104-4ED9-091AADC26FB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36;p42">
                <a:extLst>
                  <a:ext uri="{FF2B5EF4-FFF2-40B4-BE49-F238E27FC236}">
                    <a16:creationId xmlns:a16="http://schemas.microsoft.com/office/drawing/2014/main" id="{E99D5CA2-1F1E-6D26-E81D-887EBE837DD1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37;p42">
                <a:extLst>
                  <a:ext uri="{FF2B5EF4-FFF2-40B4-BE49-F238E27FC236}">
                    <a16:creationId xmlns:a16="http://schemas.microsoft.com/office/drawing/2014/main" id="{48CEAD22-9678-FAEB-BB8B-80FF53D240F8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38;p42">
                <a:extLst>
                  <a:ext uri="{FF2B5EF4-FFF2-40B4-BE49-F238E27FC236}">
                    <a16:creationId xmlns:a16="http://schemas.microsoft.com/office/drawing/2014/main" id="{CA6407CA-BD11-D55B-9105-4250BEC8A33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39;p42">
                <a:extLst>
                  <a:ext uri="{FF2B5EF4-FFF2-40B4-BE49-F238E27FC236}">
                    <a16:creationId xmlns:a16="http://schemas.microsoft.com/office/drawing/2014/main" id="{EC64546B-D4BF-179F-7F3B-73DAA1BECC5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0;p42">
                <a:extLst>
                  <a:ext uri="{FF2B5EF4-FFF2-40B4-BE49-F238E27FC236}">
                    <a16:creationId xmlns:a16="http://schemas.microsoft.com/office/drawing/2014/main" id="{26F408DA-F9EF-C7B3-879C-65BE4DAB8575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1;p42">
                <a:extLst>
                  <a:ext uri="{FF2B5EF4-FFF2-40B4-BE49-F238E27FC236}">
                    <a16:creationId xmlns:a16="http://schemas.microsoft.com/office/drawing/2014/main" id="{F73F1BD9-1EBB-ADB3-C7D3-AE3AC6F75CC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42;p42">
                <a:extLst>
                  <a:ext uri="{FF2B5EF4-FFF2-40B4-BE49-F238E27FC236}">
                    <a16:creationId xmlns:a16="http://schemas.microsoft.com/office/drawing/2014/main" id="{828E6BEB-5435-9813-2A39-1774C0C9A6C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43;p42">
                <a:extLst>
                  <a:ext uri="{FF2B5EF4-FFF2-40B4-BE49-F238E27FC236}">
                    <a16:creationId xmlns:a16="http://schemas.microsoft.com/office/drawing/2014/main" id="{9AC8BAD3-958B-17DC-6576-4BDF6051BF53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44;p42">
                <a:extLst>
                  <a:ext uri="{FF2B5EF4-FFF2-40B4-BE49-F238E27FC236}">
                    <a16:creationId xmlns:a16="http://schemas.microsoft.com/office/drawing/2014/main" id="{31CE83E0-CE0A-0D54-DD4A-EF324A044FBA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45;p42">
                <a:extLst>
                  <a:ext uri="{FF2B5EF4-FFF2-40B4-BE49-F238E27FC236}">
                    <a16:creationId xmlns:a16="http://schemas.microsoft.com/office/drawing/2014/main" id="{A0E39705-0B7E-F09F-2259-045AF99C8B77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46;p42">
                <a:extLst>
                  <a:ext uri="{FF2B5EF4-FFF2-40B4-BE49-F238E27FC236}">
                    <a16:creationId xmlns:a16="http://schemas.microsoft.com/office/drawing/2014/main" id="{367060FB-41BA-3718-9FF5-09AC84045644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947;p42">
                <a:extLst>
                  <a:ext uri="{FF2B5EF4-FFF2-40B4-BE49-F238E27FC236}">
                    <a16:creationId xmlns:a16="http://schemas.microsoft.com/office/drawing/2014/main" id="{89B9D7C8-9E37-BF9E-A20E-D27BD8C157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948;p42">
                <a:extLst>
                  <a:ext uri="{FF2B5EF4-FFF2-40B4-BE49-F238E27FC236}">
                    <a16:creationId xmlns:a16="http://schemas.microsoft.com/office/drawing/2014/main" id="{96001DFB-DE06-C9AF-BFDE-9BCE42FDD9D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949;p42">
                <a:extLst>
                  <a:ext uri="{FF2B5EF4-FFF2-40B4-BE49-F238E27FC236}">
                    <a16:creationId xmlns:a16="http://schemas.microsoft.com/office/drawing/2014/main" id="{8E73B281-A77E-3504-C9FC-1AF814E8DE6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950;p42">
                <a:extLst>
                  <a:ext uri="{FF2B5EF4-FFF2-40B4-BE49-F238E27FC236}">
                    <a16:creationId xmlns:a16="http://schemas.microsoft.com/office/drawing/2014/main" id="{E47377AC-038A-4FFB-0C46-6A975FC4CBF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951;p42">
                <a:extLst>
                  <a:ext uri="{FF2B5EF4-FFF2-40B4-BE49-F238E27FC236}">
                    <a16:creationId xmlns:a16="http://schemas.microsoft.com/office/drawing/2014/main" id="{706F9D4B-2E38-B31A-5C18-0E266242F1D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952;p42">
                <a:extLst>
                  <a:ext uri="{FF2B5EF4-FFF2-40B4-BE49-F238E27FC236}">
                    <a16:creationId xmlns:a16="http://schemas.microsoft.com/office/drawing/2014/main" id="{30FA6252-CE3F-95F5-13FF-33E9308B84ED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953;p42">
                <a:extLst>
                  <a:ext uri="{FF2B5EF4-FFF2-40B4-BE49-F238E27FC236}">
                    <a16:creationId xmlns:a16="http://schemas.microsoft.com/office/drawing/2014/main" id="{416F5DAB-CFE3-D741-88DC-F945DBCAB176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954;p42">
                <a:extLst>
                  <a:ext uri="{FF2B5EF4-FFF2-40B4-BE49-F238E27FC236}">
                    <a16:creationId xmlns:a16="http://schemas.microsoft.com/office/drawing/2014/main" id="{91AACBB9-6ACF-5519-702D-9135DFA4878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254243" y="2519640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986772" y="2264067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617667" y="2245825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746201" y="4582908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828;p42">
            <a:extLst>
              <a:ext uri="{FF2B5EF4-FFF2-40B4-BE49-F238E27FC236}">
                <a16:creationId xmlns:a16="http://schemas.microsoft.com/office/drawing/2014/main" id="{6379D6E1-0259-AF55-19D8-E5FD9A0551BD}"/>
              </a:ext>
            </a:extLst>
          </p:cNvPr>
          <p:cNvGrpSpPr/>
          <p:nvPr/>
        </p:nvGrpSpPr>
        <p:grpSpPr>
          <a:xfrm>
            <a:off x="7445978" y="367592"/>
            <a:ext cx="1574777" cy="2418767"/>
            <a:chOff x="6083455" y="2854984"/>
            <a:chExt cx="1330723" cy="2043913"/>
          </a:xfrm>
        </p:grpSpPr>
        <p:sp>
          <p:nvSpPr>
            <p:cNvPr id="3" name="Google Shape;5829;p42">
              <a:extLst>
                <a:ext uri="{FF2B5EF4-FFF2-40B4-BE49-F238E27FC236}">
                  <a16:creationId xmlns:a16="http://schemas.microsoft.com/office/drawing/2014/main" id="{7797DBA5-D33E-CC40-3B97-5E19F0AA5AA2}"/>
                </a:ext>
              </a:extLst>
            </p:cNvPr>
            <p:cNvSpPr/>
            <p:nvPr/>
          </p:nvSpPr>
          <p:spPr>
            <a:xfrm>
              <a:off x="6083455" y="2854984"/>
              <a:ext cx="1330723" cy="2043913"/>
            </a:xfrm>
            <a:custGeom>
              <a:avLst/>
              <a:gdLst/>
              <a:ahLst/>
              <a:cxnLst/>
              <a:rect l="l" t="t" r="r" b="b"/>
              <a:pathLst>
                <a:path w="42930" h="65938" extrusionOk="0">
                  <a:moveTo>
                    <a:pt x="21460" y="1"/>
                  </a:moveTo>
                  <a:cubicBezTo>
                    <a:pt x="9910" y="40"/>
                    <a:pt x="483" y="9268"/>
                    <a:pt x="0" y="21013"/>
                  </a:cubicBezTo>
                  <a:lnTo>
                    <a:pt x="0" y="21047"/>
                  </a:lnTo>
                  <a:lnTo>
                    <a:pt x="0" y="21083"/>
                  </a:lnTo>
                  <a:cubicBezTo>
                    <a:pt x="0" y="21142"/>
                    <a:pt x="28" y="27062"/>
                    <a:pt x="1024" y="30786"/>
                  </a:cubicBezTo>
                  <a:cubicBezTo>
                    <a:pt x="1791" y="33646"/>
                    <a:pt x="871" y="37077"/>
                    <a:pt x="860" y="37116"/>
                  </a:cubicBezTo>
                  <a:lnTo>
                    <a:pt x="857" y="37127"/>
                  </a:lnTo>
                  <a:cubicBezTo>
                    <a:pt x="726" y="37627"/>
                    <a:pt x="790" y="38148"/>
                    <a:pt x="1049" y="38597"/>
                  </a:cubicBezTo>
                  <a:cubicBezTo>
                    <a:pt x="1306" y="39052"/>
                    <a:pt x="1730" y="39376"/>
                    <a:pt x="2241" y="39512"/>
                  </a:cubicBezTo>
                  <a:lnTo>
                    <a:pt x="2266" y="39518"/>
                  </a:lnTo>
                  <a:cubicBezTo>
                    <a:pt x="2283" y="39524"/>
                    <a:pt x="3839" y="39886"/>
                    <a:pt x="5519" y="39886"/>
                  </a:cubicBezTo>
                  <a:cubicBezTo>
                    <a:pt x="5943" y="39886"/>
                    <a:pt x="6342" y="39861"/>
                    <a:pt x="6710" y="39817"/>
                  </a:cubicBezTo>
                  <a:cubicBezTo>
                    <a:pt x="6838" y="39800"/>
                    <a:pt x="6961" y="39775"/>
                    <a:pt x="7081" y="39736"/>
                  </a:cubicBezTo>
                  <a:cubicBezTo>
                    <a:pt x="7179" y="39775"/>
                    <a:pt x="7285" y="39808"/>
                    <a:pt x="7388" y="39833"/>
                  </a:cubicBezTo>
                  <a:cubicBezTo>
                    <a:pt x="7413" y="39836"/>
                    <a:pt x="7444" y="39844"/>
                    <a:pt x="7491" y="39853"/>
                  </a:cubicBezTo>
                  <a:cubicBezTo>
                    <a:pt x="6194" y="41133"/>
                    <a:pt x="5028" y="42654"/>
                    <a:pt x="4277" y="44130"/>
                  </a:cubicBezTo>
                  <a:cubicBezTo>
                    <a:pt x="3055" y="46546"/>
                    <a:pt x="2693" y="47564"/>
                    <a:pt x="2631" y="47748"/>
                  </a:cubicBezTo>
                  <a:cubicBezTo>
                    <a:pt x="2553" y="47991"/>
                    <a:pt x="2389" y="48632"/>
                    <a:pt x="2528" y="49388"/>
                  </a:cubicBezTo>
                  <a:cubicBezTo>
                    <a:pt x="2617" y="49874"/>
                    <a:pt x="2880" y="50644"/>
                    <a:pt x="3641" y="51260"/>
                  </a:cubicBezTo>
                  <a:lnTo>
                    <a:pt x="2684" y="54354"/>
                  </a:lnTo>
                  <a:cubicBezTo>
                    <a:pt x="2483" y="54954"/>
                    <a:pt x="1939" y="56965"/>
                    <a:pt x="2882" y="58999"/>
                  </a:cubicBezTo>
                  <a:cubicBezTo>
                    <a:pt x="3557" y="60439"/>
                    <a:pt x="4779" y="61488"/>
                    <a:pt x="6520" y="62115"/>
                  </a:cubicBezTo>
                  <a:cubicBezTo>
                    <a:pt x="7407" y="62433"/>
                    <a:pt x="8331" y="62749"/>
                    <a:pt x="9282" y="63050"/>
                  </a:cubicBezTo>
                  <a:lnTo>
                    <a:pt x="9282" y="63993"/>
                  </a:lnTo>
                  <a:cubicBezTo>
                    <a:pt x="9282" y="65067"/>
                    <a:pt x="10155" y="65937"/>
                    <a:pt x="11229" y="65937"/>
                  </a:cubicBezTo>
                  <a:lnTo>
                    <a:pt x="32320" y="65937"/>
                  </a:lnTo>
                  <a:cubicBezTo>
                    <a:pt x="32839" y="65937"/>
                    <a:pt x="33330" y="65736"/>
                    <a:pt x="33696" y="65371"/>
                  </a:cubicBezTo>
                  <a:cubicBezTo>
                    <a:pt x="34064" y="65000"/>
                    <a:pt x="34265" y="64512"/>
                    <a:pt x="34265" y="63993"/>
                  </a:cubicBezTo>
                  <a:lnTo>
                    <a:pt x="34265" y="63047"/>
                  </a:lnTo>
                  <a:cubicBezTo>
                    <a:pt x="35208" y="62746"/>
                    <a:pt x="36120" y="62436"/>
                    <a:pt x="36999" y="62118"/>
                  </a:cubicBezTo>
                  <a:cubicBezTo>
                    <a:pt x="38717" y="61499"/>
                    <a:pt x="39978" y="60416"/>
                    <a:pt x="40637" y="58999"/>
                  </a:cubicBezTo>
                  <a:cubicBezTo>
                    <a:pt x="41585" y="56957"/>
                    <a:pt x="41027" y="54934"/>
                    <a:pt x="40843" y="54388"/>
                  </a:cubicBezTo>
                  <a:lnTo>
                    <a:pt x="39903" y="51347"/>
                  </a:lnTo>
                  <a:cubicBezTo>
                    <a:pt x="40570" y="50847"/>
                    <a:pt x="41010" y="50150"/>
                    <a:pt x="41150" y="49341"/>
                  </a:cubicBezTo>
                  <a:cubicBezTo>
                    <a:pt x="41278" y="48579"/>
                    <a:pt x="41108" y="47952"/>
                    <a:pt x="41027" y="47717"/>
                  </a:cubicBezTo>
                  <a:cubicBezTo>
                    <a:pt x="40888" y="47296"/>
                    <a:pt x="40416" y="46147"/>
                    <a:pt x="39392" y="44130"/>
                  </a:cubicBezTo>
                  <a:cubicBezTo>
                    <a:pt x="38633" y="42637"/>
                    <a:pt x="37448" y="41091"/>
                    <a:pt x="36128" y="39800"/>
                  </a:cubicBezTo>
                  <a:lnTo>
                    <a:pt x="36128" y="39800"/>
                  </a:lnTo>
                  <a:cubicBezTo>
                    <a:pt x="36142" y="39805"/>
                    <a:pt x="36159" y="39805"/>
                    <a:pt x="36173" y="39808"/>
                  </a:cubicBezTo>
                  <a:lnTo>
                    <a:pt x="36192" y="39811"/>
                  </a:lnTo>
                  <a:lnTo>
                    <a:pt x="36215" y="39817"/>
                  </a:lnTo>
                  <a:cubicBezTo>
                    <a:pt x="36580" y="39861"/>
                    <a:pt x="36982" y="39886"/>
                    <a:pt x="37403" y="39886"/>
                  </a:cubicBezTo>
                  <a:cubicBezTo>
                    <a:pt x="38876" y="39886"/>
                    <a:pt x="40274" y="39602"/>
                    <a:pt x="40584" y="39538"/>
                  </a:cubicBezTo>
                  <a:cubicBezTo>
                    <a:pt x="41122" y="39429"/>
                    <a:pt x="41585" y="39097"/>
                    <a:pt x="41867" y="38623"/>
                  </a:cubicBezTo>
                  <a:cubicBezTo>
                    <a:pt x="42143" y="38159"/>
                    <a:pt x="42213" y="37613"/>
                    <a:pt x="42065" y="37099"/>
                  </a:cubicBezTo>
                  <a:cubicBezTo>
                    <a:pt x="42004" y="36854"/>
                    <a:pt x="41164" y="33554"/>
                    <a:pt x="41906" y="30786"/>
                  </a:cubicBezTo>
                  <a:cubicBezTo>
                    <a:pt x="42902" y="27081"/>
                    <a:pt x="42930" y="21133"/>
                    <a:pt x="42930" y="21075"/>
                  </a:cubicBezTo>
                  <a:lnTo>
                    <a:pt x="42930" y="21041"/>
                  </a:lnTo>
                  <a:lnTo>
                    <a:pt x="42930" y="21005"/>
                  </a:lnTo>
                  <a:cubicBezTo>
                    <a:pt x="42447" y="9268"/>
                    <a:pt x="33020" y="40"/>
                    <a:pt x="21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5830;p42">
              <a:extLst>
                <a:ext uri="{FF2B5EF4-FFF2-40B4-BE49-F238E27FC236}">
                  <a16:creationId xmlns:a16="http://schemas.microsoft.com/office/drawing/2014/main" id="{89CE9FF3-4CCC-EC07-AFC2-D60D6F0EE412}"/>
                </a:ext>
              </a:extLst>
            </p:cNvPr>
            <p:cNvGrpSpPr/>
            <p:nvPr/>
          </p:nvGrpSpPr>
          <p:grpSpPr>
            <a:xfrm>
              <a:off x="6141677" y="2916012"/>
              <a:ext cx="1213951" cy="1921711"/>
              <a:chOff x="6141840" y="2914464"/>
              <a:chExt cx="1225841" cy="1940535"/>
            </a:xfrm>
          </p:grpSpPr>
          <p:sp>
            <p:nvSpPr>
              <p:cNvPr id="8" name="Google Shape;5831;p42">
                <a:extLst>
                  <a:ext uri="{FF2B5EF4-FFF2-40B4-BE49-F238E27FC236}">
                    <a16:creationId xmlns:a16="http://schemas.microsoft.com/office/drawing/2014/main" id="{B9C6ED91-4AEB-1E2D-2B26-02CB19796A13}"/>
                  </a:ext>
                </a:extLst>
              </p:cNvPr>
              <p:cNvSpPr/>
              <p:nvPr/>
            </p:nvSpPr>
            <p:spPr>
              <a:xfrm>
                <a:off x="6184471" y="4359588"/>
                <a:ext cx="362057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4360" extrusionOk="0">
                    <a:moveTo>
                      <a:pt x="3499" y="0"/>
                    </a:moveTo>
                    <a:lnTo>
                      <a:pt x="1424" y="6718"/>
                    </a:lnTo>
                    <a:cubicBezTo>
                      <a:pt x="1424" y="6718"/>
                      <a:pt x="1" y="10573"/>
                      <a:pt x="4066" y="12038"/>
                    </a:cubicBezTo>
                    <a:cubicBezTo>
                      <a:pt x="8133" y="13503"/>
                      <a:pt x="11651" y="14359"/>
                      <a:pt x="11651" y="14359"/>
                    </a:cubicBezTo>
                    <a:lnTo>
                      <a:pt x="11651" y="268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832;p42">
                <a:extLst>
                  <a:ext uri="{FF2B5EF4-FFF2-40B4-BE49-F238E27FC236}">
                    <a16:creationId xmlns:a16="http://schemas.microsoft.com/office/drawing/2014/main" id="{DBD016B9-6597-4B34-45EF-1F772E107D03}"/>
                  </a:ext>
                </a:extLst>
              </p:cNvPr>
              <p:cNvSpPr/>
              <p:nvPr/>
            </p:nvSpPr>
            <p:spPr>
              <a:xfrm>
                <a:off x="6203114" y="4353125"/>
                <a:ext cx="349814" cy="458630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60" extrusionOk="0">
                    <a:moveTo>
                      <a:pt x="3028" y="462"/>
                    </a:moveTo>
                    <a:lnTo>
                      <a:pt x="10850" y="3037"/>
                    </a:lnTo>
                    <a:lnTo>
                      <a:pt x="10850" y="14299"/>
                    </a:lnTo>
                    <a:cubicBezTo>
                      <a:pt x="9974" y="14076"/>
                      <a:pt x="6931" y="13273"/>
                      <a:pt x="3533" y="12051"/>
                    </a:cubicBezTo>
                    <a:cubicBezTo>
                      <a:pt x="2355" y="11627"/>
                      <a:pt x="1541" y="10952"/>
                      <a:pt x="1119" y="10050"/>
                    </a:cubicBezTo>
                    <a:cubicBezTo>
                      <a:pt x="436" y="8591"/>
                      <a:pt x="1005" y="7010"/>
                      <a:pt x="1016" y="6982"/>
                    </a:cubicBezTo>
                    <a:lnTo>
                      <a:pt x="3028" y="462"/>
                    </a:lnTo>
                    <a:close/>
                    <a:moveTo>
                      <a:pt x="2899" y="0"/>
                    </a:moveTo>
                    <a:cubicBezTo>
                      <a:pt x="2866" y="0"/>
                      <a:pt x="2834" y="8"/>
                      <a:pt x="2804" y="24"/>
                    </a:cubicBezTo>
                    <a:cubicBezTo>
                      <a:pt x="2754" y="49"/>
                      <a:pt x="2721" y="91"/>
                      <a:pt x="2704" y="141"/>
                    </a:cubicBezTo>
                    <a:lnTo>
                      <a:pt x="631" y="6848"/>
                    </a:lnTo>
                    <a:cubicBezTo>
                      <a:pt x="606" y="6920"/>
                      <a:pt x="1" y="8605"/>
                      <a:pt x="751" y="10218"/>
                    </a:cubicBezTo>
                    <a:cubicBezTo>
                      <a:pt x="1220" y="11225"/>
                      <a:pt x="2110" y="11967"/>
                      <a:pt x="3396" y="12430"/>
                    </a:cubicBezTo>
                    <a:cubicBezTo>
                      <a:pt x="7427" y="13884"/>
                      <a:pt x="10970" y="14743"/>
                      <a:pt x="11006" y="14754"/>
                    </a:cubicBezTo>
                    <a:cubicBezTo>
                      <a:pt x="11023" y="14757"/>
                      <a:pt x="11037" y="14760"/>
                      <a:pt x="11054" y="14760"/>
                    </a:cubicBezTo>
                    <a:cubicBezTo>
                      <a:pt x="11096" y="14760"/>
                      <a:pt x="11143" y="14748"/>
                      <a:pt x="11179" y="14709"/>
                    </a:cubicBezTo>
                    <a:cubicBezTo>
                      <a:pt x="11230" y="14673"/>
                      <a:pt x="11257" y="14614"/>
                      <a:pt x="11257" y="14550"/>
                    </a:cubicBezTo>
                    <a:lnTo>
                      <a:pt x="11257" y="2883"/>
                    </a:lnTo>
                    <a:cubicBezTo>
                      <a:pt x="11257" y="2797"/>
                      <a:pt x="11202" y="2719"/>
                      <a:pt x="11118" y="2691"/>
                    </a:cubicBezTo>
                    <a:lnTo>
                      <a:pt x="2961" y="10"/>
                    </a:lnTo>
                    <a:cubicBezTo>
                      <a:pt x="2940" y="4"/>
                      <a:pt x="2919" y="0"/>
                      <a:pt x="289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833;p42">
                <a:extLst>
                  <a:ext uri="{FF2B5EF4-FFF2-40B4-BE49-F238E27FC236}">
                    <a16:creationId xmlns:a16="http://schemas.microsoft.com/office/drawing/2014/main" id="{555D50C4-785F-1CD4-E088-A74FCBB24FF8}"/>
                  </a:ext>
                </a:extLst>
              </p:cNvPr>
              <p:cNvSpPr/>
              <p:nvPr/>
            </p:nvSpPr>
            <p:spPr>
              <a:xfrm>
                <a:off x="6307360" y="4530203"/>
                <a:ext cx="203773" cy="89582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883" extrusionOk="0">
                    <a:moveTo>
                      <a:pt x="187" y="1"/>
                    </a:moveTo>
                    <a:cubicBezTo>
                      <a:pt x="49" y="1"/>
                      <a:pt x="0" y="225"/>
                      <a:pt x="152" y="273"/>
                    </a:cubicBezTo>
                    <a:cubicBezTo>
                      <a:pt x="2273" y="948"/>
                      <a:pt x="4329" y="1813"/>
                      <a:pt x="6287" y="2864"/>
                    </a:cubicBezTo>
                    <a:cubicBezTo>
                      <a:pt x="6310" y="2877"/>
                      <a:pt x="6332" y="2882"/>
                      <a:pt x="6353" y="2882"/>
                    </a:cubicBezTo>
                    <a:cubicBezTo>
                      <a:pt x="6475" y="2882"/>
                      <a:pt x="6558" y="2699"/>
                      <a:pt x="6427" y="2627"/>
                    </a:cubicBezTo>
                    <a:cubicBezTo>
                      <a:pt x="4446" y="1567"/>
                      <a:pt x="2370" y="688"/>
                      <a:pt x="231" y="8"/>
                    </a:cubicBezTo>
                    <a:cubicBezTo>
                      <a:pt x="215" y="3"/>
                      <a:pt x="201" y="1"/>
                      <a:pt x="1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4;p42">
                <a:extLst>
                  <a:ext uri="{FF2B5EF4-FFF2-40B4-BE49-F238E27FC236}">
                    <a16:creationId xmlns:a16="http://schemas.microsoft.com/office/drawing/2014/main" id="{303762CC-B787-E887-7038-0393EB4ADE85}"/>
                  </a:ext>
                </a:extLst>
              </p:cNvPr>
              <p:cNvSpPr/>
              <p:nvPr/>
            </p:nvSpPr>
            <p:spPr>
              <a:xfrm>
                <a:off x="6981186" y="4359588"/>
                <a:ext cx="36202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1" h="14360" extrusionOk="0">
                    <a:moveTo>
                      <a:pt x="8155" y="0"/>
                    </a:moveTo>
                    <a:lnTo>
                      <a:pt x="1" y="2684"/>
                    </a:lnTo>
                    <a:lnTo>
                      <a:pt x="1" y="14359"/>
                    </a:lnTo>
                    <a:cubicBezTo>
                      <a:pt x="1" y="14359"/>
                      <a:pt x="3519" y="13503"/>
                      <a:pt x="7586" y="12038"/>
                    </a:cubicBezTo>
                    <a:cubicBezTo>
                      <a:pt x="11651" y="10573"/>
                      <a:pt x="10228" y="6718"/>
                      <a:pt x="10228" y="6718"/>
                    </a:cubicBezTo>
                    <a:lnTo>
                      <a:pt x="8155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5;p42">
                <a:extLst>
                  <a:ext uri="{FF2B5EF4-FFF2-40B4-BE49-F238E27FC236}">
                    <a16:creationId xmlns:a16="http://schemas.microsoft.com/office/drawing/2014/main" id="{954908B4-05DF-9C79-48FC-E309417547C1}"/>
                  </a:ext>
                </a:extLst>
              </p:cNvPr>
              <p:cNvSpPr/>
              <p:nvPr/>
            </p:nvSpPr>
            <p:spPr>
              <a:xfrm>
                <a:off x="6974785" y="4353311"/>
                <a:ext cx="349814" cy="458537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57" extrusionOk="0">
                    <a:moveTo>
                      <a:pt x="8227" y="456"/>
                    </a:moveTo>
                    <a:lnTo>
                      <a:pt x="10245" y="6984"/>
                    </a:lnTo>
                    <a:cubicBezTo>
                      <a:pt x="10250" y="7001"/>
                      <a:pt x="10819" y="8580"/>
                      <a:pt x="10138" y="10042"/>
                    </a:cubicBezTo>
                    <a:cubicBezTo>
                      <a:pt x="9717" y="10948"/>
                      <a:pt x="8905" y="11621"/>
                      <a:pt x="7723" y="12045"/>
                    </a:cubicBezTo>
                    <a:cubicBezTo>
                      <a:pt x="4325" y="13269"/>
                      <a:pt x="1278" y="14073"/>
                      <a:pt x="405" y="14296"/>
                    </a:cubicBezTo>
                    <a:lnTo>
                      <a:pt x="405" y="3031"/>
                    </a:lnTo>
                    <a:lnTo>
                      <a:pt x="8227" y="456"/>
                    </a:lnTo>
                    <a:close/>
                    <a:moveTo>
                      <a:pt x="8361" y="1"/>
                    </a:moveTo>
                    <a:cubicBezTo>
                      <a:pt x="8340" y="1"/>
                      <a:pt x="8318" y="5"/>
                      <a:pt x="8297" y="12"/>
                    </a:cubicBezTo>
                    <a:lnTo>
                      <a:pt x="140" y="2693"/>
                    </a:lnTo>
                    <a:cubicBezTo>
                      <a:pt x="56" y="2718"/>
                      <a:pt x="0" y="2797"/>
                      <a:pt x="0" y="2886"/>
                    </a:cubicBezTo>
                    <a:lnTo>
                      <a:pt x="0" y="14555"/>
                    </a:lnTo>
                    <a:cubicBezTo>
                      <a:pt x="0" y="14614"/>
                      <a:pt x="28" y="14675"/>
                      <a:pt x="79" y="14715"/>
                    </a:cubicBezTo>
                    <a:cubicBezTo>
                      <a:pt x="112" y="14742"/>
                      <a:pt x="159" y="14754"/>
                      <a:pt x="204" y="14754"/>
                    </a:cubicBezTo>
                    <a:lnTo>
                      <a:pt x="251" y="14756"/>
                    </a:lnTo>
                    <a:cubicBezTo>
                      <a:pt x="291" y="14748"/>
                      <a:pt x="3831" y="13883"/>
                      <a:pt x="7862" y="12432"/>
                    </a:cubicBezTo>
                    <a:cubicBezTo>
                      <a:pt x="9148" y="11969"/>
                      <a:pt x="10041" y="11227"/>
                      <a:pt x="10507" y="10217"/>
                    </a:cubicBezTo>
                    <a:cubicBezTo>
                      <a:pt x="11257" y="8605"/>
                      <a:pt x="10655" y="6920"/>
                      <a:pt x="10629" y="6861"/>
                    </a:cubicBezTo>
                    <a:lnTo>
                      <a:pt x="8554" y="143"/>
                    </a:lnTo>
                    <a:cubicBezTo>
                      <a:pt x="8537" y="90"/>
                      <a:pt x="8504" y="51"/>
                      <a:pt x="8453" y="26"/>
                    </a:cubicBezTo>
                    <a:cubicBezTo>
                      <a:pt x="8425" y="10"/>
                      <a:pt x="8393" y="1"/>
                      <a:pt x="83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6;p42">
                <a:extLst>
                  <a:ext uri="{FF2B5EF4-FFF2-40B4-BE49-F238E27FC236}">
                    <a16:creationId xmlns:a16="http://schemas.microsoft.com/office/drawing/2014/main" id="{E045088A-978B-E5FA-DFE0-B3E76204B55C}"/>
                  </a:ext>
                </a:extLst>
              </p:cNvPr>
              <p:cNvSpPr/>
              <p:nvPr/>
            </p:nvSpPr>
            <p:spPr>
              <a:xfrm>
                <a:off x="7016484" y="4530141"/>
                <a:ext cx="203805" cy="89551"/>
              </a:xfrm>
              <a:custGeom>
                <a:avLst/>
                <a:gdLst/>
                <a:ahLst/>
                <a:cxnLst/>
                <a:rect l="l" t="t" r="r" b="b"/>
                <a:pathLst>
                  <a:path w="6559" h="2882" extrusionOk="0">
                    <a:moveTo>
                      <a:pt x="6372" y="1"/>
                    </a:moveTo>
                    <a:cubicBezTo>
                      <a:pt x="6359" y="1"/>
                      <a:pt x="6345" y="3"/>
                      <a:pt x="6330" y="7"/>
                    </a:cubicBezTo>
                    <a:cubicBezTo>
                      <a:pt x="4191" y="688"/>
                      <a:pt x="2112" y="1564"/>
                      <a:pt x="134" y="2627"/>
                    </a:cubicBezTo>
                    <a:cubicBezTo>
                      <a:pt x="1" y="2698"/>
                      <a:pt x="83" y="2881"/>
                      <a:pt x="207" y="2881"/>
                    </a:cubicBezTo>
                    <a:cubicBezTo>
                      <a:pt x="228" y="2881"/>
                      <a:pt x="251" y="2876"/>
                      <a:pt x="274" y="2864"/>
                    </a:cubicBezTo>
                    <a:cubicBezTo>
                      <a:pt x="2235" y="1815"/>
                      <a:pt x="4288" y="947"/>
                      <a:pt x="6408" y="272"/>
                    </a:cubicBezTo>
                    <a:cubicBezTo>
                      <a:pt x="6559" y="226"/>
                      <a:pt x="6514" y="1"/>
                      <a:pt x="63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7;p42">
                <a:extLst>
                  <a:ext uri="{FF2B5EF4-FFF2-40B4-BE49-F238E27FC236}">
                    <a16:creationId xmlns:a16="http://schemas.microsoft.com/office/drawing/2014/main" id="{5A847ACA-F6B4-BC35-1CAF-488D0C17D0AF}"/>
                  </a:ext>
                </a:extLst>
              </p:cNvPr>
              <p:cNvSpPr/>
              <p:nvPr/>
            </p:nvSpPr>
            <p:spPr>
              <a:xfrm>
                <a:off x="6148085" y="2920617"/>
                <a:ext cx="1213195" cy="1128522"/>
              </a:xfrm>
              <a:custGeom>
                <a:avLst/>
                <a:gdLst/>
                <a:ahLst/>
                <a:cxnLst/>
                <a:rect l="l" t="t" r="r" b="b"/>
                <a:pathLst>
                  <a:path w="39044" h="36319" extrusionOk="0">
                    <a:moveTo>
                      <a:pt x="19520" y="1"/>
                    </a:moveTo>
                    <a:cubicBezTo>
                      <a:pt x="8983" y="37"/>
                      <a:pt x="441" y="8459"/>
                      <a:pt x="0" y="19139"/>
                    </a:cubicBezTo>
                    <a:cubicBezTo>
                      <a:pt x="0" y="19139"/>
                      <a:pt x="31" y="24880"/>
                      <a:pt x="957" y="28339"/>
                    </a:cubicBezTo>
                    <a:cubicBezTo>
                      <a:pt x="1886" y="31799"/>
                      <a:pt x="787" y="35682"/>
                      <a:pt x="787" y="35682"/>
                    </a:cubicBezTo>
                    <a:cubicBezTo>
                      <a:pt x="787" y="35682"/>
                      <a:pt x="2175" y="35993"/>
                      <a:pt x="3589" y="35993"/>
                    </a:cubicBezTo>
                    <a:cubicBezTo>
                      <a:pt x="3907" y="35993"/>
                      <a:pt x="4226" y="35977"/>
                      <a:pt x="4531" y="35939"/>
                    </a:cubicBezTo>
                    <a:cubicBezTo>
                      <a:pt x="4531" y="35939"/>
                      <a:pt x="5429" y="33869"/>
                      <a:pt x="5429" y="32306"/>
                    </a:cubicBezTo>
                    <a:cubicBezTo>
                      <a:pt x="5429" y="32306"/>
                      <a:pt x="6149" y="34572"/>
                      <a:pt x="5892" y="35994"/>
                    </a:cubicBezTo>
                    <a:cubicBezTo>
                      <a:pt x="5892" y="35994"/>
                      <a:pt x="6682" y="36188"/>
                      <a:pt x="7671" y="36188"/>
                    </a:cubicBezTo>
                    <a:cubicBezTo>
                      <a:pt x="8166" y="36188"/>
                      <a:pt x="8711" y="36140"/>
                      <a:pt x="9232" y="35994"/>
                    </a:cubicBezTo>
                    <a:cubicBezTo>
                      <a:pt x="9232" y="35994"/>
                      <a:pt x="9976" y="34505"/>
                      <a:pt x="9985" y="33322"/>
                    </a:cubicBezTo>
                    <a:cubicBezTo>
                      <a:pt x="9985" y="33322"/>
                      <a:pt x="10914" y="35300"/>
                      <a:pt x="10746" y="36190"/>
                    </a:cubicBezTo>
                    <a:cubicBezTo>
                      <a:pt x="10746" y="36190"/>
                      <a:pt x="11955" y="36317"/>
                      <a:pt x="13223" y="36317"/>
                    </a:cubicBezTo>
                    <a:cubicBezTo>
                      <a:pt x="13856" y="36317"/>
                      <a:pt x="14504" y="36286"/>
                      <a:pt x="15023" y="36190"/>
                    </a:cubicBezTo>
                    <a:lnTo>
                      <a:pt x="15944" y="36318"/>
                    </a:lnTo>
                    <a:lnTo>
                      <a:pt x="23100" y="36318"/>
                    </a:lnTo>
                    <a:lnTo>
                      <a:pt x="24020" y="36190"/>
                    </a:lnTo>
                    <a:cubicBezTo>
                      <a:pt x="24538" y="36286"/>
                      <a:pt x="25186" y="36317"/>
                      <a:pt x="25819" y="36317"/>
                    </a:cubicBezTo>
                    <a:cubicBezTo>
                      <a:pt x="27085" y="36317"/>
                      <a:pt x="28294" y="36190"/>
                      <a:pt x="28294" y="36190"/>
                    </a:cubicBezTo>
                    <a:cubicBezTo>
                      <a:pt x="28127" y="35297"/>
                      <a:pt x="29059" y="33322"/>
                      <a:pt x="29059" y="33322"/>
                    </a:cubicBezTo>
                    <a:cubicBezTo>
                      <a:pt x="29064" y="34502"/>
                      <a:pt x="29812" y="35994"/>
                      <a:pt x="29812" y="35994"/>
                    </a:cubicBezTo>
                    <a:cubicBezTo>
                      <a:pt x="30333" y="36140"/>
                      <a:pt x="30877" y="36188"/>
                      <a:pt x="31371" y="36188"/>
                    </a:cubicBezTo>
                    <a:cubicBezTo>
                      <a:pt x="32360" y="36188"/>
                      <a:pt x="33148" y="35994"/>
                      <a:pt x="33148" y="35994"/>
                    </a:cubicBezTo>
                    <a:cubicBezTo>
                      <a:pt x="32897" y="34572"/>
                      <a:pt x="33612" y="32306"/>
                      <a:pt x="33612" y="32306"/>
                    </a:cubicBezTo>
                    <a:cubicBezTo>
                      <a:pt x="33612" y="33869"/>
                      <a:pt x="34513" y="35939"/>
                      <a:pt x="34513" y="35939"/>
                    </a:cubicBezTo>
                    <a:cubicBezTo>
                      <a:pt x="34817" y="35977"/>
                      <a:pt x="35136" y="35993"/>
                      <a:pt x="35453" y="35993"/>
                    </a:cubicBezTo>
                    <a:cubicBezTo>
                      <a:pt x="36866" y="35993"/>
                      <a:pt x="38254" y="35682"/>
                      <a:pt x="38254" y="35682"/>
                    </a:cubicBezTo>
                    <a:cubicBezTo>
                      <a:pt x="38254" y="35682"/>
                      <a:pt x="37155" y="31801"/>
                      <a:pt x="38084" y="28339"/>
                    </a:cubicBezTo>
                    <a:cubicBezTo>
                      <a:pt x="39015" y="24877"/>
                      <a:pt x="39043" y="19139"/>
                      <a:pt x="39043" y="19139"/>
                    </a:cubicBezTo>
                    <a:cubicBezTo>
                      <a:pt x="38600" y="8459"/>
                      <a:pt x="30060" y="37"/>
                      <a:pt x="195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8;p42">
                <a:extLst>
                  <a:ext uri="{FF2B5EF4-FFF2-40B4-BE49-F238E27FC236}">
                    <a16:creationId xmlns:a16="http://schemas.microsoft.com/office/drawing/2014/main" id="{E24E6C47-39BB-8A86-31AE-2117ED49295B}"/>
                  </a:ext>
                </a:extLst>
              </p:cNvPr>
              <p:cNvSpPr/>
              <p:nvPr/>
            </p:nvSpPr>
            <p:spPr>
              <a:xfrm>
                <a:off x="6141840" y="2914464"/>
                <a:ext cx="1225841" cy="1140982"/>
              </a:xfrm>
              <a:custGeom>
                <a:avLst/>
                <a:gdLst/>
                <a:ahLst/>
                <a:cxnLst/>
                <a:rect l="l" t="t" r="r" b="b"/>
                <a:pathLst>
                  <a:path w="39451" h="36720" extrusionOk="0">
                    <a:moveTo>
                      <a:pt x="19730" y="402"/>
                    </a:moveTo>
                    <a:cubicBezTo>
                      <a:pt x="30124" y="436"/>
                      <a:pt x="38608" y="8761"/>
                      <a:pt x="39049" y="19337"/>
                    </a:cubicBezTo>
                    <a:cubicBezTo>
                      <a:pt x="39049" y="19392"/>
                      <a:pt x="39010" y="25089"/>
                      <a:pt x="38098" y="28484"/>
                    </a:cubicBezTo>
                    <a:cubicBezTo>
                      <a:pt x="37277" y="31539"/>
                      <a:pt x="37994" y="34862"/>
                      <a:pt x="38212" y="35727"/>
                    </a:cubicBezTo>
                    <a:cubicBezTo>
                      <a:pt x="37777" y="35811"/>
                      <a:pt x="36720" y="35989"/>
                      <a:pt x="35660" y="35989"/>
                    </a:cubicBezTo>
                    <a:cubicBezTo>
                      <a:pt x="35388" y="35989"/>
                      <a:pt x="35117" y="35978"/>
                      <a:pt x="34856" y="35950"/>
                    </a:cubicBezTo>
                    <a:cubicBezTo>
                      <a:pt x="34675" y="35512"/>
                      <a:pt x="34016" y="33810"/>
                      <a:pt x="34016" y="32504"/>
                    </a:cubicBezTo>
                    <a:cubicBezTo>
                      <a:pt x="34016" y="32407"/>
                      <a:pt x="33944" y="32323"/>
                      <a:pt x="33846" y="32306"/>
                    </a:cubicBezTo>
                    <a:cubicBezTo>
                      <a:pt x="33836" y="32305"/>
                      <a:pt x="33827" y="32304"/>
                      <a:pt x="33817" y="32304"/>
                    </a:cubicBezTo>
                    <a:cubicBezTo>
                      <a:pt x="33730" y="32304"/>
                      <a:pt x="33651" y="32360"/>
                      <a:pt x="33623" y="32446"/>
                    </a:cubicBezTo>
                    <a:cubicBezTo>
                      <a:pt x="33595" y="32538"/>
                      <a:pt x="32953" y="34583"/>
                      <a:pt x="33123" y="36033"/>
                    </a:cubicBezTo>
                    <a:cubicBezTo>
                      <a:pt x="32840" y="36089"/>
                      <a:pt x="32254" y="36182"/>
                      <a:pt x="31574" y="36182"/>
                    </a:cubicBezTo>
                    <a:cubicBezTo>
                      <a:pt x="31122" y="36182"/>
                      <a:pt x="30629" y="36141"/>
                      <a:pt x="30155" y="36019"/>
                    </a:cubicBezTo>
                    <a:cubicBezTo>
                      <a:pt x="30007" y="35699"/>
                      <a:pt x="29469" y="34485"/>
                      <a:pt x="29463" y="33520"/>
                    </a:cubicBezTo>
                    <a:cubicBezTo>
                      <a:pt x="29463" y="33425"/>
                      <a:pt x="29399" y="33347"/>
                      <a:pt x="29304" y="33325"/>
                    </a:cubicBezTo>
                    <a:cubicBezTo>
                      <a:pt x="29290" y="33322"/>
                      <a:pt x="29275" y="33320"/>
                      <a:pt x="29261" y="33320"/>
                    </a:cubicBezTo>
                    <a:cubicBezTo>
                      <a:pt x="29185" y="33320"/>
                      <a:pt x="29114" y="33363"/>
                      <a:pt x="29078" y="33436"/>
                    </a:cubicBezTo>
                    <a:cubicBezTo>
                      <a:pt x="29045" y="33514"/>
                      <a:pt x="28250" y="35205"/>
                      <a:pt x="28278" y="36206"/>
                    </a:cubicBezTo>
                    <a:cubicBezTo>
                      <a:pt x="27881" y="36241"/>
                      <a:pt x="26962" y="36314"/>
                      <a:pt x="26017" y="36314"/>
                    </a:cubicBezTo>
                    <a:cubicBezTo>
                      <a:pt x="25452" y="36314"/>
                      <a:pt x="24877" y="36288"/>
                      <a:pt x="24400" y="36212"/>
                    </a:cubicBezTo>
                    <a:lnTo>
                      <a:pt x="23153" y="36312"/>
                    </a:lnTo>
                    <a:lnTo>
                      <a:pt x="19657" y="36312"/>
                    </a:lnTo>
                    <a:lnTo>
                      <a:pt x="19657" y="36310"/>
                    </a:lnTo>
                    <a:lnTo>
                      <a:pt x="16304" y="36310"/>
                    </a:lnTo>
                    <a:lnTo>
                      <a:pt x="15060" y="36209"/>
                    </a:lnTo>
                    <a:cubicBezTo>
                      <a:pt x="14584" y="36284"/>
                      <a:pt x="14013" y="36310"/>
                      <a:pt x="13451" y="36310"/>
                    </a:cubicBezTo>
                    <a:cubicBezTo>
                      <a:pt x="12501" y="36310"/>
                      <a:pt x="11576" y="36236"/>
                      <a:pt x="11182" y="36201"/>
                    </a:cubicBezTo>
                    <a:cubicBezTo>
                      <a:pt x="11210" y="35205"/>
                      <a:pt x="10415" y="33509"/>
                      <a:pt x="10381" y="33433"/>
                    </a:cubicBezTo>
                    <a:cubicBezTo>
                      <a:pt x="10348" y="33359"/>
                      <a:pt x="10272" y="33318"/>
                      <a:pt x="10193" y="33318"/>
                    </a:cubicBezTo>
                    <a:cubicBezTo>
                      <a:pt x="10179" y="33318"/>
                      <a:pt x="10166" y="33319"/>
                      <a:pt x="10152" y="33322"/>
                    </a:cubicBezTo>
                    <a:cubicBezTo>
                      <a:pt x="10063" y="33339"/>
                      <a:pt x="9996" y="33422"/>
                      <a:pt x="9996" y="33517"/>
                    </a:cubicBezTo>
                    <a:cubicBezTo>
                      <a:pt x="9991" y="34482"/>
                      <a:pt x="9452" y="35696"/>
                      <a:pt x="9301" y="36017"/>
                    </a:cubicBezTo>
                    <a:cubicBezTo>
                      <a:pt x="8827" y="36138"/>
                      <a:pt x="8333" y="36179"/>
                      <a:pt x="7881" y="36179"/>
                    </a:cubicBezTo>
                    <a:cubicBezTo>
                      <a:pt x="7202" y="36179"/>
                      <a:pt x="6617" y="36086"/>
                      <a:pt x="6336" y="36031"/>
                    </a:cubicBezTo>
                    <a:cubicBezTo>
                      <a:pt x="6506" y="34580"/>
                      <a:pt x="5864" y="32532"/>
                      <a:pt x="5837" y="32443"/>
                    </a:cubicBezTo>
                    <a:cubicBezTo>
                      <a:pt x="5811" y="32357"/>
                      <a:pt x="5732" y="32301"/>
                      <a:pt x="5643" y="32301"/>
                    </a:cubicBezTo>
                    <a:cubicBezTo>
                      <a:pt x="5633" y="32301"/>
                      <a:pt x="5623" y="32302"/>
                      <a:pt x="5613" y="32304"/>
                    </a:cubicBezTo>
                    <a:cubicBezTo>
                      <a:pt x="5516" y="32317"/>
                      <a:pt x="5443" y="32401"/>
                      <a:pt x="5443" y="32502"/>
                    </a:cubicBezTo>
                    <a:cubicBezTo>
                      <a:pt x="5443" y="33807"/>
                      <a:pt x="4782" y="35509"/>
                      <a:pt x="4601" y="35947"/>
                    </a:cubicBezTo>
                    <a:cubicBezTo>
                      <a:pt x="4339" y="35975"/>
                      <a:pt x="4067" y="35986"/>
                      <a:pt x="3796" y="35986"/>
                    </a:cubicBezTo>
                    <a:cubicBezTo>
                      <a:pt x="2735" y="35986"/>
                      <a:pt x="1681" y="35808"/>
                      <a:pt x="1247" y="35724"/>
                    </a:cubicBezTo>
                    <a:cubicBezTo>
                      <a:pt x="1462" y="34859"/>
                      <a:pt x="2182" y="31539"/>
                      <a:pt x="1362" y="28482"/>
                    </a:cubicBezTo>
                    <a:cubicBezTo>
                      <a:pt x="452" y="25084"/>
                      <a:pt x="410" y="19392"/>
                      <a:pt x="410" y="19345"/>
                    </a:cubicBezTo>
                    <a:cubicBezTo>
                      <a:pt x="848" y="8758"/>
                      <a:pt x="9335" y="436"/>
                      <a:pt x="19730" y="402"/>
                    </a:cubicBezTo>
                    <a:close/>
                    <a:moveTo>
                      <a:pt x="19727" y="1"/>
                    </a:moveTo>
                    <a:cubicBezTo>
                      <a:pt x="9115" y="37"/>
                      <a:pt x="447" y="8526"/>
                      <a:pt x="0" y="19342"/>
                    </a:cubicBezTo>
                    <a:cubicBezTo>
                      <a:pt x="0" y="19401"/>
                      <a:pt x="42" y="25145"/>
                      <a:pt x="968" y="28593"/>
                    </a:cubicBezTo>
                    <a:cubicBezTo>
                      <a:pt x="1869" y="31958"/>
                      <a:pt x="809" y="35794"/>
                      <a:pt x="801" y="35833"/>
                    </a:cubicBezTo>
                    <a:cubicBezTo>
                      <a:pt x="787" y="35886"/>
                      <a:pt x="793" y="35941"/>
                      <a:pt x="820" y="35989"/>
                    </a:cubicBezTo>
                    <a:cubicBezTo>
                      <a:pt x="848" y="36039"/>
                      <a:pt x="899" y="36070"/>
                      <a:pt x="949" y="36084"/>
                    </a:cubicBezTo>
                    <a:cubicBezTo>
                      <a:pt x="1019" y="36099"/>
                      <a:pt x="2372" y="36398"/>
                      <a:pt x="3775" y="36398"/>
                    </a:cubicBezTo>
                    <a:cubicBezTo>
                      <a:pt x="4107" y="36398"/>
                      <a:pt x="4441" y="36381"/>
                      <a:pt x="4762" y="36340"/>
                    </a:cubicBezTo>
                    <a:cubicBezTo>
                      <a:pt x="4832" y="36335"/>
                      <a:pt x="4894" y="36290"/>
                      <a:pt x="4921" y="36223"/>
                    </a:cubicBezTo>
                    <a:cubicBezTo>
                      <a:pt x="4949" y="36156"/>
                      <a:pt x="5479" y="34931"/>
                      <a:pt x="5719" y="33648"/>
                    </a:cubicBezTo>
                    <a:cubicBezTo>
                      <a:pt x="5884" y="34407"/>
                      <a:pt x="6035" y="35414"/>
                      <a:pt x="5901" y="36165"/>
                    </a:cubicBezTo>
                    <a:cubicBezTo>
                      <a:pt x="5881" y="36268"/>
                      <a:pt x="5948" y="36368"/>
                      <a:pt x="6051" y="36393"/>
                    </a:cubicBezTo>
                    <a:cubicBezTo>
                      <a:pt x="6101" y="36404"/>
                      <a:pt x="6887" y="36592"/>
                      <a:pt x="7873" y="36592"/>
                    </a:cubicBezTo>
                    <a:cubicBezTo>
                      <a:pt x="8384" y="36592"/>
                      <a:pt x="8948" y="36542"/>
                      <a:pt x="9491" y="36391"/>
                    </a:cubicBezTo>
                    <a:cubicBezTo>
                      <a:pt x="9547" y="36377"/>
                      <a:pt x="9592" y="36338"/>
                      <a:pt x="9617" y="36285"/>
                    </a:cubicBezTo>
                    <a:cubicBezTo>
                      <a:pt x="9642" y="36237"/>
                      <a:pt x="10105" y="35303"/>
                      <a:pt x="10303" y="34312"/>
                    </a:cubicBezTo>
                    <a:cubicBezTo>
                      <a:pt x="10565" y="34987"/>
                      <a:pt x="10844" y="35877"/>
                      <a:pt x="10752" y="36351"/>
                    </a:cubicBezTo>
                    <a:cubicBezTo>
                      <a:pt x="10747" y="36404"/>
                      <a:pt x="10758" y="36463"/>
                      <a:pt x="10791" y="36508"/>
                    </a:cubicBezTo>
                    <a:cubicBezTo>
                      <a:pt x="10822" y="36555"/>
                      <a:pt x="10875" y="36583"/>
                      <a:pt x="10931" y="36589"/>
                    </a:cubicBezTo>
                    <a:cubicBezTo>
                      <a:pt x="11006" y="36596"/>
                      <a:pt x="12182" y="36719"/>
                      <a:pt x="13423" y="36719"/>
                    </a:cubicBezTo>
                    <a:cubicBezTo>
                      <a:pt x="14068" y="36719"/>
                      <a:pt x="14731" y="36686"/>
                      <a:pt x="15266" y="36586"/>
                    </a:cubicBezTo>
                    <a:cubicBezTo>
                      <a:pt x="15350" y="36569"/>
                      <a:pt x="15411" y="36502"/>
                      <a:pt x="15425" y="36418"/>
                    </a:cubicBezTo>
                    <a:lnTo>
                      <a:pt x="15955" y="36577"/>
                    </a:lnTo>
                    <a:cubicBezTo>
                      <a:pt x="15983" y="36658"/>
                      <a:pt x="16061" y="36714"/>
                      <a:pt x="16148" y="36714"/>
                    </a:cubicBezTo>
                    <a:lnTo>
                      <a:pt x="23301" y="36714"/>
                    </a:lnTo>
                    <a:cubicBezTo>
                      <a:pt x="23387" y="36714"/>
                      <a:pt x="23465" y="36661"/>
                      <a:pt x="23493" y="36577"/>
                    </a:cubicBezTo>
                    <a:lnTo>
                      <a:pt x="24023" y="36418"/>
                    </a:lnTo>
                    <a:cubicBezTo>
                      <a:pt x="24037" y="36502"/>
                      <a:pt x="24099" y="36569"/>
                      <a:pt x="24182" y="36586"/>
                    </a:cubicBezTo>
                    <a:cubicBezTo>
                      <a:pt x="24721" y="36683"/>
                      <a:pt x="25382" y="36717"/>
                      <a:pt x="26026" y="36717"/>
                    </a:cubicBezTo>
                    <a:cubicBezTo>
                      <a:pt x="27265" y="36717"/>
                      <a:pt x="28439" y="36597"/>
                      <a:pt x="28520" y="36586"/>
                    </a:cubicBezTo>
                    <a:cubicBezTo>
                      <a:pt x="28573" y="36577"/>
                      <a:pt x="28624" y="36550"/>
                      <a:pt x="28660" y="36505"/>
                    </a:cubicBezTo>
                    <a:cubicBezTo>
                      <a:pt x="28693" y="36460"/>
                      <a:pt x="28710" y="36404"/>
                      <a:pt x="28699" y="36349"/>
                    </a:cubicBezTo>
                    <a:cubicBezTo>
                      <a:pt x="28607" y="35874"/>
                      <a:pt x="28886" y="34984"/>
                      <a:pt x="29148" y="34309"/>
                    </a:cubicBezTo>
                    <a:cubicBezTo>
                      <a:pt x="29346" y="35294"/>
                      <a:pt x="29809" y="36234"/>
                      <a:pt x="29834" y="36282"/>
                    </a:cubicBezTo>
                    <a:cubicBezTo>
                      <a:pt x="29859" y="36335"/>
                      <a:pt x="29904" y="36368"/>
                      <a:pt x="29960" y="36388"/>
                    </a:cubicBezTo>
                    <a:cubicBezTo>
                      <a:pt x="30504" y="36540"/>
                      <a:pt x="31069" y="36591"/>
                      <a:pt x="31580" y="36591"/>
                    </a:cubicBezTo>
                    <a:cubicBezTo>
                      <a:pt x="32566" y="36591"/>
                      <a:pt x="33352" y="36402"/>
                      <a:pt x="33400" y="36391"/>
                    </a:cubicBezTo>
                    <a:cubicBezTo>
                      <a:pt x="33500" y="36365"/>
                      <a:pt x="33567" y="36265"/>
                      <a:pt x="33550" y="36159"/>
                    </a:cubicBezTo>
                    <a:cubicBezTo>
                      <a:pt x="33416" y="35414"/>
                      <a:pt x="33570" y="34407"/>
                      <a:pt x="33732" y="33648"/>
                    </a:cubicBezTo>
                    <a:cubicBezTo>
                      <a:pt x="33972" y="34931"/>
                      <a:pt x="34502" y="36156"/>
                      <a:pt x="34530" y="36223"/>
                    </a:cubicBezTo>
                    <a:cubicBezTo>
                      <a:pt x="34557" y="36285"/>
                      <a:pt x="34619" y="36332"/>
                      <a:pt x="34689" y="36340"/>
                    </a:cubicBezTo>
                    <a:cubicBezTo>
                      <a:pt x="35005" y="36380"/>
                      <a:pt x="35335" y="36396"/>
                      <a:pt x="35663" y="36396"/>
                    </a:cubicBezTo>
                    <a:cubicBezTo>
                      <a:pt x="37068" y="36396"/>
                      <a:pt x="38430" y="36099"/>
                      <a:pt x="38502" y="36084"/>
                    </a:cubicBezTo>
                    <a:cubicBezTo>
                      <a:pt x="38558" y="36072"/>
                      <a:pt x="38603" y="36039"/>
                      <a:pt x="38631" y="35989"/>
                    </a:cubicBezTo>
                    <a:cubicBezTo>
                      <a:pt x="38658" y="35944"/>
                      <a:pt x="38670" y="35886"/>
                      <a:pt x="38650" y="35833"/>
                    </a:cubicBezTo>
                    <a:cubicBezTo>
                      <a:pt x="38642" y="35794"/>
                      <a:pt x="37582" y="31960"/>
                      <a:pt x="38483" y="28593"/>
                    </a:cubicBezTo>
                    <a:cubicBezTo>
                      <a:pt x="39412" y="25148"/>
                      <a:pt x="39451" y="19401"/>
                      <a:pt x="39451" y="19334"/>
                    </a:cubicBezTo>
                    <a:cubicBezTo>
                      <a:pt x="39004" y="8532"/>
                      <a:pt x="30339" y="37"/>
                      <a:pt x="197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9;p42">
                <a:extLst>
                  <a:ext uri="{FF2B5EF4-FFF2-40B4-BE49-F238E27FC236}">
                    <a16:creationId xmlns:a16="http://schemas.microsoft.com/office/drawing/2014/main" id="{CCD47D1D-0505-7D59-0E08-3A8D1EE15EFE}"/>
                  </a:ext>
                </a:extLst>
              </p:cNvPr>
              <p:cNvSpPr/>
              <p:nvPr/>
            </p:nvSpPr>
            <p:spPr>
              <a:xfrm>
                <a:off x="6213709" y="3851344"/>
                <a:ext cx="1105187" cy="899207"/>
              </a:xfrm>
              <a:custGeom>
                <a:avLst/>
                <a:gdLst/>
                <a:ahLst/>
                <a:cxnLst/>
                <a:rect l="l" t="t" r="r" b="b"/>
                <a:pathLst>
                  <a:path w="35568" h="28939" extrusionOk="0">
                    <a:moveTo>
                      <a:pt x="15076" y="1"/>
                    </a:moveTo>
                    <a:lnTo>
                      <a:pt x="15076" y="4475"/>
                    </a:lnTo>
                    <a:cubicBezTo>
                      <a:pt x="15076" y="4475"/>
                      <a:pt x="9655" y="6163"/>
                      <a:pt x="7655" y="7187"/>
                    </a:cubicBezTo>
                    <a:cubicBezTo>
                      <a:pt x="5658" y="8205"/>
                      <a:pt x="3180" y="10719"/>
                      <a:pt x="1964" y="13115"/>
                    </a:cubicBezTo>
                    <a:cubicBezTo>
                      <a:pt x="748" y="15509"/>
                      <a:pt x="432" y="16452"/>
                      <a:pt x="432" y="16452"/>
                    </a:cubicBezTo>
                    <a:cubicBezTo>
                      <a:pt x="432" y="16452"/>
                      <a:pt x="0" y="17629"/>
                      <a:pt x="1336" y="18140"/>
                    </a:cubicBezTo>
                    <a:cubicBezTo>
                      <a:pt x="2673" y="18647"/>
                      <a:pt x="7519" y="20260"/>
                      <a:pt x="7519" y="20260"/>
                    </a:cubicBezTo>
                    <a:lnTo>
                      <a:pt x="8325" y="28939"/>
                    </a:lnTo>
                    <a:lnTo>
                      <a:pt x="27242" y="28939"/>
                    </a:lnTo>
                    <a:lnTo>
                      <a:pt x="28049" y="20260"/>
                    </a:lnTo>
                    <a:cubicBezTo>
                      <a:pt x="28049" y="20260"/>
                      <a:pt x="32897" y="18653"/>
                      <a:pt x="34231" y="18140"/>
                    </a:cubicBezTo>
                    <a:cubicBezTo>
                      <a:pt x="35567" y="17629"/>
                      <a:pt x="35135" y="16452"/>
                      <a:pt x="35135" y="16452"/>
                    </a:cubicBezTo>
                    <a:cubicBezTo>
                      <a:pt x="35135" y="16452"/>
                      <a:pt x="34822" y="15509"/>
                      <a:pt x="33603" y="13115"/>
                    </a:cubicBezTo>
                    <a:cubicBezTo>
                      <a:pt x="32387" y="10722"/>
                      <a:pt x="29915" y="8208"/>
                      <a:pt x="27912" y="7187"/>
                    </a:cubicBezTo>
                    <a:cubicBezTo>
                      <a:pt x="25912" y="6163"/>
                      <a:pt x="20491" y="4475"/>
                      <a:pt x="20491" y="4475"/>
                    </a:cubicBezTo>
                    <a:lnTo>
                      <a:pt x="2049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40;p42">
                <a:extLst>
                  <a:ext uri="{FF2B5EF4-FFF2-40B4-BE49-F238E27FC236}">
                    <a16:creationId xmlns:a16="http://schemas.microsoft.com/office/drawing/2014/main" id="{3170BA09-BEBC-ED7C-9FC8-41D593D40EB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41;p42">
                <a:extLst>
                  <a:ext uri="{FF2B5EF4-FFF2-40B4-BE49-F238E27FC236}">
                    <a16:creationId xmlns:a16="http://schemas.microsoft.com/office/drawing/2014/main" id="{C84131A0-262B-963E-D77A-394273C5C240}"/>
                  </a:ext>
                </a:extLst>
              </p:cNvPr>
              <p:cNvSpPr/>
              <p:nvPr/>
            </p:nvSpPr>
            <p:spPr>
              <a:xfrm>
                <a:off x="6604812" y="3851344"/>
                <a:ext cx="332631" cy="270921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19" extrusionOk="0">
                    <a:moveTo>
                      <a:pt x="2489" y="1"/>
                    </a:moveTo>
                    <a:lnTo>
                      <a:pt x="2489" y="4481"/>
                    </a:lnTo>
                    <a:cubicBezTo>
                      <a:pt x="2489" y="4481"/>
                      <a:pt x="1847" y="4679"/>
                      <a:pt x="927" y="4983"/>
                    </a:cubicBezTo>
                    <a:cubicBezTo>
                      <a:pt x="874" y="4911"/>
                      <a:pt x="824" y="4844"/>
                      <a:pt x="776" y="4777"/>
                    </a:cubicBezTo>
                    <a:lnTo>
                      <a:pt x="586" y="4872"/>
                    </a:lnTo>
                    <a:lnTo>
                      <a:pt x="408" y="4958"/>
                    </a:lnTo>
                    <a:lnTo>
                      <a:pt x="118" y="5098"/>
                    </a:lnTo>
                    <a:cubicBezTo>
                      <a:pt x="140" y="5134"/>
                      <a:pt x="168" y="5176"/>
                      <a:pt x="199" y="5223"/>
                    </a:cubicBezTo>
                    <a:cubicBezTo>
                      <a:pt x="132" y="5243"/>
                      <a:pt x="65" y="5268"/>
                      <a:pt x="1" y="5290"/>
                    </a:cubicBezTo>
                    <a:cubicBezTo>
                      <a:pt x="553" y="6154"/>
                      <a:pt x="2454" y="8719"/>
                      <a:pt x="5556" y="8719"/>
                    </a:cubicBezTo>
                    <a:cubicBezTo>
                      <a:pt x="5557" y="8719"/>
                      <a:pt x="5559" y="8719"/>
                      <a:pt x="5561" y="8719"/>
                    </a:cubicBezTo>
                    <a:cubicBezTo>
                      <a:pt x="8554" y="8719"/>
                      <a:pt x="10175" y="6347"/>
                      <a:pt x="10705" y="5393"/>
                    </a:cubicBezTo>
                    <a:cubicBezTo>
                      <a:pt x="10644" y="5374"/>
                      <a:pt x="10577" y="5351"/>
                      <a:pt x="10512" y="5326"/>
                    </a:cubicBezTo>
                    <a:cubicBezTo>
                      <a:pt x="10300" y="5257"/>
                      <a:pt x="10094" y="5187"/>
                      <a:pt x="9899" y="5123"/>
                    </a:cubicBezTo>
                    <a:cubicBezTo>
                      <a:pt x="9835" y="5098"/>
                      <a:pt x="9768" y="5078"/>
                      <a:pt x="9701" y="5056"/>
                    </a:cubicBezTo>
                    <a:cubicBezTo>
                      <a:pt x="9631" y="5031"/>
                      <a:pt x="9561" y="5008"/>
                      <a:pt x="9491" y="4986"/>
                    </a:cubicBezTo>
                    <a:cubicBezTo>
                      <a:pt x="8557" y="4679"/>
                      <a:pt x="7904" y="4475"/>
                      <a:pt x="7904" y="4475"/>
                    </a:cubicBezTo>
                    <a:lnTo>
                      <a:pt x="7904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42;p42">
                <a:extLst>
                  <a:ext uri="{FF2B5EF4-FFF2-40B4-BE49-F238E27FC236}">
                    <a16:creationId xmlns:a16="http://schemas.microsoft.com/office/drawing/2014/main" id="{E34D441F-8F69-145F-1919-0D29A114F250}"/>
                  </a:ext>
                </a:extLst>
              </p:cNvPr>
              <p:cNvSpPr/>
              <p:nvPr/>
            </p:nvSpPr>
            <p:spPr>
              <a:xfrm>
                <a:off x="6598566" y="4013633"/>
                <a:ext cx="344874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3700" extrusionOk="0">
                    <a:moveTo>
                      <a:pt x="400" y="0"/>
                    </a:moveTo>
                    <a:cubicBezTo>
                      <a:pt x="333" y="22"/>
                      <a:pt x="266" y="45"/>
                      <a:pt x="202" y="67"/>
                    </a:cubicBezTo>
                    <a:cubicBezTo>
                      <a:pt x="135" y="87"/>
                      <a:pt x="68" y="112"/>
                      <a:pt x="1" y="131"/>
                    </a:cubicBezTo>
                    <a:cubicBezTo>
                      <a:pt x="542" y="982"/>
                      <a:pt x="2525" y="3699"/>
                      <a:pt x="5762" y="3699"/>
                    </a:cubicBezTo>
                    <a:cubicBezTo>
                      <a:pt x="8872" y="3699"/>
                      <a:pt x="10566" y="1202"/>
                      <a:pt x="11098" y="237"/>
                    </a:cubicBezTo>
                    <a:cubicBezTo>
                      <a:pt x="11040" y="218"/>
                      <a:pt x="10973" y="193"/>
                      <a:pt x="10906" y="170"/>
                    </a:cubicBezTo>
                    <a:cubicBezTo>
                      <a:pt x="10839" y="151"/>
                      <a:pt x="10778" y="126"/>
                      <a:pt x="10713" y="106"/>
                    </a:cubicBezTo>
                    <a:cubicBezTo>
                      <a:pt x="10181" y="1041"/>
                      <a:pt x="8602" y="3295"/>
                      <a:pt x="5767" y="3295"/>
                    </a:cubicBezTo>
                    <a:cubicBezTo>
                      <a:pt x="2824" y="3295"/>
                      <a:pt x="972" y="873"/>
                      <a:pt x="4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43;p42">
                <a:extLst>
                  <a:ext uri="{FF2B5EF4-FFF2-40B4-BE49-F238E27FC236}">
                    <a16:creationId xmlns:a16="http://schemas.microsoft.com/office/drawing/2014/main" id="{B786BD43-B94A-9748-2B56-ADE795EB4D37}"/>
                  </a:ext>
                </a:extLst>
              </p:cNvPr>
              <p:cNvSpPr/>
              <p:nvPr/>
            </p:nvSpPr>
            <p:spPr>
              <a:xfrm>
                <a:off x="6560441" y="4002696"/>
                <a:ext cx="412643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4939" extrusionOk="0">
                    <a:moveTo>
                      <a:pt x="2017" y="1"/>
                    </a:moveTo>
                    <a:lnTo>
                      <a:pt x="1839" y="87"/>
                    </a:lnTo>
                    <a:lnTo>
                      <a:pt x="1549" y="227"/>
                    </a:lnTo>
                    <a:cubicBezTo>
                      <a:pt x="1571" y="263"/>
                      <a:pt x="1599" y="305"/>
                      <a:pt x="1629" y="352"/>
                    </a:cubicBezTo>
                    <a:cubicBezTo>
                      <a:pt x="1562" y="374"/>
                      <a:pt x="1498" y="397"/>
                      <a:pt x="1431" y="419"/>
                    </a:cubicBezTo>
                    <a:cubicBezTo>
                      <a:pt x="1364" y="439"/>
                      <a:pt x="1297" y="461"/>
                      <a:pt x="1233" y="486"/>
                    </a:cubicBezTo>
                    <a:cubicBezTo>
                      <a:pt x="899" y="598"/>
                      <a:pt x="553" y="718"/>
                      <a:pt x="201" y="840"/>
                    </a:cubicBezTo>
                    <a:cubicBezTo>
                      <a:pt x="134" y="863"/>
                      <a:pt x="67" y="885"/>
                      <a:pt x="0" y="910"/>
                    </a:cubicBezTo>
                    <a:cubicBezTo>
                      <a:pt x="767" y="2112"/>
                      <a:pt x="2963" y="4938"/>
                      <a:pt x="6623" y="4938"/>
                    </a:cubicBezTo>
                    <a:cubicBezTo>
                      <a:pt x="10278" y="4938"/>
                      <a:pt x="12496" y="2126"/>
                      <a:pt x="13280" y="921"/>
                    </a:cubicBezTo>
                    <a:cubicBezTo>
                      <a:pt x="13210" y="896"/>
                      <a:pt x="13146" y="877"/>
                      <a:pt x="13082" y="854"/>
                    </a:cubicBezTo>
                    <a:cubicBezTo>
                      <a:pt x="12828" y="762"/>
                      <a:pt x="12577" y="676"/>
                      <a:pt x="12331" y="592"/>
                    </a:cubicBezTo>
                    <a:cubicBezTo>
                      <a:pt x="12267" y="572"/>
                      <a:pt x="12200" y="547"/>
                      <a:pt x="12136" y="525"/>
                    </a:cubicBezTo>
                    <a:cubicBezTo>
                      <a:pt x="12074" y="503"/>
                      <a:pt x="12007" y="480"/>
                      <a:pt x="11946" y="461"/>
                    </a:cubicBezTo>
                    <a:cubicBezTo>
                      <a:pt x="11731" y="391"/>
                      <a:pt x="11528" y="321"/>
                      <a:pt x="11332" y="254"/>
                    </a:cubicBezTo>
                    <a:cubicBezTo>
                      <a:pt x="11265" y="229"/>
                      <a:pt x="11198" y="210"/>
                      <a:pt x="11131" y="187"/>
                    </a:cubicBezTo>
                    <a:cubicBezTo>
                      <a:pt x="10403" y="1161"/>
                      <a:pt x="8900" y="2670"/>
                      <a:pt x="6632" y="2670"/>
                    </a:cubicBezTo>
                    <a:cubicBezTo>
                      <a:pt x="4352" y="2670"/>
                      <a:pt x="2865" y="1150"/>
                      <a:pt x="2146" y="182"/>
                    </a:cubicBezTo>
                    <a:cubicBezTo>
                      <a:pt x="2101" y="118"/>
                      <a:pt x="2056" y="56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4;p42">
                <a:extLst>
                  <a:ext uri="{FF2B5EF4-FFF2-40B4-BE49-F238E27FC236}">
                    <a16:creationId xmlns:a16="http://schemas.microsoft.com/office/drawing/2014/main" id="{8D71AD5F-B8A0-6251-0052-E1DA891BBA25}"/>
                  </a:ext>
                </a:extLst>
              </p:cNvPr>
              <p:cNvSpPr/>
              <p:nvPr/>
            </p:nvSpPr>
            <p:spPr>
              <a:xfrm>
                <a:off x="6554537" y="3999651"/>
                <a:ext cx="424450" cy="162571"/>
              </a:xfrm>
              <a:custGeom>
                <a:avLst/>
                <a:gdLst/>
                <a:ahLst/>
                <a:cxnLst/>
                <a:rect l="l" t="t" r="r" b="b"/>
                <a:pathLst>
                  <a:path w="13660" h="5232" extrusionOk="0">
                    <a:moveTo>
                      <a:pt x="2394" y="1"/>
                    </a:moveTo>
                    <a:lnTo>
                      <a:pt x="2202" y="96"/>
                    </a:lnTo>
                    <a:lnTo>
                      <a:pt x="2026" y="182"/>
                    </a:lnTo>
                    <a:cubicBezTo>
                      <a:pt x="2059" y="235"/>
                      <a:pt x="2098" y="285"/>
                      <a:pt x="2140" y="341"/>
                    </a:cubicBezTo>
                    <a:cubicBezTo>
                      <a:pt x="2877" y="1343"/>
                      <a:pt x="4433" y="2964"/>
                      <a:pt x="6824" y="2964"/>
                    </a:cubicBezTo>
                    <a:cubicBezTo>
                      <a:pt x="9201" y="2964"/>
                      <a:pt x="10775" y="1351"/>
                      <a:pt x="11520" y="350"/>
                    </a:cubicBezTo>
                    <a:cubicBezTo>
                      <a:pt x="11453" y="327"/>
                      <a:pt x="11386" y="305"/>
                      <a:pt x="11319" y="283"/>
                    </a:cubicBezTo>
                    <a:cubicBezTo>
                      <a:pt x="11246" y="258"/>
                      <a:pt x="11176" y="238"/>
                      <a:pt x="11109" y="213"/>
                    </a:cubicBezTo>
                    <a:cubicBezTo>
                      <a:pt x="10384" y="1150"/>
                      <a:pt x="8947" y="2554"/>
                      <a:pt x="6816" y="2554"/>
                    </a:cubicBezTo>
                    <a:cubicBezTo>
                      <a:pt x="4682" y="2554"/>
                      <a:pt x="3256" y="1145"/>
                      <a:pt x="2545" y="207"/>
                    </a:cubicBezTo>
                    <a:cubicBezTo>
                      <a:pt x="2489" y="138"/>
                      <a:pt x="2439" y="68"/>
                      <a:pt x="2394" y="1"/>
                    </a:cubicBezTo>
                    <a:close/>
                    <a:moveTo>
                      <a:pt x="391" y="938"/>
                    </a:moveTo>
                    <a:cubicBezTo>
                      <a:pt x="324" y="963"/>
                      <a:pt x="257" y="983"/>
                      <a:pt x="190" y="1008"/>
                    </a:cubicBezTo>
                    <a:cubicBezTo>
                      <a:pt x="129" y="1030"/>
                      <a:pt x="62" y="1053"/>
                      <a:pt x="0" y="1075"/>
                    </a:cubicBezTo>
                    <a:cubicBezTo>
                      <a:pt x="773" y="2289"/>
                      <a:pt x="3044" y="5232"/>
                      <a:pt x="6813" y="5232"/>
                    </a:cubicBezTo>
                    <a:cubicBezTo>
                      <a:pt x="10577" y="5232"/>
                      <a:pt x="12867" y="2305"/>
                      <a:pt x="13659" y="1086"/>
                    </a:cubicBezTo>
                    <a:cubicBezTo>
                      <a:pt x="13595" y="1064"/>
                      <a:pt x="13534" y="1044"/>
                      <a:pt x="13470" y="1019"/>
                    </a:cubicBezTo>
                    <a:cubicBezTo>
                      <a:pt x="13405" y="994"/>
                      <a:pt x="13338" y="969"/>
                      <a:pt x="13269" y="949"/>
                    </a:cubicBezTo>
                    <a:cubicBezTo>
                      <a:pt x="12474" y="2149"/>
                      <a:pt x="10309" y="4830"/>
                      <a:pt x="6813" y="4830"/>
                    </a:cubicBezTo>
                    <a:cubicBezTo>
                      <a:pt x="3309" y="4830"/>
                      <a:pt x="1164" y="2127"/>
                      <a:pt x="391" y="938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5;p42">
                <a:extLst>
                  <a:ext uri="{FF2B5EF4-FFF2-40B4-BE49-F238E27FC236}">
                    <a16:creationId xmlns:a16="http://schemas.microsoft.com/office/drawing/2014/main" id="{EC1D9949-58C2-17D2-16D8-7FCC9CC2B5AD}"/>
                  </a:ext>
                </a:extLst>
              </p:cNvPr>
              <p:cNvSpPr/>
              <p:nvPr/>
            </p:nvSpPr>
            <p:spPr>
              <a:xfrm>
                <a:off x="6224709" y="4321338"/>
                <a:ext cx="236058" cy="160148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5154" extrusionOk="0">
                    <a:moveTo>
                      <a:pt x="631" y="1"/>
                    </a:moveTo>
                    <a:cubicBezTo>
                      <a:pt x="603" y="68"/>
                      <a:pt x="575" y="129"/>
                      <a:pt x="547" y="188"/>
                    </a:cubicBezTo>
                    <a:cubicBezTo>
                      <a:pt x="477" y="347"/>
                      <a:pt x="413" y="486"/>
                      <a:pt x="363" y="606"/>
                    </a:cubicBezTo>
                    <a:cubicBezTo>
                      <a:pt x="296" y="757"/>
                      <a:pt x="246" y="882"/>
                      <a:pt x="204" y="983"/>
                    </a:cubicBezTo>
                    <a:cubicBezTo>
                      <a:pt x="112" y="1217"/>
                      <a:pt x="76" y="1326"/>
                      <a:pt x="76" y="1326"/>
                    </a:cubicBezTo>
                    <a:cubicBezTo>
                      <a:pt x="76" y="1326"/>
                      <a:pt x="56" y="1379"/>
                      <a:pt x="37" y="1468"/>
                    </a:cubicBezTo>
                    <a:cubicBezTo>
                      <a:pt x="20" y="1574"/>
                      <a:pt x="0" y="1719"/>
                      <a:pt x="17" y="1889"/>
                    </a:cubicBezTo>
                    <a:cubicBezTo>
                      <a:pt x="51" y="2266"/>
                      <a:pt x="257" y="2738"/>
                      <a:pt x="980" y="3014"/>
                    </a:cubicBezTo>
                    <a:cubicBezTo>
                      <a:pt x="2157" y="3463"/>
                      <a:pt x="6057" y="4769"/>
                      <a:pt x="6969" y="5070"/>
                    </a:cubicBezTo>
                    <a:cubicBezTo>
                      <a:pt x="7092" y="5109"/>
                      <a:pt x="7162" y="5134"/>
                      <a:pt x="7162" y="5134"/>
                    </a:cubicBezTo>
                    <a:lnTo>
                      <a:pt x="7165" y="5154"/>
                    </a:lnTo>
                    <a:lnTo>
                      <a:pt x="7282" y="4397"/>
                    </a:lnTo>
                    <a:lnTo>
                      <a:pt x="7343" y="3993"/>
                    </a:lnTo>
                    <a:lnTo>
                      <a:pt x="7421" y="3477"/>
                    </a:lnTo>
                    <a:lnTo>
                      <a:pt x="7483" y="3070"/>
                    </a:lnTo>
                    <a:lnTo>
                      <a:pt x="7566" y="2514"/>
                    </a:lnTo>
                    <a:lnTo>
                      <a:pt x="7597" y="2316"/>
                    </a:lnTo>
                    <a:lnTo>
                      <a:pt x="7399" y="2249"/>
                    </a:lnTo>
                    <a:lnTo>
                      <a:pt x="6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6;p42">
                <a:extLst>
                  <a:ext uri="{FF2B5EF4-FFF2-40B4-BE49-F238E27FC236}">
                    <a16:creationId xmlns:a16="http://schemas.microsoft.com/office/drawing/2014/main" id="{A62CBDC2-8624-3034-98AA-2086CB0EEC80}"/>
                  </a:ext>
                </a:extLst>
              </p:cNvPr>
              <p:cNvSpPr/>
              <p:nvPr/>
            </p:nvSpPr>
            <p:spPr>
              <a:xfrm>
                <a:off x="6241705" y="4315963"/>
                <a:ext cx="225493" cy="191779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6172" extrusionOk="0">
                    <a:moveTo>
                      <a:pt x="168" y="1"/>
                    </a:moveTo>
                    <a:cubicBezTo>
                      <a:pt x="140" y="62"/>
                      <a:pt x="112" y="121"/>
                      <a:pt x="84" y="182"/>
                    </a:cubicBezTo>
                    <a:cubicBezTo>
                      <a:pt x="53" y="246"/>
                      <a:pt x="25" y="308"/>
                      <a:pt x="0" y="369"/>
                    </a:cubicBezTo>
                    <a:lnTo>
                      <a:pt x="6821" y="2632"/>
                    </a:lnTo>
                    <a:lnTo>
                      <a:pt x="6737" y="3178"/>
                    </a:lnTo>
                    <a:lnTo>
                      <a:pt x="6673" y="3588"/>
                    </a:lnTo>
                    <a:lnTo>
                      <a:pt x="6598" y="4105"/>
                    </a:lnTo>
                    <a:lnTo>
                      <a:pt x="6534" y="4512"/>
                    </a:lnTo>
                    <a:lnTo>
                      <a:pt x="6422" y="5251"/>
                    </a:lnTo>
                    <a:cubicBezTo>
                      <a:pt x="6545" y="5293"/>
                      <a:pt x="6615" y="5313"/>
                      <a:pt x="6615" y="5313"/>
                    </a:cubicBezTo>
                    <a:lnTo>
                      <a:pt x="6618" y="5335"/>
                    </a:lnTo>
                    <a:lnTo>
                      <a:pt x="6696" y="6172"/>
                    </a:lnTo>
                    <a:lnTo>
                      <a:pt x="6958" y="4462"/>
                    </a:lnTo>
                    <a:lnTo>
                      <a:pt x="6975" y="4350"/>
                    </a:lnTo>
                    <a:lnTo>
                      <a:pt x="7083" y="3644"/>
                    </a:lnTo>
                    <a:lnTo>
                      <a:pt x="7128" y="3343"/>
                    </a:lnTo>
                    <a:lnTo>
                      <a:pt x="7254" y="2534"/>
                    </a:lnTo>
                    <a:cubicBezTo>
                      <a:pt x="7254" y="2517"/>
                      <a:pt x="7256" y="2503"/>
                      <a:pt x="7254" y="2492"/>
                    </a:cubicBezTo>
                    <a:cubicBezTo>
                      <a:pt x="7254" y="2408"/>
                      <a:pt x="7198" y="2333"/>
                      <a:pt x="7117" y="2305"/>
                    </a:cubicBezTo>
                    <a:lnTo>
                      <a:pt x="6891" y="2233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7;p42">
                <a:extLst>
                  <a:ext uri="{FF2B5EF4-FFF2-40B4-BE49-F238E27FC236}">
                    <a16:creationId xmlns:a16="http://schemas.microsoft.com/office/drawing/2014/main" id="{CF8F9C3D-E072-3971-0379-CD112DFFB8C6}"/>
                  </a:ext>
                </a:extLst>
              </p:cNvPr>
              <p:cNvSpPr/>
              <p:nvPr/>
            </p:nvSpPr>
            <p:spPr>
              <a:xfrm>
                <a:off x="6224802" y="4366858"/>
                <a:ext cx="233821" cy="91136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2933" extrusionOk="0">
                    <a:moveTo>
                      <a:pt x="39" y="0"/>
                    </a:moveTo>
                    <a:cubicBezTo>
                      <a:pt x="20" y="106"/>
                      <a:pt x="0" y="251"/>
                      <a:pt x="17" y="422"/>
                    </a:cubicBezTo>
                    <a:lnTo>
                      <a:pt x="7083" y="2863"/>
                    </a:lnTo>
                    <a:lnTo>
                      <a:pt x="7254" y="2924"/>
                    </a:lnTo>
                    <a:cubicBezTo>
                      <a:pt x="7262" y="2927"/>
                      <a:pt x="7270" y="2930"/>
                      <a:pt x="7281" y="2930"/>
                    </a:cubicBezTo>
                    <a:cubicBezTo>
                      <a:pt x="7293" y="2932"/>
                      <a:pt x="7307" y="2932"/>
                      <a:pt x="7321" y="2932"/>
                    </a:cubicBezTo>
                    <a:cubicBezTo>
                      <a:pt x="7396" y="2932"/>
                      <a:pt x="7468" y="2891"/>
                      <a:pt x="7505" y="2818"/>
                    </a:cubicBezTo>
                    <a:cubicBezTo>
                      <a:pt x="7507" y="2815"/>
                      <a:pt x="7507" y="2807"/>
                      <a:pt x="7510" y="2801"/>
                    </a:cubicBezTo>
                    <a:cubicBezTo>
                      <a:pt x="7521" y="2771"/>
                      <a:pt x="7524" y="2737"/>
                      <a:pt x="7521" y="2704"/>
                    </a:cubicBezTo>
                    <a:cubicBezTo>
                      <a:pt x="7510" y="2626"/>
                      <a:pt x="7460" y="2559"/>
                      <a:pt x="7385" y="2536"/>
                    </a:cubicBezTo>
                    <a:lnTo>
                      <a:pt x="7340" y="2522"/>
                    </a:lnTo>
                    <a:lnTo>
                      <a:pt x="7145" y="245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8;p42">
                <a:extLst>
                  <a:ext uri="{FF2B5EF4-FFF2-40B4-BE49-F238E27FC236}">
                    <a16:creationId xmlns:a16="http://schemas.microsoft.com/office/drawing/2014/main" id="{8B859A13-078D-9E88-6AC8-AE8F6781B0B8}"/>
                  </a:ext>
                </a:extLst>
              </p:cNvPr>
              <p:cNvSpPr/>
              <p:nvPr/>
            </p:nvSpPr>
            <p:spPr>
              <a:xfrm>
                <a:off x="6231296" y="4340230"/>
                <a:ext cx="231925" cy="89768"/>
              </a:xfrm>
              <a:custGeom>
                <a:avLst/>
                <a:gdLst/>
                <a:ahLst/>
                <a:cxnLst/>
                <a:rect l="l" t="t" r="r" b="b"/>
                <a:pathLst>
                  <a:path w="7464" h="2889" extrusionOk="0">
                    <a:moveTo>
                      <a:pt x="157" y="1"/>
                    </a:moveTo>
                    <a:cubicBezTo>
                      <a:pt x="90" y="149"/>
                      <a:pt x="42" y="274"/>
                      <a:pt x="0" y="378"/>
                    </a:cubicBezTo>
                    <a:lnTo>
                      <a:pt x="7017" y="2799"/>
                    </a:lnTo>
                    <a:lnTo>
                      <a:pt x="7212" y="2866"/>
                    </a:lnTo>
                    <a:lnTo>
                      <a:pt x="7243" y="2877"/>
                    </a:lnTo>
                    <a:cubicBezTo>
                      <a:pt x="7262" y="2883"/>
                      <a:pt x="7287" y="2888"/>
                      <a:pt x="7310" y="2888"/>
                    </a:cubicBezTo>
                    <a:cubicBezTo>
                      <a:pt x="7349" y="2888"/>
                      <a:pt x="7385" y="2877"/>
                      <a:pt x="7418" y="2855"/>
                    </a:cubicBezTo>
                    <a:lnTo>
                      <a:pt x="7463" y="2556"/>
                    </a:lnTo>
                    <a:cubicBezTo>
                      <a:pt x="7441" y="2531"/>
                      <a:pt x="7410" y="2506"/>
                      <a:pt x="7379" y="2492"/>
                    </a:cubicBezTo>
                    <a:lnTo>
                      <a:pt x="7273" y="2459"/>
                    </a:lnTo>
                    <a:lnTo>
                      <a:pt x="7078" y="2392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9;p42">
                <a:extLst>
                  <a:ext uri="{FF2B5EF4-FFF2-40B4-BE49-F238E27FC236}">
                    <a16:creationId xmlns:a16="http://schemas.microsoft.com/office/drawing/2014/main" id="{5D5AF557-505C-08C9-82F1-C9668C1EF797}"/>
                  </a:ext>
                </a:extLst>
              </p:cNvPr>
              <p:cNvSpPr/>
              <p:nvPr/>
            </p:nvSpPr>
            <p:spPr>
              <a:xfrm>
                <a:off x="7072040" y="4321618"/>
                <a:ext cx="235809" cy="159247"/>
              </a:xfrm>
              <a:custGeom>
                <a:avLst/>
                <a:gdLst/>
                <a:ahLst/>
                <a:cxnLst/>
                <a:rect l="l" t="t" r="r" b="b"/>
                <a:pathLst>
                  <a:path w="7589" h="5125" extrusionOk="0">
                    <a:moveTo>
                      <a:pt x="6953" y="0"/>
                    </a:moveTo>
                    <a:lnTo>
                      <a:pt x="190" y="2243"/>
                    </a:lnTo>
                    <a:lnTo>
                      <a:pt x="1" y="2310"/>
                    </a:lnTo>
                    <a:lnTo>
                      <a:pt x="31" y="2508"/>
                    </a:lnTo>
                    <a:lnTo>
                      <a:pt x="115" y="3061"/>
                    </a:lnTo>
                    <a:lnTo>
                      <a:pt x="176" y="3468"/>
                    </a:lnTo>
                    <a:lnTo>
                      <a:pt x="254" y="3984"/>
                    </a:lnTo>
                    <a:lnTo>
                      <a:pt x="316" y="4388"/>
                    </a:lnTo>
                    <a:lnTo>
                      <a:pt x="427" y="5125"/>
                    </a:lnTo>
                    <a:cubicBezTo>
                      <a:pt x="444" y="5119"/>
                      <a:pt x="514" y="5094"/>
                      <a:pt x="623" y="5058"/>
                    </a:cubicBezTo>
                    <a:cubicBezTo>
                      <a:pt x="1552" y="4751"/>
                      <a:pt x="5435" y="3454"/>
                      <a:pt x="6607" y="3005"/>
                    </a:cubicBezTo>
                    <a:cubicBezTo>
                      <a:pt x="7327" y="2729"/>
                      <a:pt x="7533" y="2260"/>
                      <a:pt x="7569" y="1886"/>
                    </a:cubicBezTo>
                    <a:cubicBezTo>
                      <a:pt x="7589" y="1716"/>
                      <a:pt x="7569" y="1568"/>
                      <a:pt x="7550" y="1465"/>
                    </a:cubicBezTo>
                    <a:cubicBezTo>
                      <a:pt x="7533" y="1373"/>
                      <a:pt x="7508" y="1320"/>
                      <a:pt x="7508" y="1320"/>
                    </a:cubicBezTo>
                    <a:cubicBezTo>
                      <a:pt x="7508" y="1320"/>
                      <a:pt x="7472" y="1214"/>
                      <a:pt x="7377" y="982"/>
                    </a:cubicBezTo>
                    <a:cubicBezTo>
                      <a:pt x="7335" y="882"/>
                      <a:pt x="7285" y="756"/>
                      <a:pt x="7221" y="606"/>
                    </a:cubicBezTo>
                    <a:cubicBezTo>
                      <a:pt x="7168" y="483"/>
                      <a:pt x="7106" y="343"/>
                      <a:pt x="7036" y="187"/>
                    </a:cubicBezTo>
                    <a:cubicBezTo>
                      <a:pt x="7011" y="128"/>
                      <a:pt x="6983" y="64"/>
                      <a:pt x="6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50;p42">
                <a:extLst>
                  <a:ext uri="{FF2B5EF4-FFF2-40B4-BE49-F238E27FC236}">
                    <a16:creationId xmlns:a16="http://schemas.microsoft.com/office/drawing/2014/main" id="{3204F73E-40F7-0248-7478-4A00A1E5396A}"/>
                  </a:ext>
                </a:extLst>
              </p:cNvPr>
              <p:cNvSpPr/>
              <p:nvPr/>
            </p:nvSpPr>
            <p:spPr>
              <a:xfrm>
                <a:off x="7065795" y="4315621"/>
                <a:ext cx="225151" cy="190381"/>
              </a:xfrm>
              <a:custGeom>
                <a:avLst/>
                <a:gdLst/>
                <a:ahLst/>
                <a:cxnLst/>
                <a:rect l="l" t="t" r="r" b="b"/>
                <a:pathLst>
                  <a:path w="7246" h="6127" extrusionOk="0">
                    <a:moveTo>
                      <a:pt x="7078" y="1"/>
                    </a:moveTo>
                    <a:lnTo>
                      <a:pt x="363" y="2232"/>
                    </a:lnTo>
                    <a:lnTo>
                      <a:pt x="140" y="2305"/>
                    </a:lnTo>
                    <a:cubicBezTo>
                      <a:pt x="56" y="2333"/>
                      <a:pt x="1" y="2414"/>
                      <a:pt x="1" y="2498"/>
                    </a:cubicBezTo>
                    <a:cubicBezTo>
                      <a:pt x="1" y="2509"/>
                      <a:pt x="1" y="2514"/>
                      <a:pt x="6" y="2525"/>
                    </a:cubicBezTo>
                    <a:lnTo>
                      <a:pt x="132" y="3346"/>
                    </a:lnTo>
                    <a:lnTo>
                      <a:pt x="176" y="3644"/>
                    </a:lnTo>
                    <a:lnTo>
                      <a:pt x="285" y="4350"/>
                    </a:lnTo>
                    <a:lnTo>
                      <a:pt x="302" y="4467"/>
                    </a:lnTo>
                    <a:lnTo>
                      <a:pt x="556" y="6127"/>
                    </a:lnTo>
                    <a:lnTo>
                      <a:pt x="634" y="5315"/>
                    </a:lnTo>
                    <a:lnTo>
                      <a:pt x="637" y="5315"/>
                    </a:lnTo>
                    <a:cubicBezTo>
                      <a:pt x="653" y="5307"/>
                      <a:pt x="723" y="5287"/>
                      <a:pt x="832" y="5248"/>
                    </a:cubicBezTo>
                    <a:lnTo>
                      <a:pt x="720" y="4512"/>
                    </a:lnTo>
                    <a:lnTo>
                      <a:pt x="651" y="4107"/>
                    </a:lnTo>
                    <a:lnTo>
                      <a:pt x="573" y="3591"/>
                    </a:lnTo>
                    <a:lnTo>
                      <a:pt x="511" y="3184"/>
                    </a:lnTo>
                    <a:lnTo>
                      <a:pt x="428" y="2637"/>
                    </a:lnTo>
                    <a:lnTo>
                      <a:pt x="7246" y="374"/>
                    </a:lnTo>
                    <a:cubicBezTo>
                      <a:pt x="7218" y="313"/>
                      <a:pt x="7190" y="252"/>
                      <a:pt x="7162" y="185"/>
                    </a:cubicBezTo>
                    <a:cubicBezTo>
                      <a:pt x="7134" y="126"/>
                      <a:pt x="7106" y="62"/>
                      <a:pt x="70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51;p42">
                <a:extLst>
                  <a:ext uri="{FF2B5EF4-FFF2-40B4-BE49-F238E27FC236}">
                    <a16:creationId xmlns:a16="http://schemas.microsoft.com/office/drawing/2014/main" id="{84F3CF86-D394-A1E7-749D-03B083F83769}"/>
                  </a:ext>
                </a:extLst>
              </p:cNvPr>
              <p:cNvSpPr/>
              <p:nvPr/>
            </p:nvSpPr>
            <p:spPr>
              <a:xfrm>
                <a:off x="7074309" y="4367107"/>
                <a:ext cx="233541" cy="91073"/>
              </a:xfrm>
              <a:custGeom>
                <a:avLst/>
                <a:gdLst/>
                <a:ahLst/>
                <a:cxnLst/>
                <a:rect l="l" t="t" r="r" b="b"/>
                <a:pathLst>
                  <a:path w="7516" h="2931" extrusionOk="0">
                    <a:moveTo>
                      <a:pt x="7477" y="1"/>
                    </a:moveTo>
                    <a:lnTo>
                      <a:pt x="377" y="2456"/>
                    </a:lnTo>
                    <a:lnTo>
                      <a:pt x="184" y="2520"/>
                    </a:lnTo>
                    <a:lnTo>
                      <a:pt x="140" y="2534"/>
                    </a:lnTo>
                    <a:cubicBezTo>
                      <a:pt x="67" y="2562"/>
                      <a:pt x="17" y="2626"/>
                      <a:pt x="6" y="2698"/>
                    </a:cubicBezTo>
                    <a:cubicBezTo>
                      <a:pt x="0" y="2729"/>
                      <a:pt x="3" y="2763"/>
                      <a:pt x="14" y="2793"/>
                    </a:cubicBezTo>
                    <a:lnTo>
                      <a:pt x="25" y="2813"/>
                    </a:lnTo>
                    <a:cubicBezTo>
                      <a:pt x="59" y="2888"/>
                      <a:pt x="128" y="2930"/>
                      <a:pt x="207" y="2930"/>
                    </a:cubicBezTo>
                    <a:cubicBezTo>
                      <a:pt x="215" y="2930"/>
                      <a:pt x="229" y="2930"/>
                      <a:pt x="243" y="2924"/>
                    </a:cubicBezTo>
                    <a:cubicBezTo>
                      <a:pt x="254" y="2922"/>
                      <a:pt x="265" y="2922"/>
                      <a:pt x="271" y="2919"/>
                    </a:cubicBezTo>
                    <a:lnTo>
                      <a:pt x="438" y="2860"/>
                    </a:lnTo>
                    <a:lnTo>
                      <a:pt x="7496" y="422"/>
                    </a:lnTo>
                    <a:cubicBezTo>
                      <a:pt x="7516" y="252"/>
                      <a:pt x="7496" y="104"/>
                      <a:pt x="74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52;p42">
                <a:extLst>
                  <a:ext uri="{FF2B5EF4-FFF2-40B4-BE49-F238E27FC236}">
                    <a16:creationId xmlns:a16="http://schemas.microsoft.com/office/drawing/2014/main" id="{C4D20E83-8B8C-F1B1-F0E8-778E63171EC5}"/>
                  </a:ext>
                </a:extLst>
              </p:cNvPr>
              <p:cNvSpPr/>
              <p:nvPr/>
            </p:nvSpPr>
            <p:spPr>
              <a:xfrm>
                <a:off x="7069710" y="4340323"/>
                <a:ext cx="231739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7458" h="2886" extrusionOk="0">
                    <a:moveTo>
                      <a:pt x="7304" y="1"/>
                    </a:moveTo>
                    <a:lnTo>
                      <a:pt x="385" y="2389"/>
                    </a:lnTo>
                    <a:lnTo>
                      <a:pt x="193" y="2456"/>
                    </a:lnTo>
                    <a:lnTo>
                      <a:pt x="89" y="2489"/>
                    </a:lnTo>
                    <a:cubicBezTo>
                      <a:pt x="53" y="2503"/>
                      <a:pt x="23" y="2525"/>
                      <a:pt x="0" y="2553"/>
                    </a:cubicBezTo>
                    <a:lnTo>
                      <a:pt x="48" y="2852"/>
                    </a:lnTo>
                    <a:cubicBezTo>
                      <a:pt x="78" y="2874"/>
                      <a:pt x="117" y="2885"/>
                      <a:pt x="154" y="2885"/>
                    </a:cubicBezTo>
                    <a:cubicBezTo>
                      <a:pt x="176" y="2885"/>
                      <a:pt x="195" y="2880"/>
                      <a:pt x="221" y="2874"/>
                    </a:cubicBezTo>
                    <a:lnTo>
                      <a:pt x="251" y="2863"/>
                    </a:lnTo>
                    <a:lnTo>
                      <a:pt x="444" y="2796"/>
                    </a:lnTo>
                    <a:lnTo>
                      <a:pt x="7457" y="377"/>
                    </a:lnTo>
                    <a:cubicBezTo>
                      <a:pt x="7418" y="277"/>
                      <a:pt x="7365" y="151"/>
                      <a:pt x="73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53;p42">
                <a:extLst>
                  <a:ext uri="{FF2B5EF4-FFF2-40B4-BE49-F238E27FC236}">
                    <a16:creationId xmlns:a16="http://schemas.microsoft.com/office/drawing/2014/main" id="{B7E2C6DD-4E42-6775-D31A-61440196106D}"/>
                  </a:ext>
                </a:extLst>
              </p:cNvPr>
              <p:cNvSpPr/>
              <p:nvPr/>
            </p:nvSpPr>
            <p:spPr>
              <a:xfrm>
                <a:off x="6453989" y="4176450"/>
                <a:ext cx="50400" cy="22319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7183" extrusionOk="0">
                    <a:moveTo>
                      <a:pt x="1399" y="1"/>
                    </a:moveTo>
                    <a:cubicBezTo>
                      <a:pt x="1304" y="1"/>
                      <a:pt x="1220" y="71"/>
                      <a:pt x="1203" y="169"/>
                    </a:cubicBezTo>
                    <a:lnTo>
                      <a:pt x="20" y="6946"/>
                    </a:lnTo>
                    <a:cubicBezTo>
                      <a:pt x="0" y="7052"/>
                      <a:pt x="73" y="7158"/>
                      <a:pt x="184" y="7177"/>
                    </a:cubicBezTo>
                    <a:cubicBezTo>
                      <a:pt x="196" y="7177"/>
                      <a:pt x="204" y="7183"/>
                      <a:pt x="218" y="7183"/>
                    </a:cubicBezTo>
                    <a:cubicBezTo>
                      <a:pt x="316" y="7183"/>
                      <a:pt x="399" y="7113"/>
                      <a:pt x="419" y="7016"/>
                    </a:cubicBezTo>
                    <a:lnTo>
                      <a:pt x="1599" y="239"/>
                    </a:lnTo>
                    <a:cubicBezTo>
                      <a:pt x="1621" y="130"/>
                      <a:pt x="1549" y="27"/>
                      <a:pt x="1437" y="5"/>
                    </a:cubicBezTo>
                    <a:cubicBezTo>
                      <a:pt x="1424" y="2"/>
                      <a:pt x="1411" y="1"/>
                      <a:pt x="13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4;p42">
                <a:extLst>
                  <a:ext uri="{FF2B5EF4-FFF2-40B4-BE49-F238E27FC236}">
                    <a16:creationId xmlns:a16="http://schemas.microsoft.com/office/drawing/2014/main" id="{068EADC1-AB43-C0E2-0AD1-13BC5966DA02}"/>
                  </a:ext>
                </a:extLst>
              </p:cNvPr>
              <p:cNvSpPr/>
              <p:nvPr/>
            </p:nvSpPr>
            <p:spPr>
              <a:xfrm>
                <a:off x="7028540" y="4176481"/>
                <a:ext cx="50462" cy="223163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7182" extrusionOk="0">
                    <a:moveTo>
                      <a:pt x="224" y="0"/>
                    </a:moveTo>
                    <a:cubicBezTo>
                      <a:pt x="212" y="0"/>
                      <a:pt x="199" y="1"/>
                      <a:pt x="187" y="4"/>
                    </a:cubicBezTo>
                    <a:cubicBezTo>
                      <a:pt x="78" y="21"/>
                      <a:pt x="0" y="127"/>
                      <a:pt x="22" y="238"/>
                    </a:cubicBezTo>
                    <a:lnTo>
                      <a:pt x="1205" y="7015"/>
                    </a:lnTo>
                    <a:cubicBezTo>
                      <a:pt x="1222" y="7112"/>
                      <a:pt x="1306" y="7182"/>
                      <a:pt x="1403" y="7182"/>
                    </a:cubicBezTo>
                    <a:cubicBezTo>
                      <a:pt x="1414" y="7182"/>
                      <a:pt x="1423" y="7182"/>
                      <a:pt x="1437" y="7176"/>
                    </a:cubicBezTo>
                    <a:cubicBezTo>
                      <a:pt x="1546" y="7160"/>
                      <a:pt x="1624" y="7054"/>
                      <a:pt x="1601" y="6945"/>
                    </a:cubicBezTo>
                    <a:lnTo>
                      <a:pt x="419" y="168"/>
                    </a:lnTo>
                    <a:cubicBezTo>
                      <a:pt x="404" y="72"/>
                      <a:pt x="317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5;p42">
                <a:extLst>
                  <a:ext uri="{FF2B5EF4-FFF2-40B4-BE49-F238E27FC236}">
                    <a16:creationId xmlns:a16="http://schemas.microsoft.com/office/drawing/2014/main" id="{8F4EBD79-39AE-0956-0798-2BCF4B09D52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6;p42">
                <a:extLst>
                  <a:ext uri="{FF2B5EF4-FFF2-40B4-BE49-F238E27FC236}">
                    <a16:creationId xmlns:a16="http://schemas.microsoft.com/office/drawing/2014/main" id="{2FF18050-7289-B46F-1893-A1EE6B6592F9}"/>
                  </a:ext>
                </a:extLst>
              </p:cNvPr>
              <p:cNvSpPr/>
              <p:nvPr/>
            </p:nvSpPr>
            <p:spPr>
              <a:xfrm>
                <a:off x="6288841" y="2982947"/>
                <a:ext cx="935997" cy="588637"/>
              </a:xfrm>
              <a:custGeom>
                <a:avLst/>
                <a:gdLst/>
                <a:ahLst/>
                <a:cxnLst/>
                <a:rect l="l" t="t" r="r" b="b"/>
                <a:pathLst>
                  <a:path w="30123" h="18944" extrusionOk="0">
                    <a:moveTo>
                      <a:pt x="15060" y="1"/>
                    </a:moveTo>
                    <a:cubicBezTo>
                      <a:pt x="6744" y="1"/>
                      <a:pt x="1" y="6741"/>
                      <a:pt x="1" y="15063"/>
                    </a:cubicBezTo>
                    <a:lnTo>
                      <a:pt x="1" y="18943"/>
                    </a:lnTo>
                    <a:lnTo>
                      <a:pt x="2269" y="18943"/>
                    </a:lnTo>
                    <a:lnTo>
                      <a:pt x="5234" y="7798"/>
                    </a:lnTo>
                    <a:lnTo>
                      <a:pt x="24378" y="7829"/>
                    </a:lnTo>
                    <a:lnTo>
                      <a:pt x="27941" y="18943"/>
                    </a:lnTo>
                    <a:lnTo>
                      <a:pt x="30117" y="18943"/>
                    </a:lnTo>
                    <a:lnTo>
                      <a:pt x="30122" y="15063"/>
                    </a:lnTo>
                    <a:cubicBezTo>
                      <a:pt x="30122" y="6746"/>
                      <a:pt x="23382" y="1"/>
                      <a:pt x="1506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7;p42">
                <a:extLst>
                  <a:ext uri="{FF2B5EF4-FFF2-40B4-BE49-F238E27FC236}">
                    <a16:creationId xmlns:a16="http://schemas.microsoft.com/office/drawing/2014/main" id="{2778ECDB-94DD-2BFD-98C0-9B551F7F56F1}"/>
                  </a:ext>
                </a:extLst>
              </p:cNvPr>
              <p:cNvSpPr/>
              <p:nvPr/>
            </p:nvSpPr>
            <p:spPr>
              <a:xfrm>
                <a:off x="6282689" y="2976795"/>
                <a:ext cx="948457" cy="601098"/>
              </a:xfrm>
              <a:custGeom>
                <a:avLst/>
                <a:gdLst/>
                <a:ahLst/>
                <a:cxnLst/>
                <a:rect l="l" t="t" r="r" b="b"/>
                <a:pathLst>
                  <a:path w="30524" h="19345" extrusionOk="0">
                    <a:moveTo>
                      <a:pt x="15264" y="405"/>
                    </a:moveTo>
                    <a:cubicBezTo>
                      <a:pt x="23454" y="405"/>
                      <a:pt x="30119" y="7070"/>
                      <a:pt x="30119" y="15261"/>
                    </a:cubicBezTo>
                    <a:lnTo>
                      <a:pt x="30119" y="18940"/>
                    </a:lnTo>
                    <a:lnTo>
                      <a:pt x="28292" y="18940"/>
                    </a:lnTo>
                    <a:lnTo>
                      <a:pt x="24777" y="7965"/>
                    </a:lnTo>
                    <a:cubicBezTo>
                      <a:pt x="24752" y="7882"/>
                      <a:pt x="24671" y="7826"/>
                      <a:pt x="24584" y="7826"/>
                    </a:cubicBezTo>
                    <a:lnTo>
                      <a:pt x="5438" y="7792"/>
                    </a:lnTo>
                    <a:cubicBezTo>
                      <a:pt x="5349" y="7792"/>
                      <a:pt x="5268" y="7854"/>
                      <a:pt x="5243" y="7943"/>
                    </a:cubicBezTo>
                    <a:lnTo>
                      <a:pt x="2322" y="18940"/>
                    </a:lnTo>
                    <a:lnTo>
                      <a:pt x="408" y="18940"/>
                    </a:lnTo>
                    <a:lnTo>
                      <a:pt x="408" y="15261"/>
                    </a:lnTo>
                    <a:cubicBezTo>
                      <a:pt x="408" y="7070"/>
                      <a:pt x="7070" y="405"/>
                      <a:pt x="15264" y="405"/>
                    </a:cubicBezTo>
                    <a:close/>
                    <a:moveTo>
                      <a:pt x="15264" y="0"/>
                    </a:moveTo>
                    <a:cubicBezTo>
                      <a:pt x="6847" y="0"/>
                      <a:pt x="1" y="6847"/>
                      <a:pt x="1" y="15261"/>
                    </a:cubicBezTo>
                    <a:lnTo>
                      <a:pt x="1" y="19141"/>
                    </a:lnTo>
                    <a:cubicBezTo>
                      <a:pt x="1" y="19253"/>
                      <a:pt x="93" y="19345"/>
                      <a:pt x="204" y="19345"/>
                    </a:cubicBezTo>
                    <a:lnTo>
                      <a:pt x="2475" y="19345"/>
                    </a:lnTo>
                    <a:cubicBezTo>
                      <a:pt x="2565" y="19345"/>
                      <a:pt x="2645" y="19283"/>
                      <a:pt x="2671" y="19194"/>
                    </a:cubicBezTo>
                    <a:lnTo>
                      <a:pt x="5591" y="8200"/>
                    </a:lnTo>
                    <a:lnTo>
                      <a:pt x="24434" y="8230"/>
                    </a:lnTo>
                    <a:lnTo>
                      <a:pt x="27952" y="19205"/>
                    </a:lnTo>
                    <a:cubicBezTo>
                      <a:pt x="27977" y="19289"/>
                      <a:pt x="28058" y="19345"/>
                      <a:pt x="28144" y="19345"/>
                    </a:cubicBezTo>
                    <a:lnTo>
                      <a:pt x="30320" y="19345"/>
                    </a:lnTo>
                    <a:cubicBezTo>
                      <a:pt x="30432" y="19345"/>
                      <a:pt x="30518" y="19253"/>
                      <a:pt x="30524" y="19141"/>
                    </a:cubicBezTo>
                    <a:lnTo>
                      <a:pt x="30524" y="15261"/>
                    </a:lnTo>
                    <a:cubicBezTo>
                      <a:pt x="30524" y="6847"/>
                      <a:pt x="23678" y="0"/>
                      <a:pt x="152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8;p42">
                <a:extLst>
                  <a:ext uri="{FF2B5EF4-FFF2-40B4-BE49-F238E27FC236}">
                    <a16:creationId xmlns:a16="http://schemas.microsoft.com/office/drawing/2014/main" id="{84C81929-9DC5-3570-4C58-328868117CCB}"/>
                  </a:ext>
                </a:extLst>
              </p:cNvPr>
              <p:cNvSpPr/>
              <p:nvPr/>
            </p:nvSpPr>
            <p:spPr>
              <a:xfrm>
                <a:off x="6210913" y="3483298"/>
                <a:ext cx="240688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6" h="7773" extrusionOk="0">
                    <a:moveTo>
                      <a:pt x="3268" y="0"/>
                    </a:moveTo>
                    <a:cubicBezTo>
                      <a:pt x="2358" y="0"/>
                      <a:pt x="1535" y="374"/>
                      <a:pt x="941" y="974"/>
                    </a:cubicBezTo>
                    <a:cubicBezTo>
                      <a:pt x="361" y="1568"/>
                      <a:pt x="1" y="2377"/>
                      <a:pt x="1" y="3270"/>
                    </a:cubicBezTo>
                    <a:lnTo>
                      <a:pt x="1" y="4503"/>
                    </a:lnTo>
                    <a:cubicBezTo>
                      <a:pt x="1" y="5602"/>
                      <a:pt x="536" y="6573"/>
                      <a:pt x="1368" y="7164"/>
                    </a:cubicBezTo>
                    <a:cubicBezTo>
                      <a:pt x="1903" y="7549"/>
                      <a:pt x="2559" y="7773"/>
                      <a:pt x="3268" y="7773"/>
                    </a:cubicBezTo>
                    <a:lnTo>
                      <a:pt x="7745" y="7773"/>
                    </a:lnTo>
                    <a:lnTo>
                      <a:pt x="77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9;p42">
                <a:extLst>
                  <a:ext uri="{FF2B5EF4-FFF2-40B4-BE49-F238E27FC236}">
                    <a16:creationId xmlns:a16="http://schemas.microsoft.com/office/drawing/2014/main" id="{0BC1F23D-F975-9F76-360B-CE5AB88D6D42}"/>
                  </a:ext>
                </a:extLst>
              </p:cNvPr>
              <p:cNvSpPr/>
              <p:nvPr/>
            </p:nvSpPr>
            <p:spPr>
              <a:xfrm>
                <a:off x="6204761" y="3477301"/>
                <a:ext cx="253148" cy="253862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8170" extrusionOk="0">
                    <a:moveTo>
                      <a:pt x="7745" y="397"/>
                    </a:moveTo>
                    <a:lnTo>
                      <a:pt x="7745" y="7762"/>
                    </a:lnTo>
                    <a:lnTo>
                      <a:pt x="3468" y="7762"/>
                    </a:lnTo>
                    <a:cubicBezTo>
                      <a:pt x="2824" y="7762"/>
                      <a:pt x="2210" y="7567"/>
                      <a:pt x="1688" y="7193"/>
                    </a:cubicBezTo>
                    <a:cubicBezTo>
                      <a:pt x="882" y="6618"/>
                      <a:pt x="405" y="5686"/>
                      <a:pt x="405" y="4701"/>
                    </a:cubicBezTo>
                    <a:lnTo>
                      <a:pt x="405" y="3466"/>
                    </a:lnTo>
                    <a:cubicBezTo>
                      <a:pt x="405" y="2657"/>
                      <a:pt x="718" y="1892"/>
                      <a:pt x="1287" y="1315"/>
                    </a:cubicBezTo>
                    <a:cubicBezTo>
                      <a:pt x="1870" y="726"/>
                      <a:pt x="2643" y="400"/>
                      <a:pt x="3468" y="400"/>
                    </a:cubicBezTo>
                    <a:lnTo>
                      <a:pt x="7745" y="397"/>
                    </a:lnTo>
                    <a:close/>
                    <a:moveTo>
                      <a:pt x="3468" y="1"/>
                    </a:moveTo>
                    <a:cubicBezTo>
                      <a:pt x="2531" y="1"/>
                      <a:pt x="1655" y="366"/>
                      <a:pt x="997" y="1033"/>
                    </a:cubicBezTo>
                    <a:cubicBezTo>
                      <a:pt x="355" y="1683"/>
                      <a:pt x="1" y="2548"/>
                      <a:pt x="1" y="3466"/>
                    </a:cubicBezTo>
                    <a:lnTo>
                      <a:pt x="1" y="4701"/>
                    </a:lnTo>
                    <a:cubicBezTo>
                      <a:pt x="1" y="5820"/>
                      <a:pt x="545" y="6877"/>
                      <a:pt x="1454" y="7525"/>
                    </a:cubicBezTo>
                    <a:cubicBezTo>
                      <a:pt x="2043" y="7946"/>
                      <a:pt x="2740" y="8169"/>
                      <a:pt x="3468" y="8169"/>
                    </a:cubicBezTo>
                    <a:lnTo>
                      <a:pt x="7943" y="8169"/>
                    </a:lnTo>
                    <a:cubicBezTo>
                      <a:pt x="8055" y="8169"/>
                      <a:pt x="8147" y="8080"/>
                      <a:pt x="8147" y="7971"/>
                    </a:cubicBezTo>
                    <a:lnTo>
                      <a:pt x="8147" y="202"/>
                    </a:lnTo>
                    <a:cubicBezTo>
                      <a:pt x="8147" y="90"/>
                      <a:pt x="8055" y="1"/>
                      <a:pt x="79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60;p42">
                <a:extLst>
                  <a:ext uri="{FF2B5EF4-FFF2-40B4-BE49-F238E27FC236}">
                    <a16:creationId xmlns:a16="http://schemas.microsoft.com/office/drawing/2014/main" id="{DDF778BC-50D9-C57F-7EA1-2F7F4BA4C8CE}"/>
                  </a:ext>
                </a:extLst>
              </p:cNvPr>
              <p:cNvSpPr/>
              <p:nvPr/>
            </p:nvSpPr>
            <p:spPr>
              <a:xfrm>
                <a:off x="6282596" y="3479911"/>
                <a:ext cx="12615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996" extrusionOk="0">
                    <a:moveTo>
                      <a:pt x="205" y="0"/>
                    </a:moveTo>
                    <a:cubicBezTo>
                      <a:pt x="93" y="0"/>
                      <a:pt x="1" y="90"/>
                      <a:pt x="1" y="201"/>
                    </a:cubicBezTo>
                    <a:lnTo>
                      <a:pt x="1" y="7792"/>
                    </a:lnTo>
                    <a:cubicBezTo>
                      <a:pt x="1" y="7904"/>
                      <a:pt x="93" y="7996"/>
                      <a:pt x="205" y="7996"/>
                    </a:cubicBezTo>
                    <a:cubicBezTo>
                      <a:pt x="316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6" y="0"/>
                      <a:pt x="20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61;p42">
                <a:extLst>
                  <a:ext uri="{FF2B5EF4-FFF2-40B4-BE49-F238E27FC236}">
                    <a16:creationId xmlns:a16="http://schemas.microsoft.com/office/drawing/2014/main" id="{A0F5A5AB-9498-34C6-88EA-20FEC24ED4D3}"/>
                  </a:ext>
                </a:extLst>
              </p:cNvPr>
              <p:cNvSpPr/>
              <p:nvPr/>
            </p:nvSpPr>
            <p:spPr>
              <a:xfrm>
                <a:off x="6311648" y="3477145"/>
                <a:ext cx="12584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8175" extrusionOk="0">
                    <a:moveTo>
                      <a:pt x="204" y="0"/>
                    </a:moveTo>
                    <a:cubicBezTo>
                      <a:pt x="93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3" y="8174"/>
                      <a:pt x="204" y="8174"/>
                    </a:cubicBezTo>
                    <a:cubicBezTo>
                      <a:pt x="316" y="8174"/>
                      <a:pt x="402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6" y="0"/>
                      <a:pt x="20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62;p42">
                <a:extLst>
                  <a:ext uri="{FF2B5EF4-FFF2-40B4-BE49-F238E27FC236}">
                    <a16:creationId xmlns:a16="http://schemas.microsoft.com/office/drawing/2014/main" id="{F1D4A1A7-B7F7-1D03-B49D-A5165F9E8BB8}"/>
                  </a:ext>
                </a:extLst>
              </p:cNvPr>
              <p:cNvSpPr/>
              <p:nvPr/>
            </p:nvSpPr>
            <p:spPr>
              <a:xfrm>
                <a:off x="7064335" y="3483298"/>
                <a:ext cx="240657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5" h="7773" extrusionOk="0">
                    <a:moveTo>
                      <a:pt x="0" y="0"/>
                    </a:moveTo>
                    <a:lnTo>
                      <a:pt x="0" y="7773"/>
                    </a:lnTo>
                    <a:lnTo>
                      <a:pt x="4478" y="7773"/>
                    </a:lnTo>
                    <a:cubicBezTo>
                      <a:pt x="5186" y="7773"/>
                      <a:pt x="5842" y="7549"/>
                      <a:pt x="6378" y="7164"/>
                    </a:cubicBezTo>
                    <a:cubicBezTo>
                      <a:pt x="7209" y="6573"/>
                      <a:pt x="7745" y="5602"/>
                      <a:pt x="7745" y="4503"/>
                    </a:cubicBezTo>
                    <a:lnTo>
                      <a:pt x="7745" y="3270"/>
                    </a:lnTo>
                    <a:cubicBezTo>
                      <a:pt x="7745" y="2377"/>
                      <a:pt x="7385" y="1568"/>
                      <a:pt x="6805" y="974"/>
                    </a:cubicBezTo>
                    <a:cubicBezTo>
                      <a:pt x="6210" y="374"/>
                      <a:pt x="5387" y="0"/>
                      <a:pt x="44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63;p42">
                <a:extLst>
                  <a:ext uri="{FF2B5EF4-FFF2-40B4-BE49-F238E27FC236}">
                    <a16:creationId xmlns:a16="http://schemas.microsoft.com/office/drawing/2014/main" id="{D10B02BE-5F2B-6D53-DFA7-681D87DF90E0}"/>
                  </a:ext>
                </a:extLst>
              </p:cNvPr>
              <p:cNvSpPr/>
              <p:nvPr/>
            </p:nvSpPr>
            <p:spPr>
              <a:xfrm>
                <a:off x="7057903" y="3477145"/>
                <a:ext cx="253241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8175" extrusionOk="0">
                    <a:moveTo>
                      <a:pt x="4682" y="405"/>
                    </a:moveTo>
                    <a:cubicBezTo>
                      <a:pt x="5508" y="405"/>
                      <a:pt x="6281" y="728"/>
                      <a:pt x="6864" y="1320"/>
                    </a:cubicBezTo>
                    <a:cubicBezTo>
                      <a:pt x="7433" y="1894"/>
                      <a:pt x="7745" y="2662"/>
                      <a:pt x="7745" y="3471"/>
                    </a:cubicBezTo>
                    <a:lnTo>
                      <a:pt x="7745" y="4704"/>
                    </a:lnTo>
                    <a:cubicBezTo>
                      <a:pt x="7745" y="5691"/>
                      <a:pt x="7265" y="6623"/>
                      <a:pt x="6462" y="7198"/>
                    </a:cubicBezTo>
                    <a:cubicBezTo>
                      <a:pt x="5943" y="7569"/>
                      <a:pt x="5327" y="7767"/>
                      <a:pt x="4685" y="7767"/>
                    </a:cubicBezTo>
                    <a:lnTo>
                      <a:pt x="405" y="7767"/>
                    </a:lnTo>
                    <a:lnTo>
                      <a:pt x="405" y="405"/>
                    </a:lnTo>
                    <a:close/>
                    <a:moveTo>
                      <a:pt x="204" y="0"/>
                    </a:moveTo>
                    <a:cubicBezTo>
                      <a:pt x="93" y="0"/>
                      <a:pt x="1" y="92"/>
                      <a:pt x="1" y="204"/>
                    </a:cubicBezTo>
                    <a:lnTo>
                      <a:pt x="1" y="7973"/>
                    </a:lnTo>
                    <a:cubicBezTo>
                      <a:pt x="1" y="8085"/>
                      <a:pt x="93" y="8174"/>
                      <a:pt x="204" y="8174"/>
                    </a:cubicBezTo>
                    <a:lnTo>
                      <a:pt x="4682" y="8174"/>
                    </a:lnTo>
                    <a:cubicBezTo>
                      <a:pt x="5410" y="8174"/>
                      <a:pt x="6108" y="7948"/>
                      <a:pt x="6696" y="7527"/>
                    </a:cubicBezTo>
                    <a:cubicBezTo>
                      <a:pt x="7606" y="6874"/>
                      <a:pt x="8150" y="5817"/>
                      <a:pt x="8150" y="4701"/>
                    </a:cubicBezTo>
                    <a:lnTo>
                      <a:pt x="8150" y="3468"/>
                    </a:lnTo>
                    <a:cubicBezTo>
                      <a:pt x="8150" y="2550"/>
                      <a:pt x="7795" y="1688"/>
                      <a:pt x="7154" y="1032"/>
                    </a:cubicBezTo>
                    <a:cubicBezTo>
                      <a:pt x="6495" y="368"/>
                      <a:pt x="5617" y="0"/>
                      <a:pt x="46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4;p42">
                <a:extLst>
                  <a:ext uri="{FF2B5EF4-FFF2-40B4-BE49-F238E27FC236}">
                    <a16:creationId xmlns:a16="http://schemas.microsoft.com/office/drawing/2014/main" id="{D473C441-70EA-2939-4994-1EFBE35C1E3F}"/>
                  </a:ext>
                </a:extLst>
              </p:cNvPr>
              <p:cNvSpPr/>
              <p:nvPr/>
            </p:nvSpPr>
            <p:spPr>
              <a:xfrm>
                <a:off x="7220720" y="3479911"/>
                <a:ext cx="12584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996" extrusionOk="0">
                    <a:moveTo>
                      <a:pt x="201" y="0"/>
                    </a:moveTo>
                    <a:cubicBezTo>
                      <a:pt x="89" y="0"/>
                      <a:pt x="0" y="90"/>
                      <a:pt x="0" y="201"/>
                    </a:cubicBezTo>
                    <a:lnTo>
                      <a:pt x="0" y="7792"/>
                    </a:lnTo>
                    <a:cubicBezTo>
                      <a:pt x="0" y="7904"/>
                      <a:pt x="89" y="7996"/>
                      <a:pt x="201" y="7996"/>
                    </a:cubicBezTo>
                    <a:cubicBezTo>
                      <a:pt x="312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2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5;p42">
                <a:extLst>
                  <a:ext uri="{FF2B5EF4-FFF2-40B4-BE49-F238E27FC236}">
                    <a16:creationId xmlns:a16="http://schemas.microsoft.com/office/drawing/2014/main" id="{55AF38E9-DF9A-70ED-B788-E69B582BA4E0}"/>
                  </a:ext>
                </a:extLst>
              </p:cNvPr>
              <p:cNvSpPr/>
              <p:nvPr/>
            </p:nvSpPr>
            <p:spPr>
              <a:xfrm>
                <a:off x="7191667" y="3477145"/>
                <a:ext cx="12678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175" extrusionOk="0">
                    <a:moveTo>
                      <a:pt x="201" y="0"/>
                    </a:moveTo>
                    <a:cubicBezTo>
                      <a:pt x="90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0" y="8174"/>
                      <a:pt x="201" y="8174"/>
                    </a:cubicBezTo>
                    <a:cubicBezTo>
                      <a:pt x="316" y="8174"/>
                      <a:pt x="408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3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6;p42">
                <a:extLst>
                  <a:ext uri="{FF2B5EF4-FFF2-40B4-BE49-F238E27FC236}">
                    <a16:creationId xmlns:a16="http://schemas.microsoft.com/office/drawing/2014/main" id="{97FE36D4-CB06-3EE8-E25D-43D7EAF9A291}"/>
                  </a:ext>
                </a:extLst>
              </p:cNvPr>
              <p:cNvSpPr/>
              <p:nvPr/>
            </p:nvSpPr>
            <p:spPr>
              <a:xfrm>
                <a:off x="6346231" y="3097447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5976" y="1"/>
                      <a:pt x="1" y="5977"/>
                      <a:pt x="1" y="13347"/>
                    </a:cubicBezTo>
                    <a:cubicBezTo>
                      <a:pt x="1" y="16887"/>
                      <a:pt x="1407" y="20280"/>
                      <a:pt x="3909" y="22785"/>
                    </a:cubicBezTo>
                    <a:cubicBezTo>
                      <a:pt x="6412" y="25287"/>
                      <a:pt x="9807" y="26693"/>
                      <a:pt x="13347" y="26693"/>
                    </a:cubicBezTo>
                    <a:cubicBezTo>
                      <a:pt x="16884" y="26693"/>
                      <a:pt x="20280" y="25287"/>
                      <a:pt x="22782" y="22785"/>
                    </a:cubicBezTo>
                    <a:cubicBezTo>
                      <a:pt x="25284" y="20280"/>
                      <a:pt x="26691" y="16887"/>
                      <a:pt x="26691" y="13347"/>
                    </a:cubicBezTo>
                    <a:cubicBezTo>
                      <a:pt x="26691" y="9807"/>
                      <a:pt x="25284" y="6415"/>
                      <a:pt x="22782" y="3909"/>
                    </a:cubicBezTo>
                    <a:cubicBezTo>
                      <a:pt x="20280" y="1407"/>
                      <a:pt x="16884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7;p42">
                <a:extLst>
                  <a:ext uri="{FF2B5EF4-FFF2-40B4-BE49-F238E27FC236}">
                    <a16:creationId xmlns:a16="http://schemas.microsoft.com/office/drawing/2014/main" id="{FD762982-F399-C988-7C50-57DEC41A11E6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8;p42">
                <a:extLst>
                  <a:ext uri="{FF2B5EF4-FFF2-40B4-BE49-F238E27FC236}">
                    <a16:creationId xmlns:a16="http://schemas.microsoft.com/office/drawing/2014/main" id="{96D6D562-518E-6690-5A00-C4CCD0E97493}"/>
                  </a:ext>
                </a:extLst>
              </p:cNvPr>
              <p:cNvSpPr/>
              <p:nvPr/>
            </p:nvSpPr>
            <p:spPr>
              <a:xfrm>
                <a:off x="6388178" y="3636544"/>
                <a:ext cx="250227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3" h="8036" extrusionOk="0">
                    <a:moveTo>
                      <a:pt x="3614" y="1"/>
                    </a:moveTo>
                    <a:cubicBezTo>
                      <a:pt x="3181" y="1"/>
                      <a:pt x="2766" y="59"/>
                      <a:pt x="2372" y="173"/>
                    </a:cubicBezTo>
                    <a:cubicBezTo>
                      <a:pt x="1407" y="458"/>
                      <a:pt x="576" y="1058"/>
                      <a:pt x="1" y="1856"/>
                    </a:cubicBezTo>
                    <a:lnTo>
                      <a:pt x="1" y="1859"/>
                    </a:lnTo>
                    <a:cubicBezTo>
                      <a:pt x="1318" y="4551"/>
                      <a:pt x="3516" y="6738"/>
                      <a:pt x="6222" y="8035"/>
                    </a:cubicBezTo>
                    <a:cubicBezTo>
                      <a:pt x="7335" y="7229"/>
                      <a:pt x="8052" y="5920"/>
                      <a:pt x="8052" y="4445"/>
                    </a:cubicBezTo>
                    <a:cubicBezTo>
                      <a:pt x="8052" y="3516"/>
                      <a:pt x="7770" y="2659"/>
                      <a:pt x="7288" y="1951"/>
                    </a:cubicBezTo>
                    <a:cubicBezTo>
                      <a:pt x="7028" y="1566"/>
                      <a:pt x="6708" y="1225"/>
                      <a:pt x="6345" y="941"/>
                    </a:cubicBezTo>
                    <a:cubicBezTo>
                      <a:pt x="5614" y="369"/>
                      <a:pt x="4704" y="26"/>
                      <a:pt x="3711" y="3"/>
                    </a:cubicBezTo>
                    <a:cubicBezTo>
                      <a:pt x="3675" y="1"/>
                      <a:pt x="3644" y="1"/>
                      <a:pt x="3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9;p42">
                <a:extLst>
                  <a:ext uri="{FF2B5EF4-FFF2-40B4-BE49-F238E27FC236}">
                    <a16:creationId xmlns:a16="http://schemas.microsoft.com/office/drawing/2014/main" id="{C10D532E-ECEE-4CA1-607E-43B8AAFEBDCC}"/>
                  </a:ext>
                </a:extLst>
              </p:cNvPr>
              <p:cNvSpPr/>
              <p:nvPr/>
            </p:nvSpPr>
            <p:spPr>
              <a:xfrm>
                <a:off x="6886790" y="3636638"/>
                <a:ext cx="248207" cy="248735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8005" extrusionOk="0">
                    <a:moveTo>
                      <a:pt x="4445" y="0"/>
                    </a:moveTo>
                    <a:cubicBezTo>
                      <a:pt x="3438" y="0"/>
                      <a:pt x="2509" y="335"/>
                      <a:pt x="1764" y="901"/>
                    </a:cubicBezTo>
                    <a:cubicBezTo>
                      <a:pt x="1396" y="1178"/>
                      <a:pt x="1075" y="1507"/>
                      <a:pt x="810" y="1883"/>
                    </a:cubicBezTo>
                    <a:cubicBezTo>
                      <a:pt x="302" y="2609"/>
                      <a:pt x="1" y="3493"/>
                      <a:pt x="1" y="4444"/>
                    </a:cubicBezTo>
                    <a:cubicBezTo>
                      <a:pt x="1" y="5901"/>
                      <a:pt x="704" y="7195"/>
                      <a:pt x="1792" y="8004"/>
                    </a:cubicBezTo>
                    <a:cubicBezTo>
                      <a:pt x="4492" y="6687"/>
                      <a:pt x="6688" y="4483"/>
                      <a:pt x="7988" y="1769"/>
                    </a:cubicBezTo>
                    <a:cubicBezTo>
                      <a:pt x="7441" y="1044"/>
                      <a:pt x="6680" y="494"/>
                      <a:pt x="5801" y="215"/>
                    </a:cubicBezTo>
                    <a:cubicBezTo>
                      <a:pt x="5385" y="78"/>
                      <a:pt x="4939" y="6"/>
                      <a:pt x="44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70;p42">
                <a:extLst>
                  <a:ext uri="{FF2B5EF4-FFF2-40B4-BE49-F238E27FC236}">
                    <a16:creationId xmlns:a16="http://schemas.microsoft.com/office/drawing/2014/main" id="{6077B248-68FE-8223-C561-CABD98B1433F}"/>
                  </a:ext>
                </a:extLst>
              </p:cNvPr>
              <p:cNvSpPr/>
              <p:nvPr/>
            </p:nvSpPr>
            <p:spPr>
              <a:xfrm>
                <a:off x="6454237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71;p42">
                <a:extLst>
                  <a:ext uri="{FF2B5EF4-FFF2-40B4-BE49-F238E27FC236}">
                    <a16:creationId xmlns:a16="http://schemas.microsoft.com/office/drawing/2014/main" id="{6F865167-371C-5756-D791-3A8354B0AC4F}"/>
                  </a:ext>
                </a:extLst>
              </p:cNvPr>
              <p:cNvSpPr/>
              <p:nvPr/>
            </p:nvSpPr>
            <p:spPr>
              <a:xfrm>
                <a:off x="6447992" y="3481651"/>
                <a:ext cx="225089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9" y="7636"/>
                      <a:pt x="7243" y="5923"/>
                      <a:pt x="7240" y="3817"/>
                    </a:cubicBezTo>
                    <a:cubicBezTo>
                      <a:pt x="7240" y="1710"/>
                      <a:pt x="5619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72;p42">
                <a:extLst>
                  <a:ext uri="{FF2B5EF4-FFF2-40B4-BE49-F238E27FC236}">
                    <a16:creationId xmlns:a16="http://schemas.microsoft.com/office/drawing/2014/main" id="{07AD065B-10D1-16EE-14E0-C00ABDA68472}"/>
                  </a:ext>
                </a:extLst>
              </p:cNvPr>
              <p:cNvSpPr/>
              <p:nvPr/>
            </p:nvSpPr>
            <p:spPr>
              <a:xfrm>
                <a:off x="6493854" y="3529843"/>
                <a:ext cx="128081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4" extrusionOk="0">
                    <a:moveTo>
                      <a:pt x="2143" y="0"/>
                    </a:moveTo>
                    <a:cubicBezTo>
                      <a:pt x="958" y="0"/>
                      <a:pt x="1" y="1016"/>
                      <a:pt x="1" y="2266"/>
                    </a:cubicBezTo>
                    <a:cubicBezTo>
                      <a:pt x="1" y="3518"/>
                      <a:pt x="958" y="4534"/>
                      <a:pt x="2143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59" y="2266"/>
                    </a:lnTo>
                    <a:lnTo>
                      <a:pt x="4110" y="1364"/>
                    </a:lnTo>
                    <a:cubicBezTo>
                      <a:pt x="3781" y="561"/>
                      <a:pt x="3022" y="0"/>
                      <a:pt x="214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73;p42">
                <a:extLst>
                  <a:ext uri="{FF2B5EF4-FFF2-40B4-BE49-F238E27FC236}">
                    <a16:creationId xmlns:a16="http://schemas.microsoft.com/office/drawing/2014/main" id="{F877E752-2CF7-CA66-41B6-0CEDF53EABCC}"/>
                  </a:ext>
                </a:extLst>
              </p:cNvPr>
              <p:cNvSpPr/>
              <p:nvPr/>
            </p:nvSpPr>
            <p:spPr>
              <a:xfrm>
                <a:off x="6487515" y="3523412"/>
                <a:ext cx="141597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4942" extrusionOk="0">
                    <a:moveTo>
                      <a:pt x="2347" y="408"/>
                    </a:moveTo>
                    <a:cubicBezTo>
                      <a:pt x="3059" y="408"/>
                      <a:pt x="3706" y="818"/>
                      <a:pt x="4046" y="1465"/>
                    </a:cubicBezTo>
                    <a:lnTo>
                      <a:pt x="2185" y="2286"/>
                    </a:lnTo>
                    <a:cubicBezTo>
                      <a:pt x="2107" y="2319"/>
                      <a:pt x="2063" y="2392"/>
                      <a:pt x="2063" y="2473"/>
                    </a:cubicBezTo>
                    <a:cubicBezTo>
                      <a:pt x="2063" y="2553"/>
                      <a:pt x="2110" y="2626"/>
                      <a:pt x="2185" y="2660"/>
                    </a:cubicBezTo>
                    <a:lnTo>
                      <a:pt x="4055" y="3460"/>
                    </a:lnTo>
                    <a:cubicBezTo>
                      <a:pt x="3714" y="4119"/>
                      <a:pt x="3067" y="4537"/>
                      <a:pt x="2347" y="4537"/>
                    </a:cubicBezTo>
                    <a:cubicBezTo>
                      <a:pt x="1279" y="4537"/>
                      <a:pt x="405" y="3611"/>
                      <a:pt x="405" y="2473"/>
                    </a:cubicBezTo>
                    <a:cubicBezTo>
                      <a:pt x="405" y="1337"/>
                      <a:pt x="1279" y="408"/>
                      <a:pt x="2347" y="408"/>
                    </a:cubicBezTo>
                    <a:close/>
                    <a:moveTo>
                      <a:pt x="2347" y="1"/>
                    </a:moveTo>
                    <a:cubicBezTo>
                      <a:pt x="1056" y="1"/>
                      <a:pt x="1" y="1111"/>
                      <a:pt x="1" y="2473"/>
                    </a:cubicBezTo>
                    <a:cubicBezTo>
                      <a:pt x="1" y="3834"/>
                      <a:pt x="1056" y="4942"/>
                      <a:pt x="2347" y="4942"/>
                    </a:cubicBezTo>
                    <a:cubicBezTo>
                      <a:pt x="3296" y="4942"/>
                      <a:pt x="4144" y="4350"/>
                      <a:pt x="4515" y="3427"/>
                    </a:cubicBezTo>
                    <a:cubicBezTo>
                      <a:pt x="4557" y="3321"/>
                      <a:pt x="4506" y="3206"/>
                      <a:pt x="4406" y="3164"/>
                    </a:cubicBezTo>
                    <a:lnTo>
                      <a:pt x="2774" y="2467"/>
                    </a:lnTo>
                    <a:lnTo>
                      <a:pt x="4398" y="1753"/>
                    </a:lnTo>
                    <a:cubicBezTo>
                      <a:pt x="4495" y="1705"/>
                      <a:pt x="4546" y="1591"/>
                      <a:pt x="4504" y="1491"/>
                    </a:cubicBezTo>
                    <a:cubicBezTo>
                      <a:pt x="4130" y="587"/>
                      <a:pt x="3287" y="1"/>
                      <a:pt x="23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4;p42">
                <a:extLst>
                  <a:ext uri="{FF2B5EF4-FFF2-40B4-BE49-F238E27FC236}">
                    <a16:creationId xmlns:a16="http://schemas.microsoft.com/office/drawing/2014/main" id="{A332B80D-FFD8-02B5-4CD1-18A914902711}"/>
                  </a:ext>
                </a:extLst>
              </p:cNvPr>
              <p:cNvSpPr/>
              <p:nvPr/>
            </p:nvSpPr>
            <p:spPr>
              <a:xfrm>
                <a:off x="6425030" y="3526425"/>
                <a:ext cx="48504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03" extrusionOk="0">
                    <a:moveTo>
                      <a:pt x="231" y="1"/>
                    </a:moveTo>
                    <a:cubicBezTo>
                      <a:pt x="154" y="1"/>
                      <a:pt x="78" y="45"/>
                      <a:pt x="45" y="121"/>
                    </a:cubicBezTo>
                    <a:cubicBezTo>
                      <a:pt x="1" y="222"/>
                      <a:pt x="45" y="345"/>
                      <a:pt x="146" y="389"/>
                    </a:cubicBezTo>
                    <a:lnTo>
                      <a:pt x="1245" y="883"/>
                    </a:lnTo>
                    <a:cubicBezTo>
                      <a:pt x="1273" y="894"/>
                      <a:pt x="1301" y="903"/>
                      <a:pt x="1328" y="903"/>
                    </a:cubicBezTo>
                    <a:cubicBezTo>
                      <a:pt x="1409" y="903"/>
                      <a:pt x="1482" y="861"/>
                      <a:pt x="1513" y="783"/>
                    </a:cubicBezTo>
                    <a:cubicBezTo>
                      <a:pt x="1560" y="682"/>
                      <a:pt x="1513" y="559"/>
                      <a:pt x="1412" y="515"/>
                    </a:cubicBezTo>
                    <a:lnTo>
                      <a:pt x="313" y="18"/>
                    </a:lnTo>
                    <a:cubicBezTo>
                      <a:pt x="287" y="7"/>
                      <a:pt x="259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5;p42">
                <a:extLst>
                  <a:ext uri="{FF2B5EF4-FFF2-40B4-BE49-F238E27FC236}">
                    <a16:creationId xmlns:a16="http://schemas.microsoft.com/office/drawing/2014/main" id="{0576B5F0-6C75-F56D-2D4E-AC7AF8BB6538}"/>
                  </a:ext>
                </a:extLst>
              </p:cNvPr>
              <p:cNvSpPr/>
              <p:nvPr/>
            </p:nvSpPr>
            <p:spPr>
              <a:xfrm>
                <a:off x="6443331" y="3494515"/>
                <a:ext cx="44309" cy="38312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233" extrusionOk="0">
                    <a:moveTo>
                      <a:pt x="226" y="0"/>
                    </a:moveTo>
                    <a:cubicBezTo>
                      <a:pt x="168" y="0"/>
                      <a:pt x="111" y="25"/>
                      <a:pt x="73" y="74"/>
                    </a:cubicBezTo>
                    <a:cubicBezTo>
                      <a:pt x="0" y="161"/>
                      <a:pt x="11" y="286"/>
                      <a:pt x="98" y="359"/>
                    </a:cubicBezTo>
                    <a:lnTo>
                      <a:pt x="1069" y="1182"/>
                    </a:lnTo>
                    <a:cubicBezTo>
                      <a:pt x="1102" y="1213"/>
                      <a:pt x="1152" y="1232"/>
                      <a:pt x="1197" y="1232"/>
                    </a:cubicBezTo>
                    <a:cubicBezTo>
                      <a:pt x="1253" y="1232"/>
                      <a:pt x="1309" y="1204"/>
                      <a:pt x="1353" y="1157"/>
                    </a:cubicBezTo>
                    <a:cubicBezTo>
                      <a:pt x="1426" y="1070"/>
                      <a:pt x="1417" y="945"/>
                      <a:pt x="1328" y="872"/>
                    </a:cubicBezTo>
                    <a:lnTo>
                      <a:pt x="360" y="49"/>
                    </a:lnTo>
                    <a:cubicBezTo>
                      <a:pt x="321" y="17"/>
                      <a:pt x="274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6;p42">
                <a:extLst>
                  <a:ext uri="{FF2B5EF4-FFF2-40B4-BE49-F238E27FC236}">
                    <a16:creationId xmlns:a16="http://schemas.microsoft.com/office/drawing/2014/main" id="{C877E3AA-9741-AC42-149F-F8DBF5E51750}"/>
                  </a:ext>
                </a:extLst>
              </p:cNvPr>
              <p:cNvSpPr/>
              <p:nvPr/>
            </p:nvSpPr>
            <p:spPr>
              <a:xfrm>
                <a:off x="6471762" y="3469502"/>
                <a:ext cx="34708" cy="45273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7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12" y="1359"/>
                    </a:lnTo>
                    <a:cubicBezTo>
                      <a:pt x="753" y="1423"/>
                      <a:pt x="818" y="1457"/>
                      <a:pt x="885" y="1457"/>
                    </a:cubicBezTo>
                    <a:cubicBezTo>
                      <a:pt x="924" y="1457"/>
                      <a:pt x="957" y="1446"/>
                      <a:pt x="991" y="1426"/>
                    </a:cubicBezTo>
                    <a:cubicBezTo>
                      <a:pt x="1088" y="1368"/>
                      <a:pt x="1116" y="1242"/>
                      <a:pt x="1055" y="1147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7;p42">
                <a:extLst>
                  <a:ext uri="{FF2B5EF4-FFF2-40B4-BE49-F238E27FC236}">
                    <a16:creationId xmlns:a16="http://schemas.microsoft.com/office/drawing/2014/main" id="{826E6B00-1A28-B06A-BF94-AFE38A8A21AF}"/>
                  </a:ext>
                </a:extLst>
              </p:cNvPr>
              <p:cNvSpPr/>
              <p:nvPr/>
            </p:nvSpPr>
            <p:spPr>
              <a:xfrm>
                <a:off x="6505661" y="3454680"/>
                <a:ext cx="25946" cy="46143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85" extrusionOk="0">
                    <a:moveTo>
                      <a:pt x="228" y="1"/>
                    </a:moveTo>
                    <a:cubicBezTo>
                      <a:pt x="207" y="1"/>
                      <a:pt x="185" y="4"/>
                      <a:pt x="165" y="12"/>
                    </a:cubicBezTo>
                    <a:cubicBezTo>
                      <a:pt x="59" y="51"/>
                      <a:pt x="0" y="165"/>
                      <a:pt x="39" y="271"/>
                    </a:cubicBezTo>
                    <a:lnTo>
                      <a:pt x="410" y="1348"/>
                    </a:lnTo>
                    <a:cubicBezTo>
                      <a:pt x="444" y="1432"/>
                      <a:pt x="519" y="1485"/>
                      <a:pt x="603" y="1485"/>
                    </a:cubicBezTo>
                    <a:cubicBezTo>
                      <a:pt x="625" y="1485"/>
                      <a:pt x="647" y="1482"/>
                      <a:pt x="670" y="1474"/>
                    </a:cubicBezTo>
                    <a:cubicBezTo>
                      <a:pt x="773" y="1434"/>
                      <a:pt x="834" y="1320"/>
                      <a:pt x="795" y="1217"/>
                    </a:cubicBezTo>
                    <a:lnTo>
                      <a:pt x="421" y="137"/>
                    </a:lnTo>
                    <a:cubicBezTo>
                      <a:pt x="390" y="55"/>
                      <a:pt x="311" y="1"/>
                      <a:pt x="22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8;p42">
                <a:extLst>
                  <a:ext uri="{FF2B5EF4-FFF2-40B4-BE49-F238E27FC236}">
                    <a16:creationId xmlns:a16="http://schemas.microsoft.com/office/drawing/2014/main" id="{17D7DCF6-AC8D-9A9F-2ADC-630A89550C44}"/>
                  </a:ext>
                </a:extLst>
              </p:cNvPr>
              <p:cNvSpPr/>
              <p:nvPr/>
            </p:nvSpPr>
            <p:spPr>
              <a:xfrm>
                <a:off x="6451565" y="3671500"/>
                <a:ext cx="39369" cy="3250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046" extrusionOk="0">
                    <a:moveTo>
                      <a:pt x="1037" y="0"/>
                    </a:moveTo>
                    <a:cubicBezTo>
                      <a:pt x="993" y="0"/>
                      <a:pt x="948" y="15"/>
                      <a:pt x="910" y="44"/>
                    </a:cubicBezTo>
                    <a:lnTo>
                      <a:pt x="106" y="683"/>
                    </a:lnTo>
                    <a:cubicBezTo>
                      <a:pt x="14" y="753"/>
                      <a:pt x="0" y="881"/>
                      <a:pt x="70" y="968"/>
                    </a:cubicBezTo>
                    <a:cubicBezTo>
                      <a:pt x="109" y="1018"/>
                      <a:pt x="168" y="1046"/>
                      <a:pt x="226" y="1046"/>
                    </a:cubicBezTo>
                    <a:cubicBezTo>
                      <a:pt x="274" y="1046"/>
                      <a:pt x="315" y="1032"/>
                      <a:pt x="357" y="1004"/>
                    </a:cubicBezTo>
                    <a:lnTo>
                      <a:pt x="1161" y="365"/>
                    </a:lnTo>
                    <a:cubicBezTo>
                      <a:pt x="1253" y="296"/>
                      <a:pt x="1267" y="167"/>
                      <a:pt x="1197" y="78"/>
                    </a:cubicBezTo>
                    <a:cubicBezTo>
                      <a:pt x="1157" y="27"/>
                      <a:pt x="1098" y="0"/>
                      <a:pt x="10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9;p42">
                <a:extLst>
                  <a:ext uri="{FF2B5EF4-FFF2-40B4-BE49-F238E27FC236}">
                    <a16:creationId xmlns:a16="http://schemas.microsoft.com/office/drawing/2014/main" id="{C1B028B8-7615-9FBB-86DF-D5C73002CC32}"/>
                  </a:ext>
                </a:extLst>
              </p:cNvPr>
              <p:cNvSpPr/>
              <p:nvPr/>
            </p:nvSpPr>
            <p:spPr>
              <a:xfrm>
                <a:off x="6479281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818" y="1"/>
                    </a:moveTo>
                    <a:cubicBezTo>
                      <a:pt x="753" y="1"/>
                      <a:pt x="689" y="32"/>
                      <a:pt x="651" y="91"/>
                    </a:cubicBezTo>
                    <a:lnTo>
                      <a:pt x="65" y="964"/>
                    </a:lnTo>
                    <a:cubicBezTo>
                      <a:pt x="1" y="1059"/>
                      <a:pt x="26" y="1182"/>
                      <a:pt x="121" y="1246"/>
                    </a:cubicBezTo>
                    <a:cubicBezTo>
                      <a:pt x="154" y="1271"/>
                      <a:pt x="193" y="1282"/>
                      <a:pt x="232" y="1282"/>
                    </a:cubicBezTo>
                    <a:cubicBezTo>
                      <a:pt x="294" y="1282"/>
                      <a:pt x="361" y="1249"/>
                      <a:pt x="403" y="1190"/>
                    </a:cubicBezTo>
                    <a:lnTo>
                      <a:pt x="989" y="317"/>
                    </a:lnTo>
                    <a:cubicBezTo>
                      <a:pt x="1050" y="225"/>
                      <a:pt x="1028" y="99"/>
                      <a:pt x="933" y="35"/>
                    </a:cubicBezTo>
                    <a:cubicBezTo>
                      <a:pt x="897" y="12"/>
                      <a:pt x="857" y="1"/>
                      <a:pt x="81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80;p42">
                <a:extLst>
                  <a:ext uri="{FF2B5EF4-FFF2-40B4-BE49-F238E27FC236}">
                    <a16:creationId xmlns:a16="http://schemas.microsoft.com/office/drawing/2014/main" id="{D1625400-9854-1CF0-AAF4-67C77F4B4C35}"/>
                  </a:ext>
                </a:extLst>
              </p:cNvPr>
              <p:cNvSpPr/>
              <p:nvPr/>
            </p:nvSpPr>
            <p:spPr>
              <a:xfrm>
                <a:off x="6514672" y="3702417"/>
                <a:ext cx="25324" cy="44682"/>
              </a:xfrm>
              <a:custGeom>
                <a:avLst/>
                <a:gdLst/>
                <a:ahLst/>
                <a:cxnLst/>
                <a:rect l="l" t="t" r="r" b="b"/>
                <a:pathLst>
                  <a:path w="815" h="1438" extrusionOk="0">
                    <a:moveTo>
                      <a:pt x="587" y="1"/>
                    </a:moveTo>
                    <a:cubicBezTo>
                      <a:pt x="504" y="1"/>
                      <a:pt x="427" y="53"/>
                      <a:pt x="396" y="137"/>
                    </a:cubicBezTo>
                    <a:lnTo>
                      <a:pt x="34" y="1170"/>
                    </a:lnTo>
                    <a:cubicBezTo>
                      <a:pt x="0" y="1278"/>
                      <a:pt x="56" y="1387"/>
                      <a:pt x="159" y="1426"/>
                    </a:cubicBezTo>
                    <a:cubicBezTo>
                      <a:pt x="182" y="1435"/>
                      <a:pt x="204" y="1437"/>
                      <a:pt x="226" y="1437"/>
                    </a:cubicBezTo>
                    <a:cubicBezTo>
                      <a:pt x="310" y="1437"/>
                      <a:pt x="385" y="1384"/>
                      <a:pt x="419" y="1301"/>
                    </a:cubicBezTo>
                    <a:lnTo>
                      <a:pt x="781" y="269"/>
                    </a:lnTo>
                    <a:cubicBezTo>
                      <a:pt x="815" y="163"/>
                      <a:pt x="759" y="51"/>
                      <a:pt x="653" y="12"/>
                    </a:cubicBezTo>
                    <a:cubicBezTo>
                      <a:pt x="631" y="4"/>
                      <a:pt x="609" y="1"/>
                      <a:pt x="5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81;p42">
                <a:extLst>
                  <a:ext uri="{FF2B5EF4-FFF2-40B4-BE49-F238E27FC236}">
                    <a16:creationId xmlns:a16="http://schemas.microsoft.com/office/drawing/2014/main" id="{6206EFBD-70C5-E4E8-CF6E-193F30D9795B}"/>
                  </a:ext>
                </a:extLst>
              </p:cNvPr>
              <p:cNvSpPr/>
              <p:nvPr/>
            </p:nvSpPr>
            <p:spPr>
              <a:xfrm>
                <a:off x="6862522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82;p42">
                <a:extLst>
                  <a:ext uri="{FF2B5EF4-FFF2-40B4-BE49-F238E27FC236}">
                    <a16:creationId xmlns:a16="http://schemas.microsoft.com/office/drawing/2014/main" id="{2F2752B7-BD66-5283-3464-3810A496095C}"/>
                  </a:ext>
                </a:extLst>
              </p:cNvPr>
              <p:cNvSpPr/>
              <p:nvPr/>
            </p:nvSpPr>
            <p:spPr>
              <a:xfrm>
                <a:off x="6856277" y="3481651"/>
                <a:ext cx="224996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1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4" y="7636"/>
                      <a:pt x="7240" y="5923"/>
                      <a:pt x="7240" y="3817"/>
                    </a:cubicBezTo>
                    <a:cubicBezTo>
                      <a:pt x="7240" y="1710"/>
                      <a:pt x="5614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83;p42">
                <a:extLst>
                  <a:ext uri="{FF2B5EF4-FFF2-40B4-BE49-F238E27FC236}">
                    <a16:creationId xmlns:a16="http://schemas.microsoft.com/office/drawing/2014/main" id="{6C5325CE-71BF-3527-52C1-69B85BF97342}"/>
                  </a:ext>
                </a:extLst>
              </p:cNvPr>
              <p:cNvSpPr/>
              <p:nvPr/>
            </p:nvSpPr>
            <p:spPr>
              <a:xfrm>
                <a:off x="6901953" y="3529843"/>
                <a:ext cx="128174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5" h="4534" extrusionOk="0">
                    <a:moveTo>
                      <a:pt x="2146" y="0"/>
                    </a:moveTo>
                    <a:cubicBezTo>
                      <a:pt x="961" y="0"/>
                      <a:pt x="1" y="1016"/>
                      <a:pt x="1" y="2266"/>
                    </a:cubicBezTo>
                    <a:cubicBezTo>
                      <a:pt x="1" y="3518"/>
                      <a:pt x="961" y="4534"/>
                      <a:pt x="2146" y="4534"/>
                    </a:cubicBezTo>
                    <a:cubicBezTo>
                      <a:pt x="3033" y="4534"/>
                      <a:pt x="3795" y="3962"/>
                      <a:pt x="4124" y="3150"/>
                    </a:cubicBezTo>
                    <a:lnTo>
                      <a:pt x="2063" y="2266"/>
                    </a:lnTo>
                    <a:lnTo>
                      <a:pt x="4113" y="1364"/>
                    </a:lnTo>
                    <a:cubicBezTo>
                      <a:pt x="3781" y="561"/>
                      <a:pt x="3025" y="0"/>
                      <a:pt x="21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4;p42">
                <a:extLst>
                  <a:ext uri="{FF2B5EF4-FFF2-40B4-BE49-F238E27FC236}">
                    <a16:creationId xmlns:a16="http://schemas.microsoft.com/office/drawing/2014/main" id="{0423B6FE-9971-5DE5-BA38-D546B5999DE0}"/>
                  </a:ext>
                </a:extLst>
              </p:cNvPr>
              <p:cNvSpPr/>
              <p:nvPr/>
            </p:nvSpPr>
            <p:spPr>
              <a:xfrm>
                <a:off x="6895738" y="3523412"/>
                <a:ext cx="141504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942" extrusionOk="0">
                    <a:moveTo>
                      <a:pt x="2346" y="408"/>
                    </a:moveTo>
                    <a:cubicBezTo>
                      <a:pt x="3055" y="408"/>
                      <a:pt x="3702" y="818"/>
                      <a:pt x="4045" y="1465"/>
                    </a:cubicBezTo>
                    <a:lnTo>
                      <a:pt x="2182" y="2286"/>
                    </a:lnTo>
                    <a:cubicBezTo>
                      <a:pt x="2106" y="2319"/>
                      <a:pt x="2059" y="2392"/>
                      <a:pt x="2059" y="2473"/>
                    </a:cubicBezTo>
                    <a:cubicBezTo>
                      <a:pt x="2059" y="2553"/>
                      <a:pt x="2109" y="2626"/>
                      <a:pt x="2182" y="2660"/>
                    </a:cubicBezTo>
                    <a:lnTo>
                      <a:pt x="4051" y="3460"/>
                    </a:lnTo>
                    <a:cubicBezTo>
                      <a:pt x="3713" y="4119"/>
                      <a:pt x="3066" y="4537"/>
                      <a:pt x="2346" y="4537"/>
                    </a:cubicBezTo>
                    <a:cubicBezTo>
                      <a:pt x="1275" y="4537"/>
                      <a:pt x="405" y="3611"/>
                      <a:pt x="405" y="2473"/>
                    </a:cubicBezTo>
                    <a:cubicBezTo>
                      <a:pt x="405" y="1337"/>
                      <a:pt x="1275" y="408"/>
                      <a:pt x="2346" y="408"/>
                    </a:cubicBezTo>
                    <a:close/>
                    <a:moveTo>
                      <a:pt x="2346" y="1"/>
                    </a:moveTo>
                    <a:cubicBezTo>
                      <a:pt x="1052" y="1"/>
                      <a:pt x="0" y="1111"/>
                      <a:pt x="0" y="2473"/>
                    </a:cubicBezTo>
                    <a:cubicBezTo>
                      <a:pt x="0" y="3834"/>
                      <a:pt x="1052" y="4942"/>
                      <a:pt x="2346" y="4942"/>
                    </a:cubicBezTo>
                    <a:cubicBezTo>
                      <a:pt x="3295" y="4942"/>
                      <a:pt x="4143" y="4350"/>
                      <a:pt x="4511" y="3427"/>
                    </a:cubicBezTo>
                    <a:cubicBezTo>
                      <a:pt x="4553" y="3321"/>
                      <a:pt x="4506" y="3206"/>
                      <a:pt x="4405" y="3164"/>
                    </a:cubicBezTo>
                    <a:lnTo>
                      <a:pt x="2773" y="2467"/>
                    </a:lnTo>
                    <a:lnTo>
                      <a:pt x="4397" y="1753"/>
                    </a:lnTo>
                    <a:cubicBezTo>
                      <a:pt x="4494" y="1705"/>
                      <a:pt x="4545" y="1591"/>
                      <a:pt x="4503" y="1491"/>
                    </a:cubicBezTo>
                    <a:cubicBezTo>
                      <a:pt x="4129" y="587"/>
                      <a:pt x="3284" y="1"/>
                      <a:pt x="23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5;p42">
                <a:extLst>
                  <a:ext uri="{FF2B5EF4-FFF2-40B4-BE49-F238E27FC236}">
                    <a16:creationId xmlns:a16="http://schemas.microsoft.com/office/drawing/2014/main" id="{5E50A936-33A7-9865-E7C6-01A541B74EC8}"/>
                  </a:ext>
                </a:extLst>
              </p:cNvPr>
              <p:cNvSpPr/>
              <p:nvPr/>
            </p:nvSpPr>
            <p:spPr>
              <a:xfrm>
                <a:off x="7055759" y="3526425"/>
                <a:ext cx="48473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903" extrusionOk="0">
                    <a:moveTo>
                      <a:pt x="1326" y="1"/>
                    </a:moveTo>
                    <a:cubicBezTo>
                      <a:pt x="1298" y="1"/>
                      <a:pt x="1271" y="7"/>
                      <a:pt x="1244" y="18"/>
                    </a:cubicBezTo>
                    <a:lnTo>
                      <a:pt x="148" y="515"/>
                    </a:lnTo>
                    <a:cubicBezTo>
                      <a:pt x="45" y="562"/>
                      <a:pt x="0" y="682"/>
                      <a:pt x="45" y="783"/>
                    </a:cubicBezTo>
                    <a:cubicBezTo>
                      <a:pt x="81" y="855"/>
                      <a:pt x="153" y="903"/>
                      <a:pt x="232" y="903"/>
                    </a:cubicBezTo>
                    <a:cubicBezTo>
                      <a:pt x="260" y="903"/>
                      <a:pt x="287" y="897"/>
                      <a:pt x="315" y="883"/>
                    </a:cubicBezTo>
                    <a:lnTo>
                      <a:pt x="1412" y="389"/>
                    </a:lnTo>
                    <a:cubicBezTo>
                      <a:pt x="1512" y="339"/>
                      <a:pt x="1560" y="222"/>
                      <a:pt x="1512" y="121"/>
                    </a:cubicBezTo>
                    <a:cubicBezTo>
                      <a:pt x="1477" y="45"/>
                      <a:pt x="140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6;p42">
                <a:extLst>
                  <a:ext uri="{FF2B5EF4-FFF2-40B4-BE49-F238E27FC236}">
                    <a16:creationId xmlns:a16="http://schemas.microsoft.com/office/drawing/2014/main" id="{175B840C-C664-1E05-D409-E0F1D3B433C7}"/>
                  </a:ext>
                </a:extLst>
              </p:cNvPr>
              <p:cNvSpPr/>
              <p:nvPr/>
            </p:nvSpPr>
            <p:spPr>
              <a:xfrm>
                <a:off x="7041870" y="3494670"/>
                <a:ext cx="44154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8" extrusionOk="0">
                    <a:moveTo>
                      <a:pt x="1194" y="0"/>
                    </a:moveTo>
                    <a:cubicBezTo>
                      <a:pt x="1149" y="0"/>
                      <a:pt x="1103" y="15"/>
                      <a:pt x="1064" y="47"/>
                    </a:cubicBezTo>
                    <a:lnTo>
                      <a:pt x="96" y="870"/>
                    </a:lnTo>
                    <a:cubicBezTo>
                      <a:pt x="9" y="943"/>
                      <a:pt x="1" y="1068"/>
                      <a:pt x="70" y="1157"/>
                    </a:cubicBezTo>
                    <a:cubicBezTo>
                      <a:pt x="109" y="1202"/>
                      <a:pt x="168" y="1227"/>
                      <a:pt x="224" y="1227"/>
                    </a:cubicBezTo>
                    <a:cubicBezTo>
                      <a:pt x="269" y="1227"/>
                      <a:pt x="319" y="1208"/>
                      <a:pt x="358" y="1180"/>
                    </a:cubicBezTo>
                    <a:lnTo>
                      <a:pt x="1326" y="357"/>
                    </a:lnTo>
                    <a:cubicBezTo>
                      <a:pt x="1410" y="284"/>
                      <a:pt x="1421" y="159"/>
                      <a:pt x="1351" y="72"/>
                    </a:cubicBezTo>
                    <a:cubicBezTo>
                      <a:pt x="1310" y="25"/>
                      <a:pt x="1253" y="0"/>
                      <a:pt x="11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7;p42">
                <a:extLst>
                  <a:ext uri="{FF2B5EF4-FFF2-40B4-BE49-F238E27FC236}">
                    <a16:creationId xmlns:a16="http://schemas.microsoft.com/office/drawing/2014/main" id="{9CD94E03-1346-9CF9-23FF-5A9750EF2007}"/>
                  </a:ext>
                </a:extLst>
              </p:cNvPr>
              <p:cNvSpPr/>
              <p:nvPr/>
            </p:nvSpPr>
            <p:spPr>
              <a:xfrm>
                <a:off x="7022729" y="3469533"/>
                <a:ext cx="34708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6" extrusionOk="0">
                    <a:moveTo>
                      <a:pt x="885" y="0"/>
                    </a:moveTo>
                    <a:cubicBezTo>
                      <a:pt x="817" y="0"/>
                      <a:pt x="750" y="35"/>
                      <a:pt x="712" y="97"/>
                    </a:cubicBezTo>
                    <a:lnTo>
                      <a:pt x="59" y="1146"/>
                    </a:lnTo>
                    <a:cubicBezTo>
                      <a:pt x="0" y="1241"/>
                      <a:pt x="31" y="1367"/>
                      <a:pt x="126" y="1425"/>
                    </a:cubicBezTo>
                    <a:cubicBezTo>
                      <a:pt x="159" y="1445"/>
                      <a:pt x="198" y="1456"/>
                      <a:pt x="234" y="1456"/>
                    </a:cubicBezTo>
                    <a:cubicBezTo>
                      <a:pt x="304" y="1456"/>
                      <a:pt x="368" y="1422"/>
                      <a:pt x="405" y="1358"/>
                    </a:cubicBezTo>
                    <a:lnTo>
                      <a:pt x="1057" y="309"/>
                    </a:lnTo>
                    <a:cubicBezTo>
                      <a:pt x="1116" y="214"/>
                      <a:pt x="1085" y="89"/>
                      <a:pt x="991" y="30"/>
                    </a:cubicBezTo>
                    <a:cubicBezTo>
                      <a:pt x="958" y="10"/>
                      <a:pt x="921" y="0"/>
                      <a:pt x="8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8;p42">
                <a:extLst>
                  <a:ext uri="{FF2B5EF4-FFF2-40B4-BE49-F238E27FC236}">
                    <a16:creationId xmlns:a16="http://schemas.microsoft.com/office/drawing/2014/main" id="{AAD963BA-8579-A626-4E55-860DBD1D2C35}"/>
                  </a:ext>
                </a:extLst>
              </p:cNvPr>
              <p:cNvSpPr/>
              <p:nvPr/>
            </p:nvSpPr>
            <p:spPr>
              <a:xfrm>
                <a:off x="6997747" y="3454712"/>
                <a:ext cx="25790" cy="4611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4" extrusionOk="0">
                    <a:moveTo>
                      <a:pt x="603" y="1"/>
                    </a:moveTo>
                    <a:cubicBezTo>
                      <a:pt x="517" y="1"/>
                      <a:pt x="438" y="53"/>
                      <a:pt x="411" y="136"/>
                    </a:cubicBezTo>
                    <a:lnTo>
                      <a:pt x="37" y="1216"/>
                    </a:lnTo>
                    <a:cubicBezTo>
                      <a:pt x="1" y="1322"/>
                      <a:pt x="56" y="1439"/>
                      <a:pt x="162" y="1473"/>
                    </a:cubicBezTo>
                    <a:cubicBezTo>
                      <a:pt x="182" y="1481"/>
                      <a:pt x="207" y="1484"/>
                      <a:pt x="229" y="1484"/>
                    </a:cubicBezTo>
                    <a:cubicBezTo>
                      <a:pt x="313" y="1484"/>
                      <a:pt x="391" y="1431"/>
                      <a:pt x="419" y="1347"/>
                    </a:cubicBezTo>
                    <a:lnTo>
                      <a:pt x="793" y="270"/>
                    </a:lnTo>
                    <a:cubicBezTo>
                      <a:pt x="829" y="161"/>
                      <a:pt x="771" y="47"/>
                      <a:pt x="667" y="11"/>
                    </a:cubicBezTo>
                    <a:cubicBezTo>
                      <a:pt x="646" y="4"/>
                      <a:pt x="624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9;p42">
                <a:extLst>
                  <a:ext uri="{FF2B5EF4-FFF2-40B4-BE49-F238E27FC236}">
                    <a16:creationId xmlns:a16="http://schemas.microsoft.com/office/drawing/2014/main" id="{B1DA34A1-D16D-4A18-821B-0E7EE4567701}"/>
                  </a:ext>
                </a:extLst>
              </p:cNvPr>
              <p:cNvSpPr/>
              <p:nvPr/>
            </p:nvSpPr>
            <p:spPr>
              <a:xfrm>
                <a:off x="7038669" y="3671438"/>
                <a:ext cx="39120" cy="32564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048" extrusionOk="0">
                    <a:moveTo>
                      <a:pt x="225" y="0"/>
                    </a:moveTo>
                    <a:cubicBezTo>
                      <a:pt x="164" y="0"/>
                      <a:pt x="105" y="27"/>
                      <a:pt x="65" y="77"/>
                    </a:cubicBezTo>
                    <a:cubicBezTo>
                      <a:pt x="0" y="166"/>
                      <a:pt x="12" y="292"/>
                      <a:pt x="101" y="362"/>
                    </a:cubicBezTo>
                    <a:lnTo>
                      <a:pt x="907" y="1001"/>
                    </a:lnTo>
                    <a:cubicBezTo>
                      <a:pt x="941" y="1034"/>
                      <a:pt x="985" y="1048"/>
                      <a:pt x="1033" y="1048"/>
                    </a:cubicBezTo>
                    <a:cubicBezTo>
                      <a:pt x="1091" y="1048"/>
                      <a:pt x="1150" y="1023"/>
                      <a:pt x="1192" y="967"/>
                    </a:cubicBezTo>
                    <a:cubicBezTo>
                      <a:pt x="1259" y="875"/>
                      <a:pt x="1245" y="749"/>
                      <a:pt x="1155" y="680"/>
                    </a:cubicBezTo>
                    <a:lnTo>
                      <a:pt x="352" y="44"/>
                    </a:lnTo>
                    <a:cubicBezTo>
                      <a:pt x="313" y="14"/>
                      <a:pt x="269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90;p42">
                <a:extLst>
                  <a:ext uri="{FF2B5EF4-FFF2-40B4-BE49-F238E27FC236}">
                    <a16:creationId xmlns:a16="http://schemas.microsoft.com/office/drawing/2014/main" id="{1B4C7557-0D35-6A9F-5504-CD2A511FEB56}"/>
                  </a:ext>
                </a:extLst>
              </p:cNvPr>
              <p:cNvSpPr/>
              <p:nvPr/>
            </p:nvSpPr>
            <p:spPr>
              <a:xfrm>
                <a:off x="7017416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233" y="1"/>
                    </a:moveTo>
                    <a:cubicBezTo>
                      <a:pt x="194" y="1"/>
                      <a:pt x="154" y="12"/>
                      <a:pt x="118" y="35"/>
                    </a:cubicBezTo>
                    <a:cubicBezTo>
                      <a:pt x="23" y="99"/>
                      <a:pt x="1" y="225"/>
                      <a:pt x="62" y="317"/>
                    </a:cubicBezTo>
                    <a:lnTo>
                      <a:pt x="648" y="1190"/>
                    </a:lnTo>
                    <a:cubicBezTo>
                      <a:pt x="690" y="1249"/>
                      <a:pt x="754" y="1282"/>
                      <a:pt x="818" y="1282"/>
                    </a:cubicBezTo>
                    <a:cubicBezTo>
                      <a:pt x="857" y="1282"/>
                      <a:pt x="896" y="1271"/>
                      <a:pt x="930" y="1246"/>
                    </a:cubicBezTo>
                    <a:cubicBezTo>
                      <a:pt x="1025" y="1182"/>
                      <a:pt x="1050" y="1056"/>
                      <a:pt x="986" y="964"/>
                    </a:cubicBezTo>
                    <a:lnTo>
                      <a:pt x="400" y="91"/>
                    </a:lnTo>
                    <a:cubicBezTo>
                      <a:pt x="362" y="32"/>
                      <a:pt x="298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91;p42">
                <a:extLst>
                  <a:ext uri="{FF2B5EF4-FFF2-40B4-BE49-F238E27FC236}">
                    <a16:creationId xmlns:a16="http://schemas.microsoft.com/office/drawing/2014/main" id="{65F04064-543B-ACBB-096A-CE6082CA4F56}"/>
                  </a:ext>
                </a:extLst>
              </p:cNvPr>
              <p:cNvSpPr/>
              <p:nvPr/>
            </p:nvSpPr>
            <p:spPr>
              <a:xfrm>
                <a:off x="6989078" y="3702386"/>
                <a:ext cx="25604" cy="4471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39" extrusionOk="0">
                    <a:moveTo>
                      <a:pt x="233" y="1"/>
                    </a:moveTo>
                    <a:cubicBezTo>
                      <a:pt x="211" y="1"/>
                      <a:pt x="188" y="5"/>
                      <a:pt x="165" y="13"/>
                    </a:cubicBezTo>
                    <a:cubicBezTo>
                      <a:pt x="57" y="52"/>
                      <a:pt x="1" y="166"/>
                      <a:pt x="40" y="270"/>
                    </a:cubicBezTo>
                    <a:lnTo>
                      <a:pt x="402" y="1302"/>
                    </a:lnTo>
                    <a:cubicBezTo>
                      <a:pt x="433" y="1385"/>
                      <a:pt x="511" y="1438"/>
                      <a:pt x="595" y="1438"/>
                    </a:cubicBezTo>
                    <a:cubicBezTo>
                      <a:pt x="620" y="1438"/>
                      <a:pt x="640" y="1436"/>
                      <a:pt x="659" y="1427"/>
                    </a:cubicBezTo>
                    <a:cubicBezTo>
                      <a:pt x="768" y="1391"/>
                      <a:pt x="824" y="1274"/>
                      <a:pt x="787" y="1171"/>
                    </a:cubicBezTo>
                    <a:lnTo>
                      <a:pt x="425" y="138"/>
                    </a:lnTo>
                    <a:cubicBezTo>
                      <a:pt x="394" y="55"/>
                      <a:pt x="316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92;p42">
                <a:extLst>
                  <a:ext uri="{FF2B5EF4-FFF2-40B4-BE49-F238E27FC236}">
                    <a16:creationId xmlns:a16="http://schemas.microsoft.com/office/drawing/2014/main" id="{299D82C0-B348-2194-8F20-CDDD42EA103B}"/>
                  </a:ext>
                </a:extLst>
              </p:cNvPr>
              <p:cNvSpPr/>
              <p:nvPr/>
            </p:nvSpPr>
            <p:spPr>
              <a:xfrm>
                <a:off x="6724874" y="3613147"/>
                <a:ext cx="72150" cy="42414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1365" extrusionOk="0">
                    <a:moveTo>
                      <a:pt x="1161" y="0"/>
                    </a:moveTo>
                    <a:cubicBezTo>
                      <a:pt x="519" y="0"/>
                      <a:pt x="0" y="525"/>
                      <a:pt x="0" y="1161"/>
                    </a:cubicBezTo>
                    <a:cubicBezTo>
                      <a:pt x="0" y="1272"/>
                      <a:pt x="90" y="1364"/>
                      <a:pt x="201" y="1364"/>
                    </a:cubicBezTo>
                    <a:cubicBezTo>
                      <a:pt x="313" y="1364"/>
                      <a:pt x="405" y="1272"/>
                      <a:pt x="405" y="1161"/>
                    </a:cubicBezTo>
                    <a:cubicBezTo>
                      <a:pt x="405" y="742"/>
                      <a:pt x="743" y="405"/>
                      <a:pt x="1161" y="405"/>
                    </a:cubicBezTo>
                    <a:cubicBezTo>
                      <a:pt x="1577" y="405"/>
                      <a:pt x="1917" y="742"/>
                      <a:pt x="1917" y="1161"/>
                    </a:cubicBezTo>
                    <a:cubicBezTo>
                      <a:pt x="1917" y="1272"/>
                      <a:pt x="2009" y="1364"/>
                      <a:pt x="2121" y="1364"/>
                    </a:cubicBezTo>
                    <a:cubicBezTo>
                      <a:pt x="2232" y="1364"/>
                      <a:pt x="2322" y="1272"/>
                      <a:pt x="2322" y="1161"/>
                    </a:cubicBezTo>
                    <a:cubicBezTo>
                      <a:pt x="2322" y="519"/>
                      <a:pt x="1800" y="0"/>
                      <a:pt x="116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93;p42">
                <a:extLst>
                  <a:ext uri="{FF2B5EF4-FFF2-40B4-BE49-F238E27FC236}">
                    <a16:creationId xmlns:a16="http://schemas.microsoft.com/office/drawing/2014/main" id="{D9B05E0D-FD2E-3532-AAFC-EA5083EB02B1}"/>
                  </a:ext>
                </a:extLst>
              </p:cNvPr>
              <p:cNvSpPr/>
              <p:nvPr/>
            </p:nvSpPr>
            <p:spPr>
              <a:xfrm>
                <a:off x="6665744" y="3684737"/>
                <a:ext cx="190474" cy="101452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3265" extrusionOk="0">
                    <a:moveTo>
                      <a:pt x="204" y="1"/>
                    </a:moveTo>
                    <a:cubicBezTo>
                      <a:pt x="93" y="1"/>
                      <a:pt x="1" y="93"/>
                      <a:pt x="1" y="204"/>
                    </a:cubicBezTo>
                    <a:cubicBezTo>
                      <a:pt x="1" y="1892"/>
                      <a:pt x="1376" y="3265"/>
                      <a:pt x="3064" y="3265"/>
                    </a:cubicBezTo>
                    <a:cubicBezTo>
                      <a:pt x="4755" y="3265"/>
                      <a:pt x="6130" y="1892"/>
                      <a:pt x="6124" y="204"/>
                    </a:cubicBezTo>
                    <a:cubicBezTo>
                      <a:pt x="6124" y="93"/>
                      <a:pt x="6035" y="1"/>
                      <a:pt x="5924" y="1"/>
                    </a:cubicBezTo>
                    <a:cubicBezTo>
                      <a:pt x="5812" y="1"/>
                      <a:pt x="5720" y="93"/>
                      <a:pt x="5720" y="204"/>
                    </a:cubicBezTo>
                    <a:cubicBezTo>
                      <a:pt x="5720" y="1669"/>
                      <a:pt x="4529" y="2860"/>
                      <a:pt x="3064" y="2860"/>
                    </a:cubicBezTo>
                    <a:cubicBezTo>
                      <a:pt x="1599" y="2860"/>
                      <a:pt x="405" y="1669"/>
                      <a:pt x="405" y="204"/>
                    </a:cubicBezTo>
                    <a:cubicBezTo>
                      <a:pt x="405" y="93"/>
                      <a:pt x="316" y="1"/>
                      <a:pt x="2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4;p42">
                <a:extLst>
                  <a:ext uri="{FF2B5EF4-FFF2-40B4-BE49-F238E27FC236}">
                    <a16:creationId xmlns:a16="http://schemas.microsoft.com/office/drawing/2014/main" id="{3D74C0A3-BC85-9327-E9FD-93C69722FBAB}"/>
                  </a:ext>
                </a:extLst>
              </p:cNvPr>
              <p:cNvSpPr/>
              <p:nvPr/>
            </p:nvSpPr>
            <p:spPr>
              <a:xfrm>
                <a:off x="6339830" y="3091388"/>
                <a:ext cx="842003" cy="841909"/>
              </a:xfrm>
              <a:custGeom>
                <a:avLst/>
                <a:gdLst/>
                <a:ahLst/>
                <a:cxnLst/>
                <a:rect l="l" t="t" r="r" b="b"/>
                <a:pathLst>
                  <a:path w="27098" h="27095" extrusionOk="0">
                    <a:moveTo>
                      <a:pt x="13556" y="400"/>
                    </a:moveTo>
                    <a:cubicBezTo>
                      <a:pt x="20804" y="400"/>
                      <a:pt x="26698" y="6297"/>
                      <a:pt x="26698" y="13542"/>
                    </a:cubicBezTo>
                    <a:cubicBezTo>
                      <a:pt x="26698" y="15531"/>
                      <a:pt x="26263" y="17445"/>
                      <a:pt x="25410" y="19228"/>
                    </a:cubicBezTo>
                    <a:cubicBezTo>
                      <a:pt x="24132" y="21892"/>
                      <a:pt x="21964" y="24071"/>
                      <a:pt x="19303" y="25368"/>
                    </a:cubicBezTo>
                    <a:cubicBezTo>
                      <a:pt x="17503" y="26247"/>
                      <a:pt x="15567" y="26690"/>
                      <a:pt x="13553" y="26690"/>
                    </a:cubicBezTo>
                    <a:cubicBezTo>
                      <a:pt x="11561" y="26690"/>
                      <a:pt x="9647" y="26258"/>
                      <a:pt x="7865" y="25399"/>
                    </a:cubicBezTo>
                    <a:cubicBezTo>
                      <a:pt x="5214" y="24127"/>
                      <a:pt x="3038" y="21970"/>
                      <a:pt x="1744" y="19328"/>
                    </a:cubicBezTo>
                    <a:cubicBezTo>
                      <a:pt x="1744" y="19325"/>
                      <a:pt x="1741" y="19317"/>
                      <a:pt x="1744" y="19309"/>
                    </a:cubicBezTo>
                    <a:cubicBezTo>
                      <a:pt x="859" y="17506"/>
                      <a:pt x="413" y="15565"/>
                      <a:pt x="413" y="13542"/>
                    </a:cubicBezTo>
                    <a:cubicBezTo>
                      <a:pt x="413" y="6297"/>
                      <a:pt x="6311" y="400"/>
                      <a:pt x="13556" y="400"/>
                    </a:cubicBezTo>
                    <a:close/>
                    <a:moveTo>
                      <a:pt x="13550" y="1"/>
                    </a:moveTo>
                    <a:cubicBezTo>
                      <a:pt x="6079" y="1"/>
                      <a:pt x="0" y="6080"/>
                      <a:pt x="0" y="13551"/>
                    </a:cubicBezTo>
                    <a:cubicBezTo>
                      <a:pt x="0" y="15629"/>
                      <a:pt x="460" y="17626"/>
                      <a:pt x="1367" y="19482"/>
                    </a:cubicBezTo>
                    <a:cubicBezTo>
                      <a:pt x="1367" y="19484"/>
                      <a:pt x="1370" y="19487"/>
                      <a:pt x="1376" y="19496"/>
                    </a:cubicBezTo>
                    <a:cubicBezTo>
                      <a:pt x="2712" y="22221"/>
                      <a:pt x="4952" y="24450"/>
                      <a:pt x="7692" y="25764"/>
                    </a:cubicBezTo>
                    <a:cubicBezTo>
                      <a:pt x="9527" y="26649"/>
                      <a:pt x="11500" y="27095"/>
                      <a:pt x="13553" y="27095"/>
                    </a:cubicBezTo>
                    <a:cubicBezTo>
                      <a:pt x="15631" y="27095"/>
                      <a:pt x="17626" y="26637"/>
                      <a:pt x="19473" y="25736"/>
                    </a:cubicBezTo>
                    <a:cubicBezTo>
                      <a:pt x="22215" y="24403"/>
                      <a:pt x="24450" y="22151"/>
                      <a:pt x="25769" y="19409"/>
                    </a:cubicBezTo>
                    <a:cubicBezTo>
                      <a:pt x="26651" y="17571"/>
                      <a:pt x="27097" y="15601"/>
                      <a:pt x="27097" y="13551"/>
                    </a:cubicBezTo>
                    <a:cubicBezTo>
                      <a:pt x="27097" y="6080"/>
                      <a:pt x="21018" y="1"/>
                      <a:pt x="1355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5;p42">
                <a:extLst>
                  <a:ext uri="{FF2B5EF4-FFF2-40B4-BE49-F238E27FC236}">
                    <a16:creationId xmlns:a16="http://schemas.microsoft.com/office/drawing/2014/main" id="{EAD9A19C-62CF-2665-2726-E40DF52E20E2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6;p42">
                <a:extLst>
                  <a:ext uri="{FF2B5EF4-FFF2-40B4-BE49-F238E27FC236}">
                    <a16:creationId xmlns:a16="http://schemas.microsoft.com/office/drawing/2014/main" id="{A5BDC0F4-3659-8863-62E7-53F601DFD7A9}"/>
                  </a:ext>
                </a:extLst>
              </p:cNvPr>
              <p:cNvSpPr/>
              <p:nvPr/>
            </p:nvSpPr>
            <p:spPr>
              <a:xfrm>
                <a:off x="6329577" y="3042418"/>
                <a:ext cx="858751" cy="538921"/>
              </a:xfrm>
              <a:custGeom>
                <a:avLst/>
                <a:gdLst/>
                <a:ahLst/>
                <a:cxnLst/>
                <a:rect l="l" t="t" r="r" b="b"/>
                <a:pathLst>
                  <a:path w="27637" h="17344" extrusionOk="0">
                    <a:moveTo>
                      <a:pt x="13757" y="0"/>
                    </a:moveTo>
                    <a:cubicBezTo>
                      <a:pt x="6211" y="0"/>
                      <a:pt x="99" y="6114"/>
                      <a:pt x="99" y="13662"/>
                    </a:cubicBezTo>
                    <a:cubicBezTo>
                      <a:pt x="99" y="13662"/>
                      <a:pt x="1" y="17127"/>
                      <a:pt x="838" y="17311"/>
                    </a:cubicBezTo>
                    <a:cubicBezTo>
                      <a:pt x="934" y="17332"/>
                      <a:pt x="1022" y="17343"/>
                      <a:pt x="1104" y="17343"/>
                    </a:cubicBezTo>
                    <a:cubicBezTo>
                      <a:pt x="1732" y="17343"/>
                      <a:pt x="1970" y="16716"/>
                      <a:pt x="2135" y="15578"/>
                    </a:cubicBezTo>
                    <a:cubicBezTo>
                      <a:pt x="2322" y="14295"/>
                      <a:pt x="3145" y="12256"/>
                      <a:pt x="5678" y="11374"/>
                    </a:cubicBezTo>
                    <a:cubicBezTo>
                      <a:pt x="8245" y="10476"/>
                      <a:pt x="12318" y="10825"/>
                      <a:pt x="13816" y="7664"/>
                    </a:cubicBezTo>
                    <a:cubicBezTo>
                      <a:pt x="15317" y="10825"/>
                      <a:pt x="19393" y="10476"/>
                      <a:pt x="21962" y="11374"/>
                    </a:cubicBezTo>
                    <a:cubicBezTo>
                      <a:pt x="24498" y="12256"/>
                      <a:pt x="25321" y="14295"/>
                      <a:pt x="25505" y="15578"/>
                    </a:cubicBezTo>
                    <a:cubicBezTo>
                      <a:pt x="25668" y="16714"/>
                      <a:pt x="25905" y="17343"/>
                      <a:pt x="26536" y="17343"/>
                    </a:cubicBezTo>
                    <a:cubicBezTo>
                      <a:pt x="26618" y="17343"/>
                      <a:pt x="26707" y="17332"/>
                      <a:pt x="26803" y="17311"/>
                    </a:cubicBezTo>
                    <a:cubicBezTo>
                      <a:pt x="27637" y="17127"/>
                      <a:pt x="27542" y="13662"/>
                      <a:pt x="27542" y="13662"/>
                    </a:cubicBezTo>
                    <a:cubicBezTo>
                      <a:pt x="27542" y="6117"/>
                      <a:pt x="21424" y="0"/>
                      <a:pt x="13881" y="0"/>
                    </a:cubicBezTo>
                    <a:cubicBezTo>
                      <a:pt x="13860" y="0"/>
                      <a:pt x="13839" y="0"/>
                      <a:pt x="13819" y="0"/>
                    </a:cubicBezTo>
                    <a:cubicBezTo>
                      <a:pt x="13798" y="0"/>
                      <a:pt x="13778" y="0"/>
                      <a:pt x="137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7;p42">
                <a:extLst>
                  <a:ext uri="{FF2B5EF4-FFF2-40B4-BE49-F238E27FC236}">
                    <a16:creationId xmlns:a16="http://schemas.microsoft.com/office/drawing/2014/main" id="{AB404519-7744-774A-BBF1-1FCE0B5FF988}"/>
                  </a:ext>
                </a:extLst>
              </p:cNvPr>
              <p:cNvSpPr/>
              <p:nvPr/>
            </p:nvSpPr>
            <p:spPr>
              <a:xfrm>
                <a:off x="6325444" y="3035893"/>
                <a:ext cx="867140" cy="551630"/>
              </a:xfrm>
              <a:custGeom>
                <a:avLst/>
                <a:gdLst/>
                <a:ahLst/>
                <a:cxnLst/>
                <a:rect l="l" t="t" r="r" b="b"/>
                <a:pathLst>
                  <a:path w="27907" h="17753" extrusionOk="0">
                    <a:moveTo>
                      <a:pt x="14025" y="414"/>
                    </a:moveTo>
                    <a:cubicBezTo>
                      <a:pt x="17602" y="414"/>
                      <a:pt x="20972" y="1802"/>
                      <a:pt x="23515" y="4334"/>
                    </a:cubicBezTo>
                    <a:cubicBezTo>
                      <a:pt x="26071" y="6875"/>
                      <a:pt x="27480" y="10262"/>
                      <a:pt x="27480" y="13875"/>
                    </a:cubicBezTo>
                    <a:cubicBezTo>
                      <a:pt x="27521" y="15468"/>
                      <a:pt x="27298" y="17234"/>
                      <a:pt x="26896" y="17323"/>
                    </a:cubicBezTo>
                    <a:cubicBezTo>
                      <a:pt x="26812" y="17343"/>
                      <a:pt x="26736" y="17353"/>
                      <a:pt x="26667" y="17353"/>
                    </a:cubicBezTo>
                    <a:cubicBezTo>
                      <a:pt x="26552" y="17353"/>
                      <a:pt x="26458" y="17325"/>
                      <a:pt x="26378" y="17267"/>
                    </a:cubicBezTo>
                    <a:cubicBezTo>
                      <a:pt x="26062" y="17052"/>
                      <a:pt x="25931" y="16385"/>
                      <a:pt x="25842" y="15761"/>
                    </a:cubicBezTo>
                    <a:cubicBezTo>
                      <a:pt x="25730" y="14996"/>
                      <a:pt x="25136" y="12427"/>
                      <a:pt x="22162" y="11392"/>
                    </a:cubicBezTo>
                    <a:cubicBezTo>
                      <a:pt x="21437" y="11138"/>
                      <a:pt x="20617" y="10987"/>
                      <a:pt x="19746" y="10825"/>
                    </a:cubicBezTo>
                    <a:cubicBezTo>
                      <a:pt x="17500" y="10413"/>
                      <a:pt x="15177" y="9980"/>
                      <a:pt x="14133" y="7785"/>
                    </a:cubicBezTo>
                    <a:cubicBezTo>
                      <a:pt x="14100" y="7715"/>
                      <a:pt x="14027" y="7670"/>
                      <a:pt x="13949" y="7670"/>
                    </a:cubicBezTo>
                    <a:cubicBezTo>
                      <a:pt x="13868" y="7670"/>
                      <a:pt x="13798" y="7715"/>
                      <a:pt x="13782" y="7790"/>
                    </a:cubicBezTo>
                    <a:cubicBezTo>
                      <a:pt x="12738" y="9986"/>
                      <a:pt x="10417" y="10415"/>
                      <a:pt x="8171" y="10831"/>
                    </a:cubicBezTo>
                    <a:cubicBezTo>
                      <a:pt x="7298" y="10990"/>
                      <a:pt x="6478" y="11143"/>
                      <a:pt x="5753" y="11395"/>
                    </a:cubicBezTo>
                    <a:cubicBezTo>
                      <a:pt x="2776" y="12435"/>
                      <a:pt x="2187" y="15002"/>
                      <a:pt x="2076" y="15763"/>
                    </a:cubicBezTo>
                    <a:cubicBezTo>
                      <a:pt x="1984" y="16388"/>
                      <a:pt x="1847" y="17055"/>
                      <a:pt x="1537" y="17270"/>
                    </a:cubicBezTo>
                    <a:cubicBezTo>
                      <a:pt x="1455" y="17326"/>
                      <a:pt x="1359" y="17354"/>
                      <a:pt x="1243" y="17354"/>
                    </a:cubicBezTo>
                    <a:cubicBezTo>
                      <a:pt x="1175" y="17354"/>
                      <a:pt x="1101" y="17344"/>
                      <a:pt x="1018" y="17326"/>
                    </a:cubicBezTo>
                    <a:cubicBezTo>
                      <a:pt x="614" y="17236"/>
                      <a:pt x="391" y="15470"/>
                      <a:pt x="435" y="13872"/>
                    </a:cubicBezTo>
                    <a:cubicBezTo>
                      <a:pt x="435" y="10265"/>
                      <a:pt x="1844" y="6878"/>
                      <a:pt x="4400" y="4334"/>
                    </a:cubicBezTo>
                    <a:cubicBezTo>
                      <a:pt x="6944" y="1806"/>
                      <a:pt x="10311" y="414"/>
                      <a:pt x="13896" y="414"/>
                    </a:cubicBezTo>
                    <a:lnTo>
                      <a:pt x="13960" y="414"/>
                    </a:lnTo>
                    <a:cubicBezTo>
                      <a:pt x="13982" y="414"/>
                      <a:pt x="14003" y="414"/>
                      <a:pt x="14025" y="414"/>
                    </a:cubicBezTo>
                    <a:close/>
                    <a:moveTo>
                      <a:pt x="13888" y="1"/>
                    </a:moveTo>
                    <a:cubicBezTo>
                      <a:pt x="10198" y="1"/>
                      <a:pt x="6725" y="1433"/>
                      <a:pt x="4107" y="4041"/>
                    </a:cubicBezTo>
                    <a:cubicBezTo>
                      <a:pt x="1476" y="6663"/>
                      <a:pt x="25" y="10150"/>
                      <a:pt x="25" y="13861"/>
                    </a:cubicBezTo>
                    <a:cubicBezTo>
                      <a:pt x="20" y="13894"/>
                      <a:pt x="0" y="14751"/>
                      <a:pt x="81" y="15638"/>
                    </a:cubicBezTo>
                    <a:cubicBezTo>
                      <a:pt x="198" y="16955"/>
                      <a:pt x="466" y="17613"/>
                      <a:pt x="921" y="17713"/>
                    </a:cubicBezTo>
                    <a:cubicBezTo>
                      <a:pt x="1032" y="17739"/>
                      <a:pt x="1136" y="17752"/>
                      <a:pt x="1235" y="17752"/>
                    </a:cubicBezTo>
                    <a:cubicBezTo>
                      <a:pt x="1434" y="17752"/>
                      <a:pt x="1608" y="17699"/>
                      <a:pt x="1758" y="17596"/>
                    </a:cubicBezTo>
                    <a:cubicBezTo>
                      <a:pt x="2173" y="17312"/>
                      <a:pt x="2341" y="16678"/>
                      <a:pt x="2466" y="15816"/>
                    </a:cubicBezTo>
                    <a:cubicBezTo>
                      <a:pt x="2595" y="14912"/>
                      <a:pt x="3186" y="12709"/>
                      <a:pt x="5873" y="11774"/>
                    </a:cubicBezTo>
                    <a:cubicBezTo>
                      <a:pt x="6567" y="11534"/>
                      <a:pt x="7376" y="11383"/>
                      <a:pt x="8230" y="11227"/>
                    </a:cubicBezTo>
                    <a:cubicBezTo>
                      <a:pt x="10353" y="10834"/>
                      <a:pt x="12747" y="10393"/>
                      <a:pt x="13949" y="8312"/>
                    </a:cubicBezTo>
                    <a:cubicBezTo>
                      <a:pt x="15157" y="10393"/>
                      <a:pt x="17548" y="10837"/>
                      <a:pt x="19671" y="11227"/>
                    </a:cubicBezTo>
                    <a:cubicBezTo>
                      <a:pt x="20527" y="11383"/>
                      <a:pt x="21336" y="11534"/>
                      <a:pt x="22028" y="11774"/>
                    </a:cubicBezTo>
                    <a:cubicBezTo>
                      <a:pt x="24712" y="12706"/>
                      <a:pt x="25306" y="14910"/>
                      <a:pt x="25437" y="15816"/>
                    </a:cubicBezTo>
                    <a:cubicBezTo>
                      <a:pt x="25563" y="16676"/>
                      <a:pt x="25730" y="17309"/>
                      <a:pt x="26143" y="17596"/>
                    </a:cubicBezTo>
                    <a:cubicBezTo>
                      <a:pt x="26294" y="17699"/>
                      <a:pt x="26470" y="17752"/>
                      <a:pt x="26668" y="17752"/>
                    </a:cubicBezTo>
                    <a:cubicBezTo>
                      <a:pt x="26765" y="17752"/>
                      <a:pt x="26866" y="17741"/>
                      <a:pt x="26980" y="17713"/>
                    </a:cubicBezTo>
                    <a:cubicBezTo>
                      <a:pt x="27906" y="17507"/>
                      <a:pt x="27901" y="14712"/>
                      <a:pt x="27876" y="13864"/>
                    </a:cubicBezTo>
                    <a:cubicBezTo>
                      <a:pt x="27876" y="10150"/>
                      <a:pt x="26425" y="6663"/>
                      <a:pt x="23794" y="4041"/>
                    </a:cubicBezTo>
                    <a:cubicBezTo>
                      <a:pt x="21179" y="1433"/>
                      <a:pt x="17711" y="1"/>
                      <a:pt x="14016" y="1"/>
                    </a:cubicBezTo>
                    <a:cubicBezTo>
                      <a:pt x="13995" y="1"/>
                      <a:pt x="13973" y="1"/>
                      <a:pt x="13952" y="1"/>
                    </a:cubicBezTo>
                    <a:cubicBezTo>
                      <a:pt x="13930" y="1"/>
                      <a:pt x="13909" y="1"/>
                      <a:pt x="138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8;p42">
                <a:extLst>
                  <a:ext uri="{FF2B5EF4-FFF2-40B4-BE49-F238E27FC236}">
                    <a16:creationId xmlns:a16="http://schemas.microsoft.com/office/drawing/2014/main" id="{841B5C50-B2B9-D54E-066A-FB530F96B44B}"/>
                  </a:ext>
                </a:extLst>
              </p:cNvPr>
              <p:cNvSpPr/>
              <p:nvPr/>
            </p:nvSpPr>
            <p:spPr>
              <a:xfrm>
                <a:off x="6436650" y="4809975"/>
                <a:ext cx="655443" cy="38778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1248" extrusionOk="0">
                    <a:moveTo>
                      <a:pt x="0" y="1"/>
                    </a:moveTo>
                    <a:lnTo>
                      <a:pt x="0" y="1248"/>
                    </a:lnTo>
                    <a:lnTo>
                      <a:pt x="21094" y="1248"/>
                    </a:lnTo>
                    <a:lnTo>
                      <a:pt x="210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9;p42">
                <a:extLst>
                  <a:ext uri="{FF2B5EF4-FFF2-40B4-BE49-F238E27FC236}">
                    <a16:creationId xmlns:a16="http://schemas.microsoft.com/office/drawing/2014/main" id="{1D5DFA82-2354-63BD-A990-DD6C6FCDCE7D}"/>
                  </a:ext>
                </a:extLst>
              </p:cNvPr>
              <p:cNvSpPr/>
              <p:nvPr/>
            </p:nvSpPr>
            <p:spPr>
              <a:xfrm>
                <a:off x="6430312" y="4803729"/>
                <a:ext cx="668028" cy="51270"/>
              </a:xfrm>
              <a:custGeom>
                <a:avLst/>
                <a:gdLst/>
                <a:ahLst/>
                <a:cxnLst/>
                <a:rect l="l" t="t" r="r" b="b"/>
                <a:pathLst>
                  <a:path w="21499" h="1650" extrusionOk="0">
                    <a:moveTo>
                      <a:pt x="21094" y="405"/>
                    </a:moveTo>
                    <a:lnTo>
                      <a:pt x="21094" y="1245"/>
                    </a:lnTo>
                    <a:lnTo>
                      <a:pt x="405" y="1245"/>
                    </a:lnTo>
                    <a:lnTo>
                      <a:pt x="405" y="405"/>
                    </a:lnTo>
                    <a:close/>
                    <a:moveTo>
                      <a:pt x="204" y="1"/>
                    </a:moveTo>
                    <a:cubicBezTo>
                      <a:pt x="93" y="1"/>
                      <a:pt x="1" y="93"/>
                      <a:pt x="1" y="205"/>
                    </a:cubicBezTo>
                    <a:lnTo>
                      <a:pt x="1" y="1449"/>
                    </a:lnTo>
                    <a:cubicBezTo>
                      <a:pt x="1" y="1560"/>
                      <a:pt x="93" y="1650"/>
                      <a:pt x="204" y="1650"/>
                    </a:cubicBezTo>
                    <a:lnTo>
                      <a:pt x="21298" y="1650"/>
                    </a:lnTo>
                    <a:cubicBezTo>
                      <a:pt x="21410" y="1650"/>
                      <a:pt x="21499" y="1560"/>
                      <a:pt x="21499" y="1449"/>
                    </a:cubicBezTo>
                    <a:lnTo>
                      <a:pt x="21499" y="205"/>
                    </a:lnTo>
                    <a:cubicBezTo>
                      <a:pt x="21499" y="93"/>
                      <a:pt x="21410" y="1"/>
                      <a:pt x="212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00;p42">
                <a:extLst>
                  <a:ext uri="{FF2B5EF4-FFF2-40B4-BE49-F238E27FC236}">
                    <a16:creationId xmlns:a16="http://schemas.microsoft.com/office/drawing/2014/main" id="{76951DC6-EEBF-211B-4149-30269E47BB6B}"/>
                  </a:ext>
                </a:extLst>
              </p:cNvPr>
              <p:cNvSpPr/>
              <p:nvPr/>
            </p:nvSpPr>
            <p:spPr>
              <a:xfrm>
                <a:off x="6361487" y="4288060"/>
                <a:ext cx="805244" cy="25511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821" extrusionOk="0">
                    <a:moveTo>
                      <a:pt x="991" y="1"/>
                    </a:moveTo>
                    <a:lnTo>
                      <a:pt x="1" y="821"/>
                    </a:lnTo>
                    <a:lnTo>
                      <a:pt x="25915" y="821"/>
                    </a:lnTo>
                    <a:lnTo>
                      <a:pt x="2477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01;p42">
                <a:extLst>
                  <a:ext uri="{FF2B5EF4-FFF2-40B4-BE49-F238E27FC236}">
                    <a16:creationId xmlns:a16="http://schemas.microsoft.com/office/drawing/2014/main" id="{E5DEC620-B519-75B5-A09F-5BDD1C5B01BF}"/>
                  </a:ext>
                </a:extLst>
              </p:cNvPr>
              <p:cNvSpPr/>
              <p:nvPr/>
            </p:nvSpPr>
            <p:spPr>
              <a:xfrm>
                <a:off x="6354745" y="4281908"/>
                <a:ext cx="818667" cy="38095"/>
              </a:xfrm>
              <a:custGeom>
                <a:avLst/>
                <a:gdLst/>
                <a:ahLst/>
                <a:cxnLst/>
                <a:rect l="l" t="t" r="r" b="b"/>
                <a:pathLst>
                  <a:path w="26347" h="1226" extrusionOk="0">
                    <a:moveTo>
                      <a:pt x="24930" y="402"/>
                    </a:moveTo>
                    <a:lnTo>
                      <a:pt x="25507" y="821"/>
                    </a:lnTo>
                    <a:lnTo>
                      <a:pt x="781" y="821"/>
                    </a:lnTo>
                    <a:lnTo>
                      <a:pt x="1283" y="402"/>
                    </a:lnTo>
                    <a:close/>
                    <a:moveTo>
                      <a:pt x="1202" y="0"/>
                    </a:moveTo>
                    <a:cubicBezTo>
                      <a:pt x="1158" y="0"/>
                      <a:pt x="1108" y="14"/>
                      <a:pt x="1074" y="45"/>
                    </a:cubicBezTo>
                    <a:lnTo>
                      <a:pt x="86" y="868"/>
                    </a:lnTo>
                    <a:cubicBezTo>
                      <a:pt x="20" y="921"/>
                      <a:pt x="0" y="1010"/>
                      <a:pt x="28" y="1091"/>
                    </a:cubicBezTo>
                    <a:cubicBezTo>
                      <a:pt x="59" y="1172"/>
                      <a:pt x="131" y="1225"/>
                      <a:pt x="218" y="1225"/>
                    </a:cubicBezTo>
                    <a:lnTo>
                      <a:pt x="26132" y="1225"/>
                    </a:lnTo>
                    <a:cubicBezTo>
                      <a:pt x="26218" y="1225"/>
                      <a:pt x="26299" y="1167"/>
                      <a:pt x="26322" y="1088"/>
                    </a:cubicBezTo>
                    <a:cubicBezTo>
                      <a:pt x="26347" y="1005"/>
                      <a:pt x="26316" y="915"/>
                      <a:pt x="26246" y="862"/>
                    </a:cubicBezTo>
                    <a:lnTo>
                      <a:pt x="25108" y="39"/>
                    </a:lnTo>
                    <a:cubicBezTo>
                      <a:pt x="25072" y="14"/>
                      <a:pt x="25030" y="0"/>
                      <a:pt x="249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02;p42">
                <a:extLst>
                  <a:ext uri="{FF2B5EF4-FFF2-40B4-BE49-F238E27FC236}">
                    <a16:creationId xmlns:a16="http://schemas.microsoft.com/office/drawing/2014/main" id="{99480297-EE7D-3B13-FAA4-24B3BCE4F75E}"/>
                  </a:ext>
                </a:extLst>
              </p:cNvPr>
              <p:cNvSpPr/>
              <p:nvPr/>
            </p:nvSpPr>
            <p:spPr>
              <a:xfrm>
                <a:off x="6361487" y="4313539"/>
                <a:ext cx="805244" cy="496570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15981" extrusionOk="0">
                    <a:moveTo>
                      <a:pt x="1" y="1"/>
                    </a:moveTo>
                    <a:lnTo>
                      <a:pt x="2405" y="15981"/>
                    </a:lnTo>
                    <a:lnTo>
                      <a:pt x="23513" y="15981"/>
                    </a:lnTo>
                    <a:lnTo>
                      <a:pt x="259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03;p42">
                <a:extLst>
                  <a:ext uri="{FF2B5EF4-FFF2-40B4-BE49-F238E27FC236}">
                    <a16:creationId xmlns:a16="http://schemas.microsoft.com/office/drawing/2014/main" id="{9D6C137C-4C9C-6A6E-0255-47CB0E49C5A1}"/>
                  </a:ext>
                </a:extLst>
              </p:cNvPr>
              <p:cNvSpPr/>
              <p:nvPr/>
            </p:nvSpPr>
            <p:spPr>
              <a:xfrm>
                <a:off x="6354993" y="4307387"/>
                <a:ext cx="818263" cy="508968"/>
              </a:xfrm>
              <a:custGeom>
                <a:avLst/>
                <a:gdLst/>
                <a:ahLst/>
                <a:cxnLst/>
                <a:rect l="l" t="t" r="r" b="b"/>
                <a:pathLst>
                  <a:path w="26334" h="16380" extrusionOk="0">
                    <a:moveTo>
                      <a:pt x="25890" y="405"/>
                    </a:moveTo>
                    <a:lnTo>
                      <a:pt x="23546" y="15975"/>
                    </a:lnTo>
                    <a:lnTo>
                      <a:pt x="2787" y="15975"/>
                    </a:lnTo>
                    <a:lnTo>
                      <a:pt x="447" y="405"/>
                    </a:lnTo>
                    <a:close/>
                    <a:moveTo>
                      <a:pt x="210" y="1"/>
                    </a:moveTo>
                    <a:cubicBezTo>
                      <a:pt x="151" y="1"/>
                      <a:pt x="95" y="23"/>
                      <a:pt x="56" y="70"/>
                    </a:cubicBezTo>
                    <a:cubicBezTo>
                      <a:pt x="23" y="112"/>
                      <a:pt x="0" y="171"/>
                      <a:pt x="12" y="229"/>
                    </a:cubicBezTo>
                    <a:lnTo>
                      <a:pt x="2414" y="16206"/>
                    </a:lnTo>
                    <a:cubicBezTo>
                      <a:pt x="2427" y="16307"/>
                      <a:pt x="2511" y="16379"/>
                      <a:pt x="2614" y="16379"/>
                    </a:cubicBezTo>
                    <a:lnTo>
                      <a:pt x="23722" y="16379"/>
                    </a:lnTo>
                    <a:cubicBezTo>
                      <a:pt x="23822" y="16379"/>
                      <a:pt x="23906" y="16307"/>
                      <a:pt x="23920" y="16206"/>
                    </a:cubicBezTo>
                    <a:lnTo>
                      <a:pt x="26322" y="229"/>
                    </a:lnTo>
                    <a:cubicBezTo>
                      <a:pt x="26333" y="174"/>
                      <a:pt x="26316" y="115"/>
                      <a:pt x="26277" y="70"/>
                    </a:cubicBezTo>
                    <a:cubicBezTo>
                      <a:pt x="26238" y="23"/>
                      <a:pt x="26183" y="1"/>
                      <a:pt x="261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4;p42">
                <a:extLst>
                  <a:ext uri="{FF2B5EF4-FFF2-40B4-BE49-F238E27FC236}">
                    <a16:creationId xmlns:a16="http://schemas.microsoft.com/office/drawing/2014/main" id="{E2765273-CF70-F0D5-16E2-EF6A763C5D62}"/>
                  </a:ext>
                </a:extLst>
              </p:cNvPr>
              <p:cNvSpPr/>
              <p:nvPr/>
            </p:nvSpPr>
            <p:spPr>
              <a:xfrm>
                <a:off x="6675283" y="4476853"/>
                <a:ext cx="190133" cy="183017"/>
              </a:xfrm>
              <a:custGeom>
                <a:avLst/>
                <a:gdLst/>
                <a:ahLst/>
                <a:cxnLst/>
                <a:rect l="l" t="t" r="r" b="b"/>
                <a:pathLst>
                  <a:path w="6119" h="5890" extrusionOk="0">
                    <a:moveTo>
                      <a:pt x="3055" y="1"/>
                    </a:moveTo>
                    <a:cubicBezTo>
                      <a:pt x="2634" y="1"/>
                      <a:pt x="2545" y="1608"/>
                      <a:pt x="2545" y="1608"/>
                    </a:cubicBezTo>
                    <a:cubicBezTo>
                      <a:pt x="2545" y="1608"/>
                      <a:pt x="1657" y="671"/>
                      <a:pt x="1239" y="671"/>
                    </a:cubicBezTo>
                    <a:cubicBezTo>
                      <a:pt x="1190" y="671"/>
                      <a:pt x="1148" y="683"/>
                      <a:pt x="1114" y="712"/>
                    </a:cubicBezTo>
                    <a:cubicBezTo>
                      <a:pt x="790" y="983"/>
                      <a:pt x="1750" y="2277"/>
                      <a:pt x="1750" y="2277"/>
                    </a:cubicBezTo>
                    <a:cubicBezTo>
                      <a:pt x="1750" y="2277"/>
                      <a:pt x="1396" y="2236"/>
                      <a:pt x="1014" y="2236"/>
                    </a:cubicBezTo>
                    <a:cubicBezTo>
                      <a:pt x="583" y="2236"/>
                      <a:pt x="114" y="2288"/>
                      <a:pt x="76" y="2509"/>
                    </a:cubicBezTo>
                    <a:cubicBezTo>
                      <a:pt x="1" y="2922"/>
                      <a:pt x="1569" y="3295"/>
                      <a:pt x="1569" y="3295"/>
                    </a:cubicBezTo>
                    <a:cubicBezTo>
                      <a:pt x="1569" y="3295"/>
                      <a:pt x="221" y="4183"/>
                      <a:pt x="433" y="4548"/>
                    </a:cubicBezTo>
                    <a:cubicBezTo>
                      <a:pt x="476" y="4621"/>
                      <a:pt x="569" y="4650"/>
                      <a:pt x="690" y="4650"/>
                    </a:cubicBezTo>
                    <a:cubicBezTo>
                      <a:pt x="1169" y="4650"/>
                      <a:pt x="2087" y="4191"/>
                      <a:pt x="2087" y="4191"/>
                    </a:cubicBezTo>
                    <a:lnTo>
                      <a:pt x="2087" y="4191"/>
                    </a:lnTo>
                    <a:cubicBezTo>
                      <a:pt x="2087" y="4191"/>
                      <a:pt x="1627" y="5734"/>
                      <a:pt x="2023" y="5879"/>
                    </a:cubicBezTo>
                    <a:cubicBezTo>
                      <a:pt x="2042" y="5886"/>
                      <a:pt x="2062" y="5889"/>
                      <a:pt x="2082" y="5889"/>
                    </a:cubicBezTo>
                    <a:cubicBezTo>
                      <a:pt x="2482" y="5889"/>
                      <a:pt x="3061" y="4548"/>
                      <a:pt x="3061" y="4548"/>
                    </a:cubicBezTo>
                    <a:cubicBezTo>
                      <a:pt x="3061" y="4548"/>
                      <a:pt x="3638" y="5889"/>
                      <a:pt x="4038" y="5889"/>
                    </a:cubicBezTo>
                    <a:cubicBezTo>
                      <a:pt x="4058" y="5889"/>
                      <a:pt x="4077" y="5886"/>
                      <a:pt x="4096" y="5879"/>
                    </a:cubicBezTo>
                    <a:cubicBezTo>
                      <a:pt x="4492" y="5734"/>
                      <a:pt x="4032" y="4191"/>
                      <a:pt x="4032" y="4191"/>
                    </a:cubicBezTo>
                    <a:lnTo>
                      <a:pt x="4032" y="4191"/>
                    </a:lnTo>
                    <a:cubicBezTo>
                      <a:pt x="4032" y="4191"/>
                      <a:pt x="4949" y="4651"/>
                      <a:pt x="5428" y="4651"/>
                    </a:cubicBezTo>
                    <a:cubicBezTo>
                      <a:pt x="5550" y="4651"/>
                      <a:pt x="5643" y="4622"/>
                      <a:pt x="5686" y="4548"/>
                    </a:cubicBezTo>
                    <a:cubicBezTo>
                      <a:pt x="5895" y="4183"/>
                      <a:pt x="4551" y="3295"/>
                      <a:pt x="4551" y="3295"/>
                    </a:cubicBezTo>
                    <a:cubicBezTo>
                      <a:pt x="4551" y="3295"/>
                      <a:pt x="6119" y="2922"/>
                      <a:pt x="6046" y="2509"/>
                    </a:cubicBezTo>
                    <a:cubicBezTo>
                      <a:pt x="6006" y="2288"/>
                      <a:pt x="5538" y="2236"/>
                      <a:pt x="5107" y="2236"/>
                    </a:cubicBezTo>
                    <a:cubicBezTo>
                      <a:pt x="4725" y="2236"/>
                      <a:pt x="4372" y="2277"/>
                      <a:pt x="4372" y="2277"/>
                    </a:cubicBezTo>
                    <a:cubicBezTo>
                      <a:pt x="4372" y="2277"/>
                      <a:pt x="5329" y="983"/>
                      <a:pt x="5006" y="712"/>
                    </a:cubicBezTo>
                    <a:cubicBezTo>
                      <a:pt x="4971" y="683"/>
                      <a:pt x="4929" y="670"/>
                      <a:pt x="4879" y="670"/>
                    </a:cubicBezTo>
                    <a:cubicBezTo>
                      <a:pt x="4461" y="670"/>
                      <a:pt x="3574" y="1608"/>
                      <a:pt x="3574" y="1608"/>
                    </a:cubicBezTo>
                    <a:cubicBezTo>
                      <a:pt x="3574" y="1608"/>
                      <a:pt x="3480" y="1"/>
                      <a:pt x="30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5;p42">
                <a:extLst>
                  <a:ext uri="{FF2B5EF4-FFF2-40B4-BE49-F238E27FC236}">
                    <a16:creationId xmlns:a16="http://schemas.microsoft.com/office/drawing/2014/main" id="{9922CE12-7F87-5D37-ADC2-C3FD8E21EDBF}"/>
                  </a:ext>
                </a:extLst>
              </p:cNvPr>
              <p:cNvSpPr/>
              <p:nvPr/>
            </p:nvSpPr>
            <p:spPr>
              <a:xfrm>
                <a:off x="6668789" y="4470701"/>
                <a:ext cx="202686" cy="195601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6295" extrusionOk="0">
                    <a:moveTo>
                      <a:pt x="3259" y="411"/>
                    </a:moveTo>
                    <a:cubicBezTo>
                      <a:pt x="3387" y="522"/>
                      <a:pt x="3538" y="1175"/>
                      <a:pt x="3577" y="1822"/>
                    </a:cubicBezTo>
                    <a:cubicBezTo>
                      <a:pt x="3580" y="1903"/>
                      <a:pt x="3633" y="1973"/>
                      <a:pt x="3708" y="2001"/>
                    </a:cubicBezTo>
                    <a:cubicBezTo>
                      <a:pt x="3731" y="2008"/>
                      <a:pt x="3755" y="2012"/>
                      <a:pt x="3778" y="2012"/>
                    </a:cubicBezTo>
                    <a:cubicBezTo>
                      <a:pt x="3833" y="2012"/>
                      <a:pt x="3886" y="1991"/>
                      <a:pt x="3926" y="1948"/>
                    </a:cubicBezTo>
                    <a:cubicBezTo>
                      <a:pt x="4375" y="1479"/>
                      <a:pt x="4905" y="1072"/>
                      <a:pt x="5075" y="1072"/>
                    </a:cubicBezTo>
                    <a:cubicBezTo>
                      <a:pt x="5103" y="1242"/>
                      <a:pt x="4796" y="1833"/>
                      <a:pt x="4408" y="2358"/>
                    </a:cubicBezTo>
                    <a:cubicBezTo>
                      <a:pt x="4361" y="2419"/>
                      <a:pt x="4353" y="2506"/>
                      <a:pt x="4394" y="2576"/>
                    </a:cubicBezTo>
                    <a:cubicBezTo>
                      <a:pt x="4432" y="2638"/>
                      <a:pt x="4498" y="2678"/>
                      <a:pt x="4569" y="2678"/>
                    </a:cubicBezTo>
                    <a:cubicBezTo>
                      <a:pt x="4578" y="2678"/>
                      <a:pt x="4586" y="2677"/>
                      <a:pt x="4595" y="2676"/>
                    </a:cubicBezTo>
                    <a:cubicBezTo>
                      <a:pt x="4832" y="2649"/>
                      <a:pt x="5073" y="2637"/>
                      <a:pt x="5288" y="2637"/>
                    </a:cubicBezTo>
                    <a:cubicBezTo>
                      <a:pt x="5659" y="2637"/>
                      <a:pt x="5956" y="2674"/>
                      <a:pt x="6038" y="2743"/>
                    </a:cubicBezTo>
                    <a:cubicBezTo>
                      <a:pt x="5951" y="2885"/>
                      <a:pt x="5335" y="3147"/>
                      <a:pt x="4701" y="3298"/>
                    </a:cubicBezTo>
                    <a:cubicBezTo>
                      <a:pt x="4626" y="3315"/>
                      <a:pt x="4565" y="3379"/>
                      <a:pt x="4551" y="3457"/>
                    </a:cubicBezTo>
                    <a:cubicBezTo>
                      <a:pt x="4539" y="3538"/>
                      <a:pt x="4573" y="3619"/>
                      <a:pt x="4640" y="3664"/>
                    </a:cubicBezTo>
                    <a:cubicBezTo>
                      <a:pt x="5184" y="4023"/>
                      <a:pt x="5672" y="4475"/>
                      <a:pt x="5703" y="4643"/>
                    </a:cubicBezTo>
                    <a:cubicBezTo>
                      <a:pt x="5685" y="4649"/>
                      <a:pt x="5661" y="4652"/>
                      <a:pt x="5631" y="4652"/>
                    </a:cubicBezTo>
                    <a:cubicBezTo>
                      <a:pt x="5402" y="4652"/>
                      <a:pt x="4841" y="4467"/>
                      <a:pt x="4325" y="4210"/>
                    </a:cubicBezTo>
                    <a:cubicBezTo>
                      <a:pt x="4297" y="4198"/>
                      <a:pt x="4268" y="4191"/>
                      <a:pt x="4238" y="4191"/>
                    </a:cubicBezTo>
                    <a:cubicBezTo>
                      <a:pt x="4190" y="4191"/>
                      <a:pt x="4142" y="4208"/>
                      <a:pt x="4104" y="4241"/>
                    </a:cubicBezTo>
                    <a:cubicBezTo>
                      <a:pt x="4046" y="4291"/>
                      <a:pt x="4018" y="4375"/>
                      <a:pt x="4043" y="4453"/>
                    </a:cubicBezTo>
                    <a:cubicBezTo>
                      <a:pt x="4227" y="5078"/>
                      <a:pt x="4311" y="5739"/>
                      <a:pt x="4227" y="5887"/>
                    </a:cubicBezTo>
                    <a:cubicBezTo>
                      <a:pt x="4068" y="5826"/>
                      <a:pt x="3705" y="5265"/>
                      <a:pt x="3446" y="4668"/>
                    </a:cubicBezTo>
                    <a:cubicBezTo>
                      <a:pt x="3415" y="4595"/>
                      <a:pt x="3343" y="4548"/>
                      <a:pt x="3262" y="4548"/>
                    </a:cubicBezTo>
                    <a:cubicBezTo>
                      <a:pt x="3181" y="4548"/>
                      <a:pt x="3108" y="4595"/>
                      <a:pt x="3078" y="4668"/>
                    </a:cubicBezTo>
                    <a:cubicBezTo>
                      <a:pt x="2818" y="5265"/>
                      <a:pt x="2453" y="5826"/>
                      <a:pt x="2296" y="5887"/>
                    </a:cubicBezTo>
                    <a:cubicBezTo>
                      <a:pt x="2213" y="5739"/>
                      <a:pt x="2296" y="5078"/>
                      <a:pt x="2481" y="4453"/>
                    </a:cubicBezTo>
                    <a:cubicBezTo>
                      <a:pt x="2506" y="4375"/>
                      <a:pt x="2481" y="4291"/>
                      <a:pt x="2419" y="4241"/>
                    </a:cubicBezTo>
                    <a:cubicBezTo>
                      <a:pt x="2383" y="4208"/>
                      <a:pt x="2335" y="4191"/>
                      <a:pt x="2288" y="4191"/>
                    </a:cubicBezTo>
                    <a:cubicBezTo>
                      <a:pt x="2257" y="4191"/>
                      <a:pt x="2227" y="4199"/>
                      <a:pt x="2190" y="4210"/>
                    </a:cubicBezTo>
                    <a:cubicBezTo>
                      <a:pt x="1679" y="4470"/>
                      <a:pt x="1118" y="4652"/>
                      <a:pt x="887" y="4652"/>
                    </a:cubicBezTo>
                    <a:cubicBezTo>
                      <a:pt x="857" y="4652"/>
                      <a:pt x="833" y="4649"/>
                      <a:pt x="815" y="4643"/>
                    </a:cubicBezTo>
                    <a:cubicBezTo>
                      <a:pt x="846" y="4475"/>
                      <a:pt x="1337" y="4023"/>
                      <a:pt x="1878" y="3664"/>
                    </a:cubicBezTo>
                    <a:cubicBezTo>
                      <a:pt x="1945" y="3619"/>
                      <a:pt x="1978" y="3538"/>
                      <a:pt x="1964" y="3457"/>
                    </a:cubicBezTo>
                    <a:cubicBezTo>
                      <a:pt x="1953" y="3382"/>
                      <a:pt x="1892" y="3315"/>
                      <a:pt x="1814" y="3298"/>
                    </a:cubicBezTo>
                    <a:cubicBezTo>
                      <a:pt x="1181" y="3147"/>
                      <a:pt x="567" y="2891"/>
                      <a:pt x="480" y="2743"/>
                    </a:cubicBezTo>
                    <a:cubicBezTo>
                      <a:pt x="562" y="2675"/>
                      <a:pt x="863" y="2637"/>
                      <a:pt x="1238" y="2637"/>
                    </a:cubicBezTo>
                    <a:cubicBezTo>
                      <a:pt x="1452" y="2637"/>
                      <a:pt x="1689" y="2650"/>
                      <a:pt x="1923" y="2676"/>
                    </a:cubicBezTo>
                    <a:cubicBezTo>
                      <a:pt x="1930" y="2677"/>
                      <a:pt x="1937" y="2677"/>
                      <a:pt x="1944" y="2677"/>
                    </a:cubicBezTo>
                    <a:cubicBezTo>
                      <a:pt x="2017" y="2677"/>
                      <a:pt x="2083" y="2639"/>
                      <a:pt x="2121" y="2576"/>
                    </a:cubicBezTo>
                    <a:cubicBezTo>
                      <a:pt x="2160" y="2506"/>
                      <a:pt x="2157" y="2419"/>
                      <a:pt x="2107" y="2358"/>
                    </a:cubicBezTo>
                    <a:cubicBezTo>
                      <a:pt x="1716" y="1836"/>
                      <a:pt x="1412" y="1242"/>
                      <a:pt x="1443" y="1072"/>
                    </a:cubicBezTo>
                    <a:cubicBezTo>
                      <a:pt x="1613" y="1072"/>
                      <a:pt x="2146" y="1479"/>
                      <a:pt x="2592" y="1948"/>
                    </a:cubicBezTo>
                    <a:cubicBezTo>
                      <a:pt x="2631" y="1991"/>
                      <a:pt x="2685" y="2013"/>
                      <a:pt x="2739" y="2013"/>
                    </a:cubicBezTo>
                    <a:cubicBezTo>
                      <a:pt x="2762" y="2013"/>
                      <a:pt x="2785" y="2009"/>
                      <a:pt x="2807" y="2001"/>
                    </a:cubicBezTo>
                    <a:cubicBezTo>
                      <a:pt x="2885" y="1973"/>
                      <a:pt x="2935" y="1903"/>
                      <a:pt x="2941" y="1822"/>
                    </a:cubicBezTo>
                    <a:cubicBezTo>
                      <a:pt x="2980" y="1175"/>
                      <a:pt x="3131" y="519"/>
                      <a:pt x="3259" y="411"/>
                    </a:cubicBezTo>
                    <a:close/>
                    <a:moveTo>
                      <a:pt x="3262" y="1"/>
                    </a:moveTo>
                    <a:cubicBezTo>
                      <a:pt x="2832" y="1"/>
                      <a:pt x="2651" y="726"/>
                      <a:pt x="2578" y="1359"/>
                    </a:cubicBezTo>
                    <a:cubicBezTo>
                      <a:pt x="2210" y="1018"/>
                      <a:pt x="1760" y="671"/>
                      <a:pt x="1426" y="671"/>
                    </a:cubicBezTo>
                    <a:cubicBezTo>
                      <a:pt x="1334" y="671"/>
                      <a:pt x="1251" y="697"/>
                      <a:pt x="1181" y="757"/>
                    </a:cubicBezTo>
                    <a:cubicBezTo>
                      <a:pt x="851" y="1033"/>
                      <a:pt x="1181" y="1705"/>
                      <a:pt x="1532" y="2238"/>
                    </a:cubicBezTo>
                    <a:cubicBezTo>
                      <a:pt x="1430" y="2233"/>
                      <a:pt x="1326" y="2229"/>
                      <a:pt x="1222" y="2229"/>
                    </a:cubicBezTo>
                    <a:cubicBezTo>
                      <a:pt x="676" y="2229"/>
                      <a:pt x="137" y="2319"/>
                      <a:pt x="76" y="2673"/>
                    </a:cubicBezTo>
                    <a:cubicBezTo>
                      <a:pt x="0" y="3100"/>
                      <a:pt x="684" y="3399"/>
                      <a:pt x="1295" y="3585"/>
                    </a:cubicBezTo>
                    <a:cubicBezTo>
                      <a:pt x="782" y="3965"/>
                      <a:pt x="246" y="4484"/>
                      <a:pt x="458" y="4855"/>
                    </a:cubicBezTo>
                    <a:cubicBezTo>
                      <a:pt x="543" y="4998"/>
                      <a:pt x="704" y="5055"/>
                      <a:pt x="903" y="5055"/>
                    </a:cubicBezTo>
                    <a:cubicBezTo>
                      <a:pt x="1215" y="5055"/>
                      <a:pt x="1621" y="4918"/>
                      <a:pt x="1978" y="4763"/>
                    </a:cubicBezTo>
                    <a:lnTo>
                      <a:pt x="1978" y="4763"/>
                    </a:lnTo>
                    <a:cubicBezTo>
                      <a:pt x="1836" y="5385"/>
                      <a:pt x="1755" y="6127"/>
                      <a:pt x="2157" y="6272"/>
                    </a:cubicBezTo>
                    <a:cubicBezTo>
                      <a:pt x="2196" y="6286"/>
                      <a:pt x="2238" y="6294"/>
                      <a:pt x="2280" y="6294"/>
                    </a:cubicBezTo>
                    <a:cubicBezTo>
                      <a:pt x="2642" y="6294"/>
                      <a:pt x="3008" y="5739"/>
                      <a:pt x="3262" y="5226"/>
                    </a:cubicBezTo>
                    <a:cubicBezTo>
                      <a:pt x="3520" y="5740"/>
                      <a:pt x="3884" y="6294"/>
                      <a:pt x="4245" y="6294"/>
                    </a:cubicBezTo>
                    <a:cubicBezTo>
                      <a:pt x="4285" y="6294"/>
                      <a:pt x="4326" y="6287"/>
                      <a:pt x="4366" y="6272"/>
                    </a:cubicBezTo>
                    <a:cubicBezTo>
                      <a:pt x="4771" y="6127"/>
                      <a:pt x="4693" y="5385"/>
                      <a:pt x="4545" y="4763"/>
                    </a:cubicBezTo>
                    <a:lnTo>
                      <a:pt x="4545" y="4763"/>
                    </a:lnTo>
                    <a:cubicBezTo>
                      <a:pt x="4903" y="4916"/>
                      <a:pt x="5312" y="5054"/>
                      <a:pt x="5624" y="5054"/>
                    </a:cubicBezTo>
                    <a:cubicBezTo>
                      <a:pt x="5823" y="5054"/>
                      <a:pt x="5983" y="4998"/>
                      <a:pt x="6065" y="4855"/>
                    </a:cubicBezTo>
                    <a:cubicBezTo>
                      <a:pt x="6277" y="4484"/>
                      <a:pt x="5742" y="3965"/>
                      <a:pt x="5228" y="3585"/>
                    </a:cubicBezTo>
                    <a:cubicBezTo>
                      <a:pt x="5839" y="3399"/>
                      <a:pt x="6523" y="3097"/>
                      <a:pt x="6450" y="2673"/>
                    </a:cubicBezTo>
                    <a:cubicBezTo>
                      <a:pt x="6388" y="2323"/>
                      <a:pt x="5863" y="2227"/>
                      <a:pt x="5321" y="2227"/>
                    </a:cubicBezTo>
                    <a:cubicBezTo>
                      <a:pt x="5211" y="2227"/>
                      <a:pt x="5099" y="2231"/>
                      <a:pt x="4991" y="2238"/>
                    </a:cubicBezTo>
                    <a:cubicBezTo>
                      <a:pt x="5340" y="1705"/>
                      <a:pt x="5672" y="1033"/>
                      <a:pt x="5343" y="757"/>
                    </a:cubicBezTo>
                    <a:cubicBezTo>
                      <a:pt x="5272" y="697"/>
                      <a:pt x="5189" y="671"/>
                      <a:pt x="5096" y="671"/>
                    </a:cubicBezTo>
                    <a:cubicBezTo>
                      <a:pt x="4760" y="671"/>
                      <a:pt x="4308" y="1016"/>
                      <a:pt x="3945" y="1359"/>
                    </a:cubicBezTo>
                    <a:cubicBezTo>
                      <a:pt x="3870" y="726"/>
                      <a:pt x="3691" y="1"/>
                      <a:pt x="32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4" name="TextBox 173">
            <a:hlinkClick r:id="" action="ppaction://hlinkshowjump?jump=nextslide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9F28B674-0919-27AB-0F31-FFE67376FA86}"/>
              </a:ext>
            </a:extLst>
          </p:cNvPr>
          <p:cNvSpPr txBox="1"/>
          <p:nvPr/>
        </p:nvSpPr>
        <p:spPr>
          <a:xfrm>
            <a:off x="5316129" y="3592727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3" name="applause.wav"/>
                </a:hlinkClick>
              </a:rPr>
              <a:t>Yes, she  is.</a:t>
            </a:r>
            <a:endParaRPr lang="en-US" sz="28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8ED2BDDC-B28A-4202-ADDE-52A3AE46EB09}"/>
              </a:ext>
            </a:extLst>
          </p:cNvPr>
          <p:cNvSpPr/>
          <p:nvPr/>
        </p:nvSpPr>
        <p:spPr>
          <a:xfrm>
            <a:off x="123244" y="172994"/>
            <a:ext cx="2985715" cy="2141633"/>
          </a:xfrm>
          <a:custGeom>
            <a:avLst/>
            <a:gdLst>
              <a:gd name="connsiteX0" fmla="*/ 0 w 2985715"/>
              <a:gd name="connsiteY0" fmla="*/ 1070817 h 2141633"/>
              <a:gd name="connsiteX1" fmla="*/ 1492858 w 2985715"/>
              <a:gd name="connsiteY1" fmla="*/ 0 h 2141633"/>
              <a:gd name="connsiteX2" fmla="*/ 2985716 w 2985715"/>
              <a:gd name="connsiteY2" fmla="*/ 1070817 h 2141633"/>
              <a:gd name="connsiteX3" fmla="*/ 1492858 w 2985715"/>
              <a:gd name="connsiteY3" fmla="*/ 2141634 h 2141633"/>
              <a:gd name="connsiteX4" fmla="*/ 0 w 2985715"/>
              <a:gd name="connsiteY4" fmla="*/ 1070817 h 2141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85715" h="2141633" fill="none" extrusionOk="0">
                <a:moveTo>
                  <a:pt x="0" y="1070817"/>
                </a:moveTo>
                <a:cubicBezTo>
                  <a:pt x="82682" y="485523"/>
                  <a:pt x="678946" y="18489"/>
                  <a:pt x="1492858" y="0"/>
                </a:cubicBezTo>
                <a:cubicBezTo>
                  <a:pt x="2327784" y="95895"/>
                  <a:pt x="2973823" y="518869"/>
                  <a:pt x="2985716" y="1070817"/>
                </a:cubicBezTo>
                <a:cubicBezTo>
                  <a:pt x="3039589" y="1590570"/>
                  <a:pt x="2227208" y="2162733"/>
                  <a:pt x="1492858" y="2141634"/>
                </a:cubicBezTo>
                <a:cubicBezTo>
                  <a:pt x="830954" y="2119589"/>
                  <a:pt x="98755" y="1595701"/>
                  <a:pt x="0" y="1070817"/>
                </a:cubicBezTo>
                <a:close/>
              </a:path>
              <a:path w="2985715" h="2141633" stroke="0" extrusionOk="0">
                <a:moveTo>
                  <a:pt x="0" y="1070817"/>
                </a:moveTo>
                <a:cubicBezTo>
                  <a:pt x="-192803" y="487668"/>
                  <a:pt x="779995" y="109741"/>
                  <a:pt x="1492858" y="0"/>
                </a:cubicBezTo>
                <a:cubicBezTo>
                  <a:pt x="2376979" y="122399"/>
                  <a:pt x="2989413" y="592248"/>
                  <a:pt x="2985716" y="1070817"/>
                </a:cubicBezTo>
                <a:cubicBezTo>
                  <a:pt x="2971586" y="1640896"/>
                  <a:pt x="2358174" y="2191004"/>
                  <a:pt x="1492858" y="2141634"/>
                </a:cubicBezTo>
                <a:cubicBezTo>
                  <a:pt x="679777" y="2099224"/>
                  <a:pt x="49609" y="1754706"/>
                  <a:pt x="0" y="1070817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76" name="Rectangle 175">
            <a:extLst>
              <a:ext uri="{FF2B5EF4-FFF2-40B4-BE49-F238E27FC236}">
                <a16:creationId xmlns:a16="http://schemas.microsoft.com/office/drawing/2014/main" id="{1AFC502B-F887-6AA4-0F94-5C84EEEE3E17}"/>
              </a:ext>
            </a:extLst>
          </p:cNvPr>
          <p:cNvSpPr/>
          <p:nvPr/>
        </p:nvSpPr>
        <p:spPr>
          <a:xfrm>
            <a:off x="-436159" y="565594"/>
            <a:ext cx="3975553" cy="1200329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Is  she </a:t>
            </a:r>
          </a:p>
          <a:p>
            <a:pPr algn="ctr"/>
            <a:r>
              <a:rPr lang="en-US" sz="36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laughing ?</a:t>
            </a:r>
            <a:endParaRPr lang="en-US" sz="36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78" name="Oval 177">
            <a:extLst>
              <a:ext uri="{FF2B5EF4-FFF2-40B4-BE49-F238E27FC236}">
                <a16:creationId xmlns:a16="http://schemas.microsoft.com/office/drawing/2014/main" id="{4C92FD74-82ED-A64C-D332-7BC6669EC9C7}"/>
              </a:ext>
            </a:extLst>
          </p:cNvPr>
          <p:cNvSpPr/>
          <p:nvPr/>
        </p:nvSpPr>
        <p:spPr>
          <a:xfrm>
            <a:off x="241075" y="367592"/>
            <a:ext cx="2073757" cy="1681951"/>
          </a:xfrm>
          <a:custGeom>
            <a:avLst/>
            <a:gdLst>
              <a:gd name="connsiteX0" fmla="*/ 0 w 2073757"/>
              <a:gd name="connsiteY0" fmla="*/ 840976 h 1681951"/>
              <a:gd name="connsiteX1" fmla="*/ 1036879 w 2073757"/>
              <a:gd name="connsiteY1" fmla="*/ 0 h 1681951"/>
              <a:gd name="connsiteX2" fmla="*/ 2073758 w 2073757"/>
              <a:gd name="connsiteY2" fmla="*/ 840976 h 1681951"/>
              <a:gd name="connsiteX3" fmla="*/ 1036879 w 2073757"/>
              <a:gd name="connsiteY3" fmla="*/ 1681952 h 1681951"/>
              <a:gd name="connsiteX4" fmla="*/ 0 w 2073757"/>
              <a:gd name="connsiteY4" fmla="*/ 840976 h 1681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757" h="1681951" extrusionOk="0">
                <a:moveTo>
                  <a:pt x="0" y="840976"/>
                </a:moveTo>
                <a:cubicBezTo>
                  <a:pt x="-37842" y="353176"/>
                  <a:pt x="403421" y="22821"/>
                  <a:pt x="1036879" y="0"/>
                </a:cubicBezTo>
                <a:cubicBezTo>
                  <a:pt x="1676227" y="14041"/>
                  <a:pt x="2058845" y="376992"/>
                  <a:pt x="2073758" y="840976"/>
                </a:cubicBezTo>
                <a:cubicBezTo>
                  <a:pt x="2035456" y="1342838"/>
                  <a:pt x="1603814" y="1713554"/>
                  <a:pt x="1036879" y="1681952"/>
                </a:cubicBezTo>
                <a:cubicBezTo>
                  <a:pt x="397403" y="1645391"/>
                  <a:pt x="23439" y="1316633"/>
                  <a:pt x="0" y="840976"/>
                </a:cubicBezTo>
                <a:close/>
              </a:path>
            </a:pathLst>
          </a:custGeom>
          <a:noFill/>
          <a:ln w="3175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TextBox 8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95293ACD-776D-DDAA-BE11-47E0F058C26A}"/>
              </a:ext>
            </a:extLst>
          </p:cNvPr>
          <p:cNvSpPr txBox="1"/>
          <p:nvPr/>
        </p:nvSpPr>
        <p:spPr>
          <a:xfrm>
            <a:off x="2493946" y="3592727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No, she is not </a:t>
            </a:r>
            <a:r>
              <a:rPr lang="en-US" sz="28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.</a:t>
            </a:r>
          </a:p>
        </p:txBody>
      </p:sp>
      <p:sp>
        <p:nvSpPr>
          <p:cNvPr id="170" name="TextBox 169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5771EAED-C852-A6AB-3B81-CA32016BD5E8}"/>
              </a:ext>
            </a:extLst>
          </p:cNvPr>
          <p:cNvSpPr txBox="1"/>
          <p:nvPr/>
        </p:nvSpPr>
        <p:spPr>
          <a:xfrm>
            <a:off x="-687274" y="3630428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she is playing</a:t>
            </a:r>
            <a:endParaRPr lang="en-US" sz="28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171" name="Picture 170">
            <a:extLst>
              <a:ext uri="{FF2B5EF4-FFF2-40B4-BE49-F238E27FC236}">
                <a16:creationId xmlns:a16="http://schemas.microsoft.com/office/drawing/2014/main" id="{AA9E6172-357B-8EDA-4C91-053FB2BBA2E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5344"/>
          <a:stretch/>
        </p:blipFill>
        <p:spPr>
          <a:xfrm>
            <a:off x="2880959" y="-212716"/>
            <a:ext cx="3657289" cy="3526978"/>
          </a:xfrm>
          <a:prstGeom prst="rect">
            <a:avLst/>
          </a:prstGeom>
        </p:spPr>
      </p:pic>
      <p:sp>
        <p:nvSpPr>
          <p:cNvPr id="172" name="Up Arrow 171">
            <a:hlinkClick r:id="rId6" action="ppaction://hlinksldjump"/>
            <a:extLst>
              <a:ext uri="{FF2B5EF4-FFF2-40B4-BE49-F238E27FC236}">
                <a16:creationId xmlns:a16="http://schemas.microsoft.com/office/drawing/2014/main" id="{E7666FC2-D1D2-4A32-945B-2BFD4DA4B441}"/>
              </a:ext>
            </a:extLst>
          </p:cNvPr>
          <p:cNvSpPr/>
          <p:nvPr/>
        </p:nvSpPr>
        <p:spPr>
          <a:xfrm>
            <a:off x="63335" y="2250770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137756307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3397" y="3124494"/>
            <a:ext cx="2614538" cy="14172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0" y="3159996"/>
            <a:ext cx="3078891" cy="1394379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3143423"/>
            <a:ext cx="2614538" cy="1451437"/>
          </a:xfrm>
          <a:prstGeom prst="rect">
            <a:avLst/>
          </a:prstGeom>
        </p:spPr>
      </p:pic>
      <p:grpSp>
        <p:nvGrpSpPr>
          <p:cNvPr id="12" name="Google Shape;5924;p42">
            <a:extLst>
              <a:ext uri="{FF2B5EF4-FFF2-40B4-BE49-F238E27FC236}">
                <a16:creationId xmlns:a16="http://schemas.microsoft.com/office/drawing/2014/main" id="{0E5F034F-1DFD-DEE1-9F2D-2D8006FE1CA2}"/>
              </a:ext>
            </a:extLst>
          </p:cNvPr>
          <p:cNvGrpSpPr/>
          <p:nvPr/>
        </p:nvGrpSpPr>
        <p:grpSpPr>
          <a:xfrm>
            <a:off x="6708143" y="235638"/>
            <a:ext cx="820256" cy="954227"/>
            <a:chOff x="3463598" y="224200"/>
            <a:chExt cx="820256" cy="954227"/>
          </a:xfrm>
        </p:grpSpPr>
        <p:sp>
          <p:nvSpPr>
            <p:cNvPr id="13" name="Google Shape;5925;p42">
              <a:extLst>
                <a:ext uri="{FF2B5EF4-FFF2-40B4-BE49-F238E27FC236}">
                  <a16:creationId xmlns:a16="http://schemas.microsoft.com/office/drawing/2014/main" id="{C67A0865-22F2-4318-280E-DF4CDC0823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" name="Google Shape;5926;p42">
              <a:extLst>
                <a:ext uri="{FF2B5EF4-FFF2-40B4-BE49-F238E27FC236}">
                  <a16:creationId xmlns:a16="http://schemas.microsoft.com/office/drawing/2014/main" id="{3CC32D3C-923F-2E22-3C9D-6E76BBEEE407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" name="Google Shape;5927;p42">
                <a:extLst>
                  <a:ext uri="{FF2B5EF4-FFF2-40B4-BE49-F238E27FC236}">
                    <a16:creationId xmlns:a16="http://schemas.microsoft.com/office/drawing/2014/main" id="{1E63CD3D-D627-8B13-7448-B1086598F0B4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28;p42">
                <a:extLst>
                  <a:ext uri="{FF2B5EF4-FFF2-40B4-BE49-F238E27FC236}">
                    <a16:creationId xmlns:a16="http://schemas.microsoft.com/office/drawing/2014/main" id="{729376EA-902B-97DA-DC26-BD77938AF49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29;p42">
                <a:extLst>
                  <a:ext uri="{FF2B5EF4-FFF2-40B4-BE49-F238E27FC236}">
                    <a16:creationId xmlns:a16="http://schemas.microsoft.com/office/drawing/2014/main" id="{C23BEF10-77F2-E775-FF13-8FA449A3A4CB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0;p42">
                <a:extLst>
                  <a:ext uri="{FF2B5EF4-FFF2-40B4-BE49-F238E27FC236}">
                    <a16:creationId xmlns:a16="http://schemas.microsoft.com/office/drawing/2014/main" id="{38683A1B-850F-F779-4C63-75EC5B3A43F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1;p42">
                <a:extLst>
                  <a:ext uri="{FF2B5EF4-FFF2-40B4-BE49-F238E27FC236}">
                    <a16:creationId xmlns:a16="http://schemas.microsoft.com/office/drawing/2014/main" id="{59036347-A980-4ABE-DC1D-577F4AA69C4E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32;p42">
                <a:extLst>
                  <a:ext uri="{FF2B5EF4-FFF2-40B4-BE49-F238E27FC236}">
                    <a16:creationId xmlns:a16="http://schemas.microsoft.com/office/drawing/2014/main" id="{51137C99-4F45-0DE7-11F0-8ABB613A461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33;p42">
                <a:extLst>
                  <a:ext uri="{FF2B5EF4-FFF2-40B4-BE49-F238E27FC236}">
                    <a16:creationId xmlns:a16="http://schemas.microsoft.com/office/drawing/2014/main" id="{8ED8B243-AA7A-894C-F201-AFDA24B58FB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34;p42">
                <a:extLst>
                  <a:ext uri="{FF2B5EF4-FFF2-40B4-BE49-F238E27FC236}">
                    <a16:creationId xmlns:a16="http://schemas.microsoft.com/office/drawing/2014/main" id="{EA4FB53F-39EC-642E-36DC-8FA38BC2C40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35;p42">
                <a:extLst>
                  <a:ext uri="{FF2B5EF4-FFF2-40B4-BE49-F238E27FC236}">
                    <a16:creationId xmlns:a16="http://schemas.microsoft.com/office/drawing/2014/main" id="{577CA699-DCAF-4104-4ED9-091AADC26FB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36;p42">
                <a:extLst>
                  <a:ext uri="{FF2B5EF4-FFF2-40B4-BE49-F238E27FC236}">
                    <a16:creationId xmlns:a16="http://schemas.microsoft.com/office/drawing/2014/main" id="{E99D5CA2-1F1E-6D26-E81D-887EBE837DD1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37;p42">
                <a:extLst>
                  <a:ext uri="{FF2B5EF4-FFF2-40B4-BE49-F238E27FC236}">
                    <a16:creationId xmlns:a16="http://schemas.microsoft.com/office/drawing/2014/main" id="{48CEAD22-9678-FAEB-BB8B-80FF53D240F8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38;p42">
                <a:extLst>
                  <a:ext uri="{FF2B5EF4-FFF2-40B4-BE49-F238E27FC236}">
                    <a16:creationId xmlns:a16="http://schemas.microsoft.com/office/drawing/2014/main" id="{CA6407CA-BD11-D55B-9105-4250BEC8A33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39;p42">
                <a:extLst>
                  <a:ext uri="{FF2B5EF4-FFF2-40B4-BE49-F238E27FC236}">
                    <a16:creationId xmlns:a16="http://schemas.microsoft.com/office/drawing/2014/main" id="{EC64546B-D4BF-179F-7F3B-73DAA1BECC5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0;p42">
                <a:extLst>
                  <a:ext uri="{FF2B5EF4-FFF2-40B4-BE49-F238E27FC236}">
                    <a16:creationId xmlns:a16="http://schemas.microsoft.com/office/drawing/2014/main" id="{26F408DA-F9EF-C7B3-879C-65BE4DAB8575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1;p42">
                <a:extLst>
                  <a:ext uri="{FF2B5EF4-FFF2-40B4-BE49-F238E27FC236}">
                    <a16:creationId xmlns:a16="http://schemas.microsoft.com/office/drawing/2014/main" id="{F73F1BD9-1EBB-ADB3-C7D3-AE3AC6F75CC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42;p42">
                <a:extLst>
                  <a:ext uri="{FF2B5EF4-FFF2-40B4-BE49-F238E27FC236}">
                    <a16:creationId xmlns:a16="http://schemas.microsoft.com/office/drawing/2014/main" id="{828E6BEB-5435-9813-2A39-1774C0C9A6C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43;p42">
                <a:extLst>
                  <a:ext uri="{FF2B5EF4-FFF2-40B4-BE49-F238E27FC236}">
                    <a16:creationId xmlns:a16="http://schemas.microsoft.com/office/drawing/2014/main" id="{9AC8BAD3-958B-17DC-6576-4BDF6051BF53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44;p42">
                <a:extLst>
                  <a:ext uri="{FF2B5EF4-FFF2-40B4-BE49-F238E27FC236}">
                    <a16:creationId xmlns:a16="http://schemas.microsoft.com/office/drawing/2014/main" id="{31CE83E0-CE0A-0D54-DD4A-EF324A044FBA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45;p42">
                <a:extLst>
                  <a:ext uri="{FF2B5EF4-FFF2-40B4-BE49-F238E27FC236}">
                    <a16:creationId xmlns:a16="http://schemas.microsoft.com/office/drawing/2014/main" id="{A0E39705-0B7E-F09F-2259-045AF99C8B77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46;p42">
                <a:extLst>
                  <a:ext uri="{FF2B5EF4-FFF2-40B4-BE49-F238E27FC236}">
                    <a16:creationId xmlns:a16="http://schemas.microsoft.com/office/drawing/2014/main" id="{367060FB-41BA-3718-9FF5-09AC84045644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947;p42">
                <a:extLst>
                  <a:ext uri="{FF2B5EF4-FFF2-40B4-BE49-F238E27FC236}">
                    <a16:creationId xmlns:a16="http://schemas.microsoft.com/office/drawing/2014/main" id="{89B9D7C8-9E37-BF9E-A20E-D27BD8C157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948;p42">
                <a:extLst>
                  <a:ext uri="{FF2B5EF4-FFF2-40B4-BE49-F238E27FC236}">
                    <a16:creationId xmlns:a16="http://schemas.microsoft.com/office/drawing/2014/main" id="{96001DFB-DE06-C9AF-BFDE-9BCE42FDD9D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949;p42">
                <a:extLst>
                  <a:ext uri="{FF2B5EF4-FFF2-40B4-BE49-F238E27FC236}">
                    <a16:creationId xmlns:a16="http://schemas.microsoft.com/office/drawing/2014/main" id="{8E73B281-A77E-3504-C9FC-1AF814E8DE6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950;p42">
                <a:extLst>
                  <a:ext uri="{FF2B5EF4-FFF2-40B4-BE49-F238E27FC236}">
                    <a16:creationId xmlns:a16="http://schemas.microsoft.com/office/drawing/2014/main" id="{E47377AC-038A-4FFB-0C46-6A975FC4CBF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951;p42">
                <a:extLst>
                  <a:ext uri="{FF2B5EF4-FFF2-40B4-BE49-F238E27FC236}">
                    <a16:creationId xmlns:a16="http://schemas.microsoft.com/office/drawing/2014/main" id="{706F9D4B-2E38-B31A-5C18-0E266242F1D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952;p42">
                <a:extLst>
                  <a:ext uri="{FF2B5EF4-FFF2-40B4-BE49-F238E27FC236}">
                    <a16:creationId xmlns:a16="http://schemas.microsoft.com/office/drawing/2014/main" id="{30FA6252-CE3F-95F5-13FF-33E9308B84ED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953;p42">
                <a:extLst>
                  <a:ext uri="{FF2B5EF4-FFF2-40B4-BE49-F238E27FC236}">
                    <a16:creationId xmlns:a16="http://schemas.microsoft.com/office/drawing/2014/main" id="{416F5DAB-CFE3-D741-88DC-F945DBCAB176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954;p42">
                <a:extLst>
                  <a:ext uri="{FF2B5EF4-FFF2-40B4-BE49-F238E27FC236}">
                    <a16:creationId xmlns:a16="http://schemas.microsoft.com/office/drawing/2014/main" id="{91AACBB9-6ACF-5519-702D-9135DFA4878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254243" y="2519640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986772" y="2264067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617667" y="2245825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746201" y="4582908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828;p42">
            <a:extLst>
              <a:ext uri="{FF2B5EF4-FFF2-40B4-BE49-F238E27FC236}">
                <a16:creationId xmlns:a16="http://schemas.microsoft.com/office/drawing/2014/main" id="{6379D6E1-0259-AF55-19D8-E5FD9A0551BD}"/>
              </a:ext>
            </a:extLst>
          </p:cNvPr>
          <p:cNvGrpSpPr/>
          <p:nvPr/>
        </p:nvGrpSpPr>
        <p:grpSpPr>
          <a:xfrm>
            <a:off x="7445978" y="367592"/>
            <a:ext cx="1574777" cy="2418767"/>
            <a:chOff x="6083455" y="2854984"/>
            <a:chExt cx="1330723" cy="2043913"/>
          </a:xfrm>
        </p:grpSpPr>
        <p:sp>
          <p:nvSpPr>
            <p:cNvPr id="3" name="Google Shape;5829;p42">
              <a:extLst>
                <a:ext uri="{FF2B5EF4-FFF2-40B4-BE49-F238E27FC236}">
                  <a16:creationId xmlns:a16="http://schemas.microsoft.com/office/drawing/2014/main" id="{7797DBA5-D33E-CC40-3B97-5E19F0AA5AA2}"/>
                </a:ext>
              </a:extLst>
            </p:cNvPr>
            <p:cNvSpPr/>
            <p:nvPr/>
          </p:nvSpPr>
          <p:spPr>
            <a:xfrm>
              <a:off x="6083455" y="2854984"/>
              <a:ext cx="1330723" cy="2043913"/>
            </a:xfrm>
            <a:custGeom>
              <a:avLst/>
              <a:gdLst/>
              <a:ahLst/>
              <a:cxnLst/>
              <a:rect l="l" t="t" r="r" b="b"/>
              <a:pathLst>
                <a:path w="42930" h="65938" extrusionOk="0">
                  <a:moveTo>
                    <a:pt x="21460" y="1"/>
                  </a:moveTo>
                  <a:cubicBezTo>
                    <a:pt x="9910" y="40"/>
                    <a:pt x="483" y="9268"/>
                    <a:pt x="0" y="21013"/>
                  </a:cubicBezTo>
                  <a:lnTo>
                    <a:pt x="0" y="21047"/>
                  </a:lnTo>
                  <a:lnTo>
                    <a:pt x="0" y="21083"/>
                  </a:lnTo>
                  <a:cubicBezTo>
                    <a:pt x="0" y="21142"/>
                    <a:pt x="28" y="27062"/>
                    <a:pt x="1024" y="30786"/>
                  </a:cubicBezTo>
                  <a:cubicBezTo>
                    <a:pt x="1791" y="33646"/>
                    <a:pt x="871" y="37077"/>
                    <a:pt x="860" y="37116"/>
                  </a:cubicBezTo>
                  <a:lnTo>
                    <a:pt x="857" y="37127"/>
                  </a:lnTo>
                  <a:cubicBezTo>
                    <a:pt x="726" y="37627"/>
                    <a:pt x="790" y="38148"/>
                    <a:pt x="1049" y="38597"/>
                  </a:cubicBezTo>
                  <a:cubicBezTo>
                    <a:pt x="1306" y="39052"/>
                    <a:pt x="1730" y="39376"/>
                    <a:pt x="2241" y="39512"/>
                  </a:cubicBezTo>
                  <a:lnTo>
                    <a:pt x="2266" y="39518"/>
                  </a:lnTo>
                  <a:cubicBezTo>
                    <a:pt x="2283" y="39524"/>
                    <a:pt x="3839" y="39886"/>
                    <a:pt x="5519" y="39886"/>
                  </a:cubicBezTo>
                  <a:cubicBezTo>
                    <a:pt x="5943" y="39886"/>
                    <a:pt x="6342" y="39861"/>
                    <a:pt x="6710" y="39817"/>
                  </a:cubicBezTo>
                  <a:cubicBezTo>
                    <a:pt x="6838" y="39800"/>
                    <a:pt x="6961" y="39775"/>
                    <a:pt x="7081" y="39736"/>
                  </a:cubicBezTo>
                  <a:cubicBezTo>
                    <a:pt x="7179" y="39775"/>
                    <a:pt x="7285" y="39808"/>
                    <a:pt x="7388" y="39833"/>
                  </a:cubicBezTo>
                  <a:cubicBezTo>
                    <a:pt x="7413" y="39836"/>
                    <a:pt x="7444" y="39844"/>
                    <a:pt x="7491" y="39853"/>
                  </a:cubicBezTo>
                  <a:cubicBezTo>
                    <a:pt x="6194" y="41133"/>
                    <a:pt x="5028" y="42654"/>
                    <a:pt x="4277" y="44130"/>
                  </a:cubicBezTo>
                  <a:cubicBezTo>
                    <a:pt x="3055" y="46546"/>
                    <a:pt x="2693" y="47564"/>
                    <a:pt x="2631" y="47748"/>
                  </a:cubicBezTo>
                  <a:cubicBezTo>
                    <a:pt x="2553" y="47991"/>
                    <a:pt x="2389" y="48632"/>
                    <a:pt x="2528" y="49388"/>
                  </a:cubicBezTo>
                  <a:cubicBezTo>
                    <a:pt x="2617" y="49874"/>
                    <a:pt x="2880" y="50644"/>
                    <a:pt x="3641" y="51260"/>
                  </a:cubicBezTo>
                  <a:lnTo>
                    <a:pt x="2684" y="54354"/>
                  </a:lnTo>
                  <a:cubicBezTo>
                    <a:pt x="2483" y="54954"/>
                    <a:pt x="1939" y="56965"/>
                    <a:pt x="2882" y="58999"/>
                  </a:cubicBezTo>
                  <a:cubicBezTo>
                    <a:pt x="3557" y="60439"/>
                    <a:pt x="4779" y="61488"/>
                    <a:pt x="6520" y="62115"/>
                  </a:cubicBezTo>
                  <a:cubicBezTo>
                    <a:pt x="7407" y="62433"/>
                    <a:pt x="8331" y="62749"/>
                    <a:pt x="9282" y="63050"/>
                  </a:cubicBezTo>
                  <a:lnTo>
                    <a:pt x="9282" y="63993"/>
                  </a:lnTo>
                  <a:cubicBezTo>
                    <a:pt x="9282" y="65067"/>
                    <a:pt x="10155" y="65937"/>
                    <a:pt x="11229" y="65937"/>
                  </a:cubicBezTo>
                  <a:lnTo>
                    <a:pt x="32320" y="65937"/>
                  </a:lnTo>
                  <a:cubicBezTo>
                    <a:pt x="32839" y="65937"/>
                    <a:pt x="33330" y="65736"/>
                    <a:pt x="33696" y="65371"/>
                  </a:cubicBezTo>
                  <a:cubicBezTo>
                    <a:pt x="34064" y="65000"/>
                    <a:pt x="34265" y="64512"/>
                    <a:pt x="34265" y="63993"/>
                  </a:cubicBezTo>
                  <a:lnTo>
                    <a:pt x="34265" y="63047"/>
                  </a:lnTo>
                  <a:cubicBezTo>
                    <a:pt x="35208" y="62746"/>
                    <a:pt x="36120" y="62436"/>
                    <a:pt x="36999" y="62118"/>
                  </a:cubicBezTo>
                  <a:cubicBezTo>
                    <a:pt x="38717" y="61499"/>
                    <a:pt x="39978" y="60416"/>
                    <a:pt x="40637" y="58999"/>
                  </a:cubicBezTo>
                  <a:cubicBezTo>
                    <a:pt x="41585" y="56957"/>
                    <a:pt x="41027" y="54934"/>
                    <a:pt x="40843" y="54388"/>
                  </a:cubicBezTo>
                  <a:lnTo>
                    <a:pt x="39903" y="51347"/>
                  </a:lnTo>
                  <a:cubicBezTo>
                    <a:pt x="40570" y="50847"/>
                    <a:pt x="41010" y="50150"/>
                    <a:pt x="41150" y="49341"/>
                  </a:cubicBezTo>
                  <a:cubicBezTo>
                    <a:pt x="41278" y="48579"/>
                    <a:pt x="41108" y="47952"/>
                    <a:pt x="41027" y="47717"/>
                  </a:cubicBezTo>
                  <a:cubicBezTo>
                    <a:pt x="40888" y="47296"/>
                    <a:pt x="40416" y="46147"/>
                    <a:pt x="39392" y="44130"/>
                  </a:cubicBezTo>
                  <a:cubicBezTo>
                    <a:pt x="38633" y="42637"/>
                    <a:pt x="37448" y="41091"/>
                    <a:pt x="36128" y="39800"/>
                  </a:cubicBezTo>
                  <a:lnTo>
                    <a:pt x="36128" y="39800"/>
                  </a:lnTo>
                  <a:cubicBezTo>
                    <a:pt x="36142" y="39805"/>
                    <a:pt x="36159" y="39805"/>
                    <a:pt x="36173" y="39808"/>
                  </a:cubicBezTo>
                  <a:lnTo>
                    <a:pt x="36192" y="39811"/>
                  </a:lnTo>
                  <a:lnTo>
                    <a:pt x="36215" y="39817"/>
                  </a:lnTo>
                  <a:cubicBezTo>
                    <a:pt x="36580" y="39861"/>
                    <a:pt x="36982" y="39886"/>
                    <a:pt x="37403" y="39886"/>
                  </a:cubicBezTo>
                  <a:cubicBezTo>
                    <a:pt x="38876" y="39886"/>
                    <a:pt x="40274" y="39602"/>
                    <a:pt x="40584" y="39538"/>
                  </a:cubicBezTo>
                  <a:cubicBezTo>
                    <a:pt x="41122" y="39429"/>
                    <a:pt x="41585" y="39097"/>
                    <a:pt x="41867" y="38623"/>
                  </a:cubicBezTo>
                  <a:cubicBezTo>
                    <a:pt x="42143" y="38159"/>
                    <a:pt x="42213" y="37613"/>
                    <a:pt x="42065" y="37099"/>
                  </a:cubicBezTo>
                  <a:cubicBezTo>
                    <a:pt x="42004" y="36854"/>
                    <a:pt x="41164" y="33554"/>
                    <a:pt x="41906" y="30786"/>
                  </a:cubicBezTo>
                  <a:cubicBezTo>
                    <a:pt x="42902" y="27081"/>
                    <a:pt x="42930" y="21133"/>
                    <a:pt x="42930" y="21075"/>
                  </a:cubicBezTo>
                  <a:lnTo>
                    <a:pt x="42930" y="21041"/>
                  </a:lnTo>
                  <a:lnTo>
                    <a:pt x="42930" y="21005"/>
                  </a:lnTo>
                  <a:cubicBezTo>
                    <a:pt x="42447" y="9268"/>
                    <a:pt x="33020" y="40"/>
                    <a:pt x="21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5830;p42">
              <a:extLst>
                <a:ext uri="{FF2B5EF4-FFF2-40B4-BE49-F238E27FC236}">
                  <a16:creationId xmlns:a16="http://schemas.microsoft.com/office/drawing/2014/main" id="{89CE9FF3-4CCC-EC07-AFC2-D60D6F0EE412}"/>
                </a:ext>
              </a:extLst>
            </p:cNvPr>
            <p:cNvGrpSpPr/>
            <p:nvPr/>
          </p:nvGrpSpPr>
          <p:grpSpPr>
            <a:xfrm>
              <a:off x="6141677" y="2916012"/>
              <a:ext cx="1213951" cy="1921711"/>
              <a:chOff x="6141840" y="2914464"/>
              <a:chExt cx="1225841" cy="1940535"/>
            </a:xfrm>
          </p:grpSpPr>
          <p:sp>
            <p:nvSpPr>
              <p:cNvPr id="8" name="Google Shape;5831;p42">
                <a:extLst>
                  <a:ext uri="{FF2B5EF4-FFF2-40B4-BE49-F238E27FC236}">
                    <a16:creationId xmlns:a16="http://schemas.microsoft.com/office/drawing/2014/main" id="{B9C6ED91-4AEB-1E2D-2B26-02CB19796A13}"/>
                  </a:ext>
                </a:extLst>
              </p:cNvPr>
              <p:cNvSpPr/>
              <p:nvPr/>
            </p:nvSpPr>
            <p:spPr>
              <a:xfrm>
                <a:off x="6184471" y="4359588"/>
                <a:ext cx="362057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4360" extrusionOk="0">
                    <a:moveTo>
                      <a:pt x="3499" y="0"/>
                    </a:moveTo>
                    <a:lnTo>
                      <a:pt x="1424" y="6718"/>
                    </a:lnTo>
                    <a:cubicBezTo>
                      <a:pt x="1424" y="6718"/>
                      <a:pt x="1" y="10573"/>
                      <a:pt x="4066" y="12038"/>
                    </a:cubicBezTo>
                    <a:cubicBezTo>
                      <a:pt x="8133" y="13503"/>
                      <a:pt x="11651" y="14359"/>
                      <a:pt x="11651" y="14359"/>
                    </a:cubicBezTo>
                    <a:lnTo>
                      <a:pt x="11651" y="268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832;p42">
                <a:extLst>
                  <a:ext uri="{FF2B5EF4-FFF2-40B4-BE49-F238E27FC236}">
                    <a16:creationId xmlns:a16="http://schemas.microsoft.com/office/drawing/2014/main" id="{DBD016B9-6597-4B34-45EF-1F772E107D03}"/>
                  </a:ext>
                </a:extLst>
              </p:cNvPr>
              <p:cNvSpPr/>
              <p:nvPr/>
            </p:nvSpPr>
            <p:spPr>
              <a:xfrm>
                <a:off x="6203114" y="4353125"/>
                <a:ext cx="349814" cy="458630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60" extrusionOk="0">
                    <a:moveTo>
                      <a:pt x="3028" y="462"/>
                    </a:moveTo>
                    <a:lnTo>
                      <a:pt x="10850" y="3037"/>
                    </a:lnTo>
                    <a:lnTo>
                      <a:pt x="10850" y="14299"/>
                    </a:lnTo>
                    <a:cubicBezTo>
                      <a:pt x="9974" y="14076"/>
                      <a:pt x="6931" y="13273"/>
                      <a:pt x="3533" y="12051"/>
                    </a:cubicBezTo>
                    <a:cubicBezTo>
                      <a:pt x="2355" y="11627"/>
                      <a:pt x="1541" y="10952"/>
                      <a:pt x="1119" y="10050"/>
                    </a:cubicBezTo>
                    <a:cubicBezTo>
                      <a:pt x="436" y="8591"/>
                      <a:pt x="1005" y="7010"/>
                      <a:pt x="1016" y="6982"/>
                    </a:cubicBezTo>
                    <a:lnTo>
                      <a:pt x="3028" y="462"/>
                    </a:lnTo>
                    <a:close/>
                    <a:moveTo>
                      <a:pt x="2899" y="0"/>
                    </a:moveTo>
                    <a:cubicBezTo>
                      <a:pt x="2866" y="0"/>
                      <a:pt x="2834" y="8"/>
                      <a:pt x="2804" y="24"/>
                    </a:cubicBezTo>
                    <a:cubicBezTo>
                      <a:pt x="2754" y="49"/>
                      <a:pt x="2721" y="91"/>
                      <a:pt x="2704" y="141"/>
                    </a:cubicBezTo>
                    <a:lnTo>
                      <a:pt x="631" y="6848"/>
                    </a:lnTo>
                    <a:cubicBezTo>
                      <a:pt x="606" y="6920"/>
                      <a:pt x="1" y="8605"/>
                      <a:pt x="751" y="10218"/>
                    </a:cubicBezTo>
                    <a:cubicBezTo>
                      <a:pt x="1220" y="11225"/>
                      <a:pt x="2110" y="11967"/>
                      <a:pt x="3396" y="12430"/>
                    </a:cubicBezTo>
                    <a:cubicBezTo>
                      <a:pt x="7427" y="13884"/>
                      <a:pt x="10970" y="14743"/>
                      <a:pt x="11006" y="14754"/>
                    </a:cubicBezTo>
                    <a:cubicBezTo>
                      <a:pt x="11023" y="14757"/>
                      <a:pt x="11037" y="14760"/>
                      <a:pt x="11054" y="14760"/>
                    </a:cubicBezTo>
                    <a:cubicBezTo>
                      <a:pt x="11096" y="14760"/>
                      <a:pt x="11143" y="14748"/>
                      <a:pt x="11179" y="14709"/>
                    </a:cubicBezTo>
                    <a:cubicBezTo>
                      <a:pt x="11230" y="14673"/>
                      <a:pt x="11257" y="14614"/>
                      <a:pt x="11257" y="14550"/>
                    </a:cubicBezTo>
                    <a:lnTo>
                      <a:pt x="11257" y="2883"/>
                    </a:lnTo>
                    <a:cubicBezTo>
                      <a:pt x="11257" y="2797"/>
                      <a:pt x="11202" y="2719"/>
                      <a:pt x="11118" y="2691"/>
                    </a:cubicBezTo>
                    <a:lnTo>
                      <a:pt x="2961" y="10"/>
                    </a:lnTo>
                    <a:cubicBezTo>
                      <a:pt x="2940" y="4"/>
                      <a:pt x="2919" y="0"/>
                      <a:pt x="289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833;p42">
                <a:extLst>
                  <a:ext uri="{FF2B5EF4-FFF2-40B4-BE49-F238E27FC236}">
                    <a16:creationId xmlns:a16="http://schemas.microsoft.com/office/drawing/2014/main" id="{555D50C4-785F-1CD4-E088-A74FCBB24FF8}"/>
                  </a:ext>
                </a:extLst>
              </p:cNvPr>
              <p:cNvSpPr/>
              <p:nvPr/>
            </p:nvSpPr>
            <p:spPr>
              <a:xfrm>
                <a:off x="6307360" y="4530203"/>
                <a:ext cx="203773" cy="89582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883" extrusionOk="0">
                    <a:moveTo>
                      <a:pt x="187" y="1"/>
                    </a:moveTo>
                    <a:cubicBezTo>
                      <a:pt x="49" y="1"/>
                      <a:pt x="0" y="225"/>
                      <a:pt x="152" y="273"/>
                    </a:cubicBezTo>
                    <a:cubicBezTo>
                      <a:pt x="2273" y="948"/>
                      <a:pt x="4329" y="1813"/>
                      <a:pt x="6287" y="2864"/>
                    </a:cubicBezTo>
                    <a:cubicBezTo>
                      <a:pt x="6310" y="2877"/>
                      <a:pt x="6332" y="2882"/>
                      <a:pt x="6353" y="2882"/>
                    </a:cubicBezTo>
                    <a:cubicBezTo>
                      <a:pt x="6475" y="2882"/>
                      <a:pt x="6558" y="2699"/>
                      <a:pt x="6427" y="2627"/>
                    </a:cubicBezTo>
                    <a:cubicBezTo>
                      <a:pt x="4446" y="1567"/>
                      <a:pt x="2370" y="688"/>
                      <a:pt x="231" y="8"/>
                    </a:cubicBezTo>
                    <a:cubicBezTo>
                      <a:pt x="215" y="3"/>
                      <a:pt x="201" y="1"/>
                      <a:pt x="1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4;p42">
                <a:extLst>
                  <a:ext uri="{FF2B5EF4-FFF2-40B4-BE49-F238E27FC236}">
                    <a16:creationId xmlns:a16="http://schemas.microsoft.com/office/drawing/2014/main" id="{303762CC-B787-E887-7038-0393EB4ADE85}"/>
                  </a:ext>
                </a:extLst>
              </p:cNvPr>
              <p:cNvSpPr/>
              <p:nvPr/>
            </p:nvSpPr>
            <p:spPr>
              <a:xfrm>
                <a:off x="6981186" y="4359588"/>
                <a:ext cx="36202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1" h="14360" extrusionOk="0">
                    <a:moveTo>
                      <a:pt x="8155" y="0"/>
                    </a:moveTo>
                    <a:lnTo>
                      <a:pt x="1" y="2684"/>
                    </a:lnTo>
                    <a:lnTo>
                      <a:pt x="1" y="14359"/>
                    </a:lnTo>
                    <a:cubicBezTo>
                      <a:pt x="1" y="14359"/>
                      <a:pt x="3519" y="13503"/>
                      <a:pt x="7586" y="12038"/>
                    </a:cubicBezTo>
                    <a:cubicBezTo>
                      <a:pt x="11651" y="10573"/>
                      <a:pt x="10228" y="6718"/>
                      <a:pt x="10228" y="6718"/>
                    </a:cubicBezTo>
                    <a:lnTo>
                      <a:pt x="8155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5;p42">
                <a:extLst>
                  <a:ext uri="{FF2B5EF4-FFF2-40B4-BE49-F238E27FC236}">
                    <a16:creationId xmlns:a16="http://schemas.microsoft.com/office/drawing/2014/main" id="{954908B4-05DF-9C79-48FC-E309417547C1}"/>
                  </a:ext>
                </a:extLst>
              </p:cNvPr>
              <p:cNvSpPr/>
              <p:nvPr/>
            </p:nvSpPr>
            <p:spPr>
              <a:xfrm>
                <a:off x="6974785" y="4353311"/>
                <a:ext cx="349814" cy="458537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57" extrusionOk="0">
                    <a:moveTo>
                      <a:pt x="8227" y="456"/>
                    </a:moveTo>
                    <a:lnTo>
                      <a:pt x="10245" y="6984"/>
                    </a:lnTo>
                    <a:cubicBezTo>
                      <a:pt x="10250" y="7001"/>
                      <a:pt x="10819" y="8580"/>
                      <a:pt x="10138" y="10042"/>
                    </a:cubicBezTo>
                    <a:cubicBezTo>
                      <a:pt x="9717" y="10948"/>
                      <a:pt x="8905" y="11621"/>
                      <a:pt x="7723" y="12045"/>
                    </a:cubicBezTo>
                    <a:cubicBezTo>
                      <a:pt x="4325" y="13269"/>
                      <a:pt x="1278" y="14073"/>
                      <a:pt x="405" y="14296"/>
                    </a:cubicBezTo>
                    <a:lnTo>
                      <a:pt x="405" y="3031"/>
                    </a:lnTo>
                    <a:lnTo>
                      <a:pt x="8227" y="456"/>
                    </a:lnTo>
                    <a:close/>
                    <a:moveTo>
                      <a:pt x="8361" y="1"/>
                    </a:moveTo>
                    <a:cubicBezTo>
                      <a:pt x="8340" y="1"/>
                      <a:pt x="8318" y="5"/>
                      <a:pt x="8297" y="12"/>
                    </a:cubicBezTo>
                    <a:lnTo>
                      <a:pt x="140" y="2693"/>
                    </a:lnTo>
                    <a:cubicBezTo>
                      <a:pt x="56" y="2718"/>
                      <a:pt x="0" y="2797"/>
                      <a:pt x="0" y="2886"/>
                    </a:cubicBezTo>
                    <a:lnTo>
                      <a:pt x="0" y="14555"/>
                    </a:lnTo>
                    <a:cubicBezTo>
                      <a:pt x="0" y="14614"/>
                      <a:pt x="28" y="14675"/>
                      <a:pt x="79" y="14715"/>
                    </a:cubicBezTo>
                    <a:cubicBezTo>
                      <a:pt x="112" y="14742"/>
                      <a:pt x="159" y="14754"/>
                      <a:pt x="204" y="14754"/>
                    </a:cubicBezTo>
                    <a:lnTo>
                      <a:pt x="251" y="14756"/>
                    </a:lnTo>
                    <a:cubicBezTo>
                      <a:pt x="291" y="14748"/>
                      <a:pt x="3831" y="13883"/>
                      <a:pt x="7862" y="12432"/>
                    </a:cubicBezTo>
                    <a:cubicBezTo>
                      <a:pt x="9148" y="11969"/>
                      <a:pt x="10041" y="11227"/>
                      <a:pt x="10507" y="10217"/>
                    </a:cubicBezTo>
                    <a:cubicBezTo>
                      <a:pt x="11257" y="8605"/>
                      <a:pt x="10655" y="6920"/>
                      <a:pt x="10629" y="6861"/>
                    </a:cubicBezTo>
                    <a:lnTo>
                      <a:pt x="8554" y="143"/>
                    </a:lnTo>
                    <a:cubicBezTo>
                      <a:pt x="8537" y="90"/>
                      <a:pt x="8504" y="51"/>
                      <a:pt x="8453" y="26"/>
                    </a:cubicBezTo>
                    <a:cubicBezTo>
                      <a:pt x="8425" y="10"/>
                      <a:pt x="8393" y="1"/>
                      <a:pt x="83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6;p42">
                <a:extLst>
                  <a:ext uri="{FF2B5EF4-FFF2-40B4-BE49-F238E27FC236}">
                    <a16:creationId xmlns:a16="http://schemas.microsoft.com/office/drawing/2014/main" id="{E045088A-978B-E5FA-DFE0-B3E76204B55C}"/>
                  </a:ext>
                </a:extLst>
              </p:cNvPr>
              <p:cNvSpPr/>
              <p:nvPr/>
            </p:nvSpPr>
            <p:spPr>
              <a:xfrm>
                <a:off x="7016484" y="4530141"/>
                <a:ext cx="203805" cy="89551"/>
              </a:xfrm>
              <a:custGeom>
                <a:avLst/>
                <a:gdLst/>
                <a:ahLst/>
                <a:cxnLst/>
                <a:rect l="l" t="t" r="r" b="b"/>
                <a:pathLst>
                  <a:path w="6559" h="2882" extrusionOk="0">
                    <a:moveTo>
                      <a:pt x="6372" y="1"/>
                    </a:moveTo>
                    <a:cubicBezTo>
                      <a:pt x="6359" y="1"/>
                      <a:pt x="6345" y="3"/>
                      <a:pt x="6330" y="7"/>
                    </a:cubicBezTo>
                    <a:cubicBezTo>
                      <a:pt x="4191" y="688"/>
                      <a:pt x="2112" y="1564"/>
                      <a:pt x="134" y="2627"/>
                    </a:cubicBezTo>
                    <a:cubicBezTo>
                      <a:pt x="1" y="2698"/>
                      <a:pt x="83" y="2881"/>
                      <a:pt x="207" y="2881"/>
                    </a:cubicBezTo>
                    <a:cubicBezTo>
                      <a:pt x="228" y="2881"/>
                      <a:pt x="251" y="2876"/>
                      <a:pt x="274" y="2864"/>
                    </a:cubicBezTo>
                    <a:cubicBezTo>
                      <a:pt x="2235" y="1815"/>
                      <a:pt x="4288" y="947"/>
                      <a:pt x="6408" y="272"/>
                    </a:cubicBezTo>
                    <a:cubicBezTo>
                      <a:pt x="6559" y="226"/>
                      <a:pt x="6514" y="1"/>
                      <a:pt x="63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7;p42">
                <a:extLst>
                  <a:ext uri="{FF2B5EF4-FFF2-40B4-BE49-F238E27FC236}">
                    <a16:creationId xmlns:a16="http://schemas.microsoft.com/office/drawing/2014/main" id="{5A847ACA-F6B4-BC35-1CAF-488D0C17D0AF}"/>
                  </a:ext>
                </a:extLst>
              </p:cNvPr>
              <p:cNvSpPr/>
              <p:nvPr/>
            </p:nvSpPr>
            <p:spPr>
              <a:xfrm>
                <a:off x="6148085" y="2920617"/>
                <a:ext cx="1213195" cy="1128522"/>
              </a:xfrm>
              <a:custGeom>
                <a:avLst/>
                <a:gdLst/>
                <a:ahLst/>
                <a:cxnLst/>
                <a:rect l="l" t="t" r="r" b="b"/>
                <a:pathLst>
                  <a:path w="39044" h="36319" extrusionOk="0">
                    <a:moveTo>
                      <a:pt x="19520" y="1"/>
                    </a:moveTo>
                    <a:cubicBezTo>
                      <a:pt x="8983" y="37"/>
                      <a:pt x="441" y="8459"/>
                      <a:pt x="0" y="19139"/>
                    </a:cubicBezTo>
                    <a:cubicBezTo>
                      <a:pt x="0" y="19139"/>
                      <a:pt x="31" y="24880"/>
                      <a:pt x="957" y="28339"/>
                    </a:cubicBezTo>
                    <a:cubicBezTo>
                      <a:pt x="1886" y="31799"/>
                      <a:pt x="787" y="35682"/>
                      <a:pt x="787" y="35682"/>
                    </a:cubicBezTo>
                    <a:cubicBezTo>
                      <a:pt x="787" y="35682"/>
                      <a:pt x="2175" y="35993"/>
                      <a:pt x="3589" y="35993"/>
                    </a:cubicBezTo>
                    <a:cubicBezTo>
                      <a:pt x="3907" y="35993"/>
                      <a:pt x="4226" y="35977"/>
                      <a:pt x="4531" y="35939"/>
                    </a:cubicBezTo>
                    <a:cubicBezTo>
                      <a:pt x="4531" y="35939"/>
                      <a:pt x="5429" y="33869"/>
                      <a:pt x="5429" y="32306"/>
                    </a:cubicBezTo>
                    <a:cubicBezTo>
                      <a:pt x="5429" y="32306"/>
                      <a:pt x="6149" y="34572"/>
                      <a:pt x="5892" y="35994"/>
                    </a:cubicBezTo>
                    <a:cubicBezTo>
                      <a:pt x="5892" y="35994"/>
                      <a:pt x="6682" y="36188"/>
                      <a:pt x="7671" y="36188"/>
                    </a:cubicBezTo>
                    <a:cubicBezTo>
                      <a:pt x="8166" y="36188"/>
                      <a:pt x="8711" y="36140"/>
                      <a:pt x="9232" y="35994"/>
                    </a:cubicBezTo>
                    <a:cubicBezTo>
                      <a:pt x="9232" y="35994"/>
                      <a:pt x="9976" y="34505"/>
                      <a:pt x="9985" y="33322"/>
                    </a:cubicBezTo>
                    <a:cubicBezTo>
                      <a:pt x="9985" y="33322"/>
                      <a:pt x="10914" y="35300"/>
                      <a:pt x="10746" y="36190"/>
                    </a:cubicBezTo>
                    <a:cubicBezTo>
                      <a:pt x="10746" y="36190"/>
                      <a:pt x="11955" y="36317"/>
                      <a:pt x="13223" y="36317"/>
                    </a:cubicBezTo>
                    <a:cubicBezTo>
                      <a:pt x="13856" y="36317"/>
                      <a:pt x="14504" y="36286"/>
                      <a:pt x="15023" y="36190"/>
                    </a:cubicBezTo>
                    <a:lnTo>
                      <a:pt x="15944" y="36318"/>
                    </a:lnTo>
                    <a:lnTo>
                      <a:pt x="23100" y="36318"/>
                    </a:lnTo>
                    <a:lnTo>
                      <a:pt x="24020" y="36190"/>
                    </a:lnTo>
                    <a:cubicBezTo>
                      <a:pt x="24538" y="36286"/>
                      <a:pt x="25186" y="36317"/>
                      <a:pt x="25819" y="36317"/>
                    </a:cubicBezTo>
                    <a:cubicBezTo>
                      <a:pt x="27085" y="36317"/>
                      <a:pt x="28294" y="36190"/>
                      <a:pt x="28294" y="36190"/>
                    </a:cubicBezTo>
                    <a:cubicBezTo>
                      <a:pt x="28127" y="35297"/>
                      <a:pt x="29059" y="33322"/>
                      <a:pt x="29059" y="33322"/>
                    </a:cubicBezTo>
                    <a:cubicBezTo>
                      <a:pt x="29064" y="34502"/>
                      <a:pt x="29812" y="35994"/>
                      <a:pt x="29812" y="35994"/>
                    </a:cubicBezTo>
                    <a:cubicBezTo>
                      <a:pt x="30333" y="36140"/>
                      <a:pt x="30877" y="36188"/>
                      <a:pt x="31371" y="36188"/>
                    </a:cubicBezTo>
                    <a:cubicBezTo>
                      <a:pt x="32360" y="36188"/>
                      <a:pt x="33148" y="35994"/>
                      <a:pt x="33148" y="35994"/>
                    </a:cubicBezTo>
                    <a:cubicBezTo>
                      <a:pt x="32897" y="34572"/>
                      <a:pt x="33612" y="32306"/>
                      <a:pt x="33612" y="32306"/>
                    </a:cubicBezTo>
                    <a:cubicBezTo>
                      <a:pt x="33612" y="33869"/>
                      <a:pt x="34513" y="35939"/>
                      <a:pt x="34513" y="35939"/>
                    </a:cubicBezTo>
                    <a:cubicBezTo>
                      <a:pt x="34817" y="35977"/>
                      <a:pt x="35136" y="35993"/>
                      <a:pt x="35453" y="35993"/>
                    </a:cubicBezTo>
                    <a:cubicBezTo>
                      <a:pt x="36866" y="35993"/>
                      <a:pt x="38254" y="35682"/>
                      <a:pt x="38254" y="35682"/>
                    </a:cubicBezTo>
                    <a:cubicBezTo>
                      <a:pt x="38254" y="35682"/>
                      <a:pt x="37155" y="31801"/>
                      <a:pt x="38084" y="28339"/>
                    </a:cubicBezTo>
                    <a:cubicBezTo>
                      <a:pt x="39015" y="24877"/>
                      <a:pt x="39043" y="19139"/>
                      <a:pt x="39043" y="19139"/>
                    </a:cubicBezTo>
                    <a:cubicBezTo>
                      <a:pt x="38600" y="8459"/>
                      <a:pt x="30060" y="37"/>
                      <a:pt x="195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8;p42">
                <a:extLst>
                  <a:ext uri="{FF2B5EF4-FFF2-40B4-BE49-F238E27FC236}">
                    <a16:creationId xmlns:a16="http://schemas.microsoft.com/office/drawing/2014/main" id="{E24E6C47-39BB-8A86-31AE-2117ED49295B}"/>
                  </a:ext>
                </a:extLst>
              </p:cNvPr>
              <p:cNvSpPr/>
              <p:nvPr/>
            </p:nvSpPr>
            <p:spPr>
              <a:xfrm>
                <a:off x="6141840" y="2914464"/>
                <a:ext cx="1225841" cy="1140982"/>
              </a:xfrm>
              <a:custGeom>
                <a:avLst/>
                <a:gdLst/>
                <a:ahLst/>
                <a:cxnLst/>
                <a:rect l="l" t="t" r="r" b="b"/>
                <a:pathLst>
                  <a:path w="39451" h="36720" extrusionOk="0">
                    <a:moveTo>
                      <a:pt x="19730" y="402"/>
                    </a:moveTo>
                    <a:cubicBezTo>
                      <a:pt x="30124" y="436"/>
                      <a:pt x="38608" y="8761"/>
                      <a:pt x="39049" y="19337"/>
                    </a:cubicBezTo>
                    <a:cubicBezTo>
                      <a:pt x="39049" y="19392"/>
                      <a:pt x="39010" y="25089"/>
                      <a:pt x="38098" y="28484"/>
                    </a:cubicBezTo>
                    <a:cubicBezTo>
                      <a:pt x="37277" y="31539"/>
                      <a:pt x="37994" y="34862"/>
                      <a:pt x="38212" y="35727"/>
                    </a:cubicBezTo>
                    <a:cubicBezTo>
                      <a:pt x="37777" y="35811"/>
                      <a:pt x="36720" y="35989"/>
                      <a:pt x="35660" y="35989"/>
                    </a:cubicBezTo>
                    <a:cubicBezTo>
                      <a:pt x="35388" y="35989"/>
                      <a:pt x="35117" y="35978"/>
                      <a:pt x="34856" y="35950"/>
                    </a:cubicBezTo>
                    <a:cubicBezTo>
                      <a:pt x="34675" y="35512"/>
                      <a:pt x="34016" y="33810"/>
                      <a:pt x="34016" y="32504"/>
                    </a:cubicBezTo>
                    <a:cubicBezTo>
                      <a:pt x="34016" y="32407"/>
                      <a:pt x="33944" y="32323"/>
                      <a:pt x="33846" y="32306"/>
                    </a:cubicBezTo>
                    <a:cubicBezTo>
                      <a:pt x="33836" y="32305"/>
                      <a:pt x="33827" y="32304"/>
                      <a:pt x="33817" y="32304"/>
                    </a:cubicBezTo>
                    <a:cubicBezTo>
                      <a:pt x="33730" y="32304"/>
                      <a:pt x="33651" y="32360"/>
                      <a:pt x="33623" y="32446"/>
                    </a:cubicBezTo>
                    <a:cubicBezTo>
                      <a:pt x="33595" y="32538"/>
                      <a:pt x="32953" y="34583"/>
                      <a:pt x="33123" y="36033"/>
                    </a:cubicBezTo>
                    <a:cubicBezTo>
                      <a:pt x="32840" y="36089"/>
                      <a:pt x="32254" y="36182"/>
                      <a:pt x="31574" y="36182"/>
                    </a:cubicBezTo>
                    <a:cubicBezTo>
                      <a:pt x="31122" y="36182"/>
                      <a:pt x="30629" y="36141"/>
                      <a:pt x="30155" y="36019"/>
                    </a:cubicBezTo>
                    <a:cubicBezTo>
                      <a:pt x="30007" y="35699"/>
                      <a:pt x="29469" y="34485"/>
                      <a:pt x="29463" y="33520"/>
                    </a:cubicBezTo>
                    <a:cubicBezTo>
                      <a:pt x="29463" y="33425"/>
                      <a:pt x="29399" y="33347"/>
                      <a:pt x="29304" y="33325"/>
                    </a:cubicBezTo>
                    <a:cubicBezTo>
                      <a:pt x="29290" y="33322"/>
                      <a:pt x="29275" y="33320"/>
                      <a:pt x="29261" y="33320"/>
                    </a:cubicBezTo>
                    <a:cubicBezTo>
                      <a:pt x="29185" y="33320"/>
                      <a:pt x="29114" y="33363"/>
                      <a:pt x="29078" y="33436"/>
                    </a:cubicBezTo>
                    <a:cubicBezTo>
                      <a:pt x="29045" y="33514"/>
                      <a:pt x="28250" y="35205"/>
                      <a:pt x="28278" y="36206"/>
                    </a:cubicBezTo>
                    <a:cubicBezTo>
                      <a:pt x="27881" y="36241"/>
                      <a:pt x="26962" y="36314"/>
                      <a:pt x="26017" y="36314"/>
                    </a:cubicBezTo>
                    <a:cubicBezTo>
                      <a:pt x="25452" y="36314"/>
                      <a:pt x="24877" y="36288"/>
                      <a:pt x="24400" y="36212"/>
                    </a:cubicBezTo>
                    <a:lnTo>
                      <a:pt x="23153" y="36312"/>
                    </a:lnTo>
                    <a:lnTo>
                      <a:pt x="19657" y="36312"/>
                    </a:lnTo>
                    <a:lnTo>
                      <a:pt x="19657" y="36310"/>
                    </a:lnTo>
                    <a:lnTo>
                      <a:pt x="16304" y="36310"/>
                    </a:lnTo>
                    <a:lnTo>
                      <a:pt x="15060" y="36209"/>
                    </a:lnTo>
                    <a:cubicBezTo>
                      <a:pt x="14584" y="36284"/>
                      <a:pt x="14013" y="36310"/>
                      <a:pt x="13451" y="36310"/>
                    </a:cubicBezTo>
                    <a:cubicBezTo>
                      <a:pt x="12501" y="36310"/>
                      <a:pt x="11576" y="36236"/>
                      <a:pt x="11182" y="36201"/>
                    </a:cubicBezTo>
                    <a:cubicBezTo>
                      <a:pt x="11210" y="35205"/>
                      <a:pt x="10415" y="33509"/>
                      <a:pt x="10381" y="33433"/>
                    </a:cubicBezTo>
                    <a:cubicBezTo>
                      <a:pt x="10348" y="33359"/>
                      <a:pt x="10272" y="33318"/>
                      <a:pt x="10193" y="33318"/>
                    </a:cubicBezTo>
                    <a:cubicBezTo>
                      <a:pt x="10179" y="33318"/>
                      <a:pt x="10166" y="33319"/>
                      <a:pt x="10152" y="33322"/>
                    </a:cubicBezTo>
                    <a:cubicBezTo>
                      <a:pt x="10063" y="33339"/>
                      <a:pt x="9996" y="33422"/>
                      <a:pt x="9996" y="33517"/>
                    </a:cubicBezTo>
                    <a:cubicBezTo>
                      <a:pt x="9991" y="34482"/>
                      <a:pt x="9452" y="35696"/>
                      <a:pt x="9301" y="36017"/>
                    </a:cubicBezTo>
                    <a:cubicBezTo>
                      <a:pt x="8827" y="36138"/>
                      <a:pt x="8333" y="36179"/>
                      <a:pt x="7881" y="36179"/>
                    </a:cubicBezTo>
                    <a:cubicBezTo>
                      <a:pt x="7202" y="36179"/>
                      <a:pt x="6617" y="36086"/>
                      <a:pt x="6336" y="36031"/>
                    </a:cubicBezTo>
                    <a:cubicBezTo>
                      <a:pt x="6506" y="34580"/>
                      <a:pt x="5864" y="32532"/>
                      <a:pt x="5837" y="32443"/>
                    </a:cubicBezTo>
                    <a:cubicBezTo>
                      <a:pt x="5811" y="32357"/>
                      <a:pt x="5732" y="32301"/>
                      <a:pt x="5643" y="32301"/>
                    </a:cubicBezTo>
                    <a:cubicBezTo>
                      <a:pt x="5633" y="32301"/>
                      <a:pt x="5623" y="32302"/>
                      <a:pt x="5613" y="32304"/>
                    </a:cubicBezTo>
                    <a:cubicBezTo>
                      <a:pt x="5516" y="32317"/>
                      <a:pt x="5443" y="32401"/>
                      <a:pt x="5443" y="32502"/>
                    </a:cubicBezTo>
                    <a:cubicBezTo>
                      <a:pt x="5443" y="33807"/>
                      <a:pt x="4782" y="35509"/>
                      <a:pt x="4601" y="35947"/>
                    </a:cubicBezTo>
                    <a:cubicBezTo>
                      <a:pt x="4339" y="35975"/>
                      <a:pt x="4067" y="35986"/>
                      <a:pt x="3796" y="35986"/>
                    </a:cubicBezTo>
                    <a:cubicBezTo>
                      <a:pt x="2735" y="35986"/>
                      <a:pt x="1681" y="35808"/>
                      <a:pt x="1247" y="35724"/>
                    </a:cubicBezTo>
                    <a:cubicBezTo>
                      <a:pt x="1462" y="34859"/>
                      <a:pt x="2182" y="31539"/>
                      <a:pt x="1362" y="28482"/>
                    </a:cubicBezTo>
                    <a:cubicBezTo>
                      <a:pt x="452" y="25084"/>
                      <a:pt x="410" y="19392"/>
                      <a:pt x="410" y="19345"/>
                    </a:cubicBezTo>
                    <a:cubicBezTo>
                      <a:pt x="848" y="8758"/>
                      <a:pt x="9335" y="436"/>
                      <a:pt x="19730" y="402"/>
                    </a:cubicBezTo>
                    <a:close/>
                    <a:moveTo>
                      <a:pt x="19727" y="1"/>
                    </a:moveTo>
                    <a:cubicBezTo>
                      <a:pt x="9115" y="37"/>
                      <a:pt x="447" y="8526"/>
                      <a:pt x="0" y="19342"/>
                    </a:cubicBezTo>
                    <a:cubicBezTo>
                      <a:pt x="0" y="19401"/>
                      <a:pt x="42" y="25145"/>
                      <a:pt x="968" y="28593"/>
                    </a:cubicBezTo>
                    <a:cubicBezTo>
                      <a:pt x="1869" y="31958"/>
                      <a:pt x="809" y="35794"/>
                      <a:pt x="801" y="35833"/>
                    </a:cubicBezTo>
                    <a:cubicBezTo>
                      <a:pt x="787" y="35886"/>
                      <a:pt x="793" y="35941"/>
                      <a:pt x="820" y="35989"/>
                    </a:cubicBezTo>
                    <a:cubicBezTo>
                      <a:pt x="848" y="36039"/>
                      <a:pt x="899" y="36070"/>
                      <a:pt x="949" y="36084"/>
                    </a:cubicBezTo>
                    <a:cubicBezTo>
                      <a:pt x="1019" y="36099"/>
                      <a:pt x="2372" y="36398"/>
                      <a:pt x="3775" y="36398"/>
                    </a:cubicBezTo>
                    <a:cubicBezTo>
                      <a:pt x="4107" y="36398"/>
                      <a:pt x="4441" y="36381"/>
                      <a:pt x="4762" y="36340"/>
                    </a:cubicBezTo>
                    <a:cubicBezTo>
                      <a:pt x="4832" y="36335"/>
                      <a:pt x="4894" y="36290"/>
                      <a:pt x="4921" y="36223"/>
                    </a:cubicBezTo>
                    <a:cubicBezTo>
                      <a:pt x="4949" y="36156"/>
                      <a:pt x="5479" y="34931"/>
                      <a:pt x="5719" y="33648"/>
                    </a:cubicBezTo>
                    <a:cubicBezTo>
                      <a:pt x="5884" y="34407"/>
                      <a:pt x="6035" y="35414"/>
                      <a:pt x="5901" y="36165"/>
                    </a:cubicBezTo>
                    <a:cubicBezTo>
                      <a:pt x="5881" y="36268"/>
                      <a:pt x="5948" y="36368"/>
                      <a:pt x="6051" y="36393"/>
                    </a:cubicBezTo>
                    <a:cubicBezTo>
                      <a:pt x="6101" y="36404"/>
                      <a:pt x="6887" y="36592"/>
                      <a:pt x="7873" y="36592"/>
                    </a:cubicBezTo>
                    <a:cubicBezTo>
                      <a:pt x="8384" y="36592"/>
                      <a:pt x="8948" y="36542"/>
                      <a:pt x="9491" y="36391"/>
                    </a:cubicBezTo>
                    <a:cubicBezTo>
                      <a:pt x="9547" y="36377"/>
                      <a:pt x="9592" y="36338"/>
                      <a:pt x="9617" y="36285"/>
                    </a:cubicBezTo>
                    <a:cubicBezTo>
                      <a:pt x="9642" y="36237"/>
                      <a:pt x="10105" y="35303"/>
                      <a:pt x="10303" y="34312"/>
                    </a:cubicBezTo>
                    <a:cubicBezTo>
                      <a:pt x="10565" y="34987"/>
                      <a:pt x="10844" y="35877"/>
                      <a:pt x="10752" y="36351"/>
                    </a:cubicBezTo>
                    <a:cubicBezTo>
                      <a:pt x="10747" y="36404"/>
                      <a:pt x="10758" y="36463"/>
                      <a:pt x="10791" y="36508"/>
                    </a:cubicBezTo>
                    <a:cubicBezTo>
                      <a:pt x="10822" y="36555"/>
                      <a:pt x="10875" y="36583"/>
                      <a:pt x="10931" y="36589"/>
                    </a:cubicBezTo>
                    <a:cubicBezTo>
                      <a:pt x="11006" y="36596"/>
                      <a:pt x="12182" y="36719"/>
                      <a:pt x="13423" y="36719"/>
                    </a:cubicBezTo>
                    <a:cubicBezTo>
                      <a:pt x="14068" y="36719"/>
                      <a:pt x="14731" y="36686"/>
                      <a:pt x="15266" y="36586"/>
                    </a:cubicBezTo>
                    <a:cubicBezTo>
                      <a:pt x="15350" y="36569"/>
                      <a:pt x="15411" y="36502"/>
                      <a:pt x="15425" y="36418"/>
                    </a:cubicBezTo>
                    <a:lnTo>
                      <a:pt x="15955" y="36577"/>
                    </a:lnTo>
                    <a:cubicBezTo>
                      <a:pt x="15983" y="36658"/>
                      <a:pt x="16061" y="36714"/>
                      <a:pt x="16148" y="36714"/>
                    </a:cubicBezTo>
                    <a:lnTo>
                      <a:pt x="23301" y="36714"/>
                    </a:lnTo>
                    <a:cubicBezTo>
                      <a:pt x="23387" y="36714"/>
                      <a:pt x="23465" y="36661"/>
                      <a:pt x="23493" y="36577"/>
                    </a:cubicBezTo>
                    <a:lnTo>
                      <a:pt x="24023" y="36418"/>
                    </a:lnTo>
                    <a:cubicBezTo>
                      <a:pt x="24037" y="36502"/>
                      <a:pt x="24099" y="36569"/>
                      <a:pt x="24182" y="36586"/>
                    </a:cubicBezTo>
                    <a:cubicBezTo>
                      <a:pt x="24721" y="36683"/>
                      <a:pt x="25382" y="36717"/>
                      <a:pt x="26026" y="36717"/>
                    </a:cubicBezTo>
                    <a:cubicBezTo>
                      <a:pt x="27265" y="36717"/>
                      <a:pt x="28439" y="36597"/>
                      <a:pt x="28520" y="36586"/>
                    </a:cubicBezTo>
                    <a:cubicBezTo>
                      <a:pt x="28573" y="36577"/>
                      <a:pt x="28624" y="36550"/>
                      <a:pt x="28660" y="36505"/>
                    </a:cubicBezTo>
                    <a:cubicBezTo>
                      <a:pt x="28693" y="36460"/>
                      <a:pt x="28710" y="36404"/>
                      <a:pt x="28699" y="36349"/>
                    </a:cubicBezTo>
                    <a:cubicBezTo>
                      <a:pt x="28607" y="35874"/>
                      <a:pt x="28886" y="34984"/>
                      <a:pt x="29148" y="34309"/>
                    </a:cubicBezTo>
                    <a:cubicBezTo>
                      <a:pt x="29346" y="35294"/>
                      <a:pt x="29809" y="36234"/>
                      <a:pt x="29834" y="36282"/>
                    </a:cubicBezTo>
                    <a:cubicBezTo>
                      <a:pt x="29859" y="36335"/>
                      <a:pt x="29904" y="36368"/>
                      <a:pt x="29960" y="36388"/>
                    </a:cubicBezTo>
                    <a:cubicBezTo>
                      <a:pt x="30504" y="36540"/>
                      <a:pt x="31069" y="36591"/>
                      <a:pt x="31580" y="36591"/>
                    </a:cubicBezTo>
                    <a:cubicBezTo>
                      <a:pt x="32566" y="36591"/>
                      <a:pt x="33352" y="36402"/>
                      <a:pt x="33400" y="36391"/>
                    </a:cubicBezTo>
                    <a:cubicBezTo>
                      <a:pt x="33500" y="36365"/>
                      <a:pt x="33567" y="36265"/>
                      <a:pt x="33550" y="36159"/>
                    </a:cubicBezTo>
                    <a:cubicBezTo>
                      <a:pt x="33416" y="35414"/>
                      <a:pt x="33570" y="34407"/>
                      <a:pt x="33732" y="33648"/>
                    </a:cubicBezTo>
                    <a:cubicBezTo>
                      <a:pt x="33972" y="34931"/>
                      <a:pt x="34502" y="36156"/>
                      <a:pt x="34530" y="36223"/>
                    </a:cubicBezTo>
                    <a:cubicBezTo>
                      <a:pt x="34557" y="36285"/>
                      <a:pt x="34619" y="36332"/>
                      <a:pt x="34689" y="36340"/>
                    </a:cubicBezTo>
                    <a:cubicBezTo>
                      <a:pt x="35005" y="36380"/>
                      <a:pt x="35335" y="36396"/>
                      <a:pt x="35663" y="36396"/>
                    </a:cubicBezTo>
                    <a:cubicBezTo>
                      <a:pt x="37068" y="36396"/>
                      <a:pt x="38430" y="36099"/>
                      <a:pt x="38502" y="36084"/>
                    </a:cubicBezTo>
                    <a:cubicBezTo>
                      <a:pt x="38558" y="36072"/>
                      <a:pt x="38603" y="36039"/>
                      <a:pt x="38631" y="35989"/>
                    </a:cubicBezTo>
                    <a:cubicBezTo>
                      <a:pt x="38658" y="35944"/>
                      <a:pt x="38670" y="35886"/>
                      <a:pt x="38650" y="35833"/>
                    </a:cubicBezTo>
                    <a:cubicBezTo>
                      <a:pt x="38642" y="35794"/>
                      <a:pt x="37582" y="31960"/>
                      <a:pt x="38483" y="28593"/>
                    </a:cubicBezTo>
                    <a:cubicBezTo>
                      <a:pt x="39412" y="25148"/>
                      <a:pt x="39451" y="19401"/>
                      <a:pt x="39451" y="19334"/>
                    </a:cubicBezTo>
                    <a:cubicBezTo>
                      <a:pt x="39004" y="8532"/>
                      <a:pt x="30339" y="37"/>
                      <a:pt x="197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9;p42">
                <a:extLst>
                  <a:ext uri="{FF2B5EF4-FFF2-40B4-BE49-F238E27FC236}">
                    <a16:creationId xmlns:a16="http://schemas.microsoft.com/office/drawing/2014/main" id="{CCD47D1D-0505-7D59-0E08-3A8D1EE15EFE}"/>
                  </a:ext>
                </a:extLst>
              </p:cNvPr>
              <p:cNvSpPr/>
              <p:nvPr/>
            </p:nvSpPr>
            <p:spPr>
              <a:xfrm>
                <a:off x="6213709" y="3851344"/>
                <a:ext cx="1105187" cy="899207"/>
              </a:xfrm>
              <a:custGeom>
                <a:avLst/>
                <a:gdLst/>
                <a:ahLst/>
                <a:cxnLst/>
                <a:rect l="l" t="t" r="r" b="b"/>
                <a:pathLst>
                  <a:path w="35568" h="28939" extrusionOk="0">
                    <a:moveTo>
                      <a:pt x="15076" y="1"/>
                    </a:moveTo>
                    <a:lnTo>
                      <a:pt x="15076" y="4475"/>
                    </a:lnTo>
                    <a:cubicBezTo>
                      <a:pt x="15076" y="4475"/>
                      <a:pt x="9655" y="6163"/>
                      <a:pt x="7655" y="7187"/>
                    </a:cubicBezTo>
                    <a:cubicBezTo>
                      <a:pt x="5658" y="8205"/>
                      <a:pt x="3180" y="10719"/>
                      <a:pt x="1964" y="13115"/>
                    </a:cubicBezTo>
                    <a:cubicBezTo>
                      <a:pt x="748" y="15509"/>
                      <a:pt x="432" y="16452"/>
                      <a:pt x="432" y="16452"/>
                    </a:cubicBezTo>
                    <a:cubicBezTo>
                      <a:pt x="432" y="16452"/>
                      <a:pt x="0" y="17629"/>
                      <a:pt x="1336" y="18140"/>
                    </a:cubicBezTo>
                    <a:cubicBezTo>
                      <a:pt x="2673" y="18647"/>
                      <a:pt x="7519" y="20260"/>
                      <a:pt x="7519" y="20260"/>
                    </a:cubicBezTo>
                    <a:lnTo>
                      <a:pt x="8325" y="28939"/>
                    </a:lnTo>
                    <a:lnTo>
                      <a:pt x="27242" y="28939"/>
                    </a:lnTo>
                    <a:lnTo>
                      <a:pt x="28049" y="20260"/>
                    </a:lnTo>
                    <a:cubicBezTo>
                      <a:pt x="28049" y="20260"/>
                      <a:pt x="32897" y="18653"/>
                      <a:pt x="34231" y="18140"/>
                    </a:cubicBezTo>
                    <a:cubicBezTo>
                      <a:pt x="35567" y="17629"/>
                      <a:pt x="35135" y="16452"/>
                      <a:pt x="35135" y="16452"/>
                    </a:cubicBezTo>
                    <a:cubicBezTo>
                      <a:pt x="35135" y="16452"/>
                      <a:pt x="34822" y="15509"/>
                      <a:pt x="33603" y="13115"/>
                    </a:cubicBezTo>
                    <a:cubicBezTo>
                      <a:pt x="32387" y="10722"/>
                      <a:pt x="29915" y="8208"/>
                      <a:pt x="27912" y="7187"/>
                    </a:cubicBezTo>
                    <a:cubicBezTo>
                      <a:pt x="25912" y="6163"/>
                      <a:pt x="20491" y="4475"/>
                      <a:pt x="20491" y="4475"/>
                    </a:cubicBezTo>
                    <a:lnTo>
                      <a:pt x="2049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40;p42">
                <a:extLst>
                  <a:ext uri="{FF2B5EF4-FFF2-40B4-BE49-F238E27FC236}">
                    <a16:creationId xmlns:a16="http://schemas.microsoft.com/office/drawing/2014/main" id="{3170BA09-BEBC-ED7C-9FC8-41D593D40EB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41;p42">
                <a:extLst>
                  <a:ext uri="{FF2B5EF4-FFF2-40B4-BE49-F238E27FC236}">
                    <a16:creationId xmlns:a16="http://schemas.microsoft.com/office/drawing/2014/main" id="{C84131A0-262B-963E-D77A-394273C5C240}"/>
                  </a:ext>
                </a:extLst>
              </p:cNvPr>
              <p:cNvSpPr/>
              <p:nvPr/>
            </p:nvSpPr>
            <p:spPr>
              <a:xfrm>
                <a:off x="6604812" y="3851344"/>
                <a:ext cx="332631" cy="270921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19" extrusionOk="0">
                    <a:moveTo>
                      <a:pt x="2489" y="1"/>
                    </a:moveTo>
                    <a:lnTo>
                      <a:pt x="2489" y="4481"/>
                    </a:lnTo>
                    <a:cubicBezTo>
                      <a:pt x="2489" y="4481"/>
                      <a:pt x="1847" y="4679"/>
                      <a:pt x="927" y="4983"/>
                    </a:cubicBezTo>
                    <a:cubicBezTo>
                      <a:pt x="874" y="4911"/>
                      <a:pt x="824" y="4844"/>
                      <a:pt x="776" y="4777"/>
                    </a:cubicBezTo>
                    <a:lnTo>
                      <a:pt x="586" y="4872"/>
                    </a:lnTo>
                    <a:lnTo>
                      <a:pt x="408" y="4958"/>
                    </a:lnTo>
                    <a:lnTo>
                      <a:pt x="118" y="5098"/>
                    </a:lnTo>
                    <a:cubicBezTo>
                      <a:pt x="140" y="5134"/>
                      <a:pt x="168" y="5176"/>
                      <a:pt x="199" y="5223"/>
                    </a:cubicBezTo>
                    <a:cubicBezTo>
                      <a:pt x="132" y="5243"/>
                      <a:pt x="65" y="5268"/>
                      <a:pt x="1" y="5290"/>
                    </a:cubicBezTo>
                    <a:cubicBezTo>
                      <a:pt x="553" y="6154"/>
                      <a:pt x="2454" y="8719"/>
                      <a:pt x="5556" y="8719"/>
                    </a:cubicBezTo>
                    <a:cubicBezTo>
                      <a:pt x="5557" y="8719"/>
                      <a:pt x="5559" y="8719"/>
                      <a:pt x="5561" y="8719"/>
                    </a:cubicBezTo>
                    <a:cubicBezTo>
                      <a:pt x="8554" y="8719"/>
                      <a:pt x="10175" y="6347"/>
                      <a:pt x="10705" y="5393"/>
                    </a:cubicBezTo>
                    <a:cubicBezTo>
                      <a:pt x="10644" y="5374"/>
                      <a:pt x="10577" y="5351"/>
                      <a:pt x="10512" y="5326"/>
                    </a:cubicBezTo>
                    <a:cubicBezTo>
                      <a:pt x="10300" y="5257"/>
                      <a:pt x="10094" y="5187"/>
                      <a:pt x="9899" y="5123"/>
                    </a:cubicBezTo>
                    <a:cubicBezTo>
                      <a:pt x="9835" y="5098"/>
                      <a:pt x="9768" y="5078"/>
                      <a:pt x="9701" y="5056"/>
                    </a:cubicBezTo>
                    <a:cubicBezTo>
                      <a:pt x="9631" y="5031"/>
                      <a:pt x="9561" y="5008"/>
                      <a:pt x="9491" y="4986"/>
                    </a:cubicBezTo>
                    <a:cubicBezTo>
                      <a:pt x="8557" y="4679"/>
                      <a:pt x="7904" y="4475"/>
                      <a:pt x="7904" y="4475"/>
                    </a:cubicBezTo>
                    <a:lnTo>
                      <a:pt x="7904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42;p42">
                <a:extLst>
                  <a:ext uri="{FF2B5EF4-FFF2-40B4-BE49-F238E27FC236}">
                    <a16:creationId xmlns:a16="http://schemas.microsoft.com/office/drawing/2014/main" id="{E34D441F-8F69-145F-1919-0D29A114F250}"/>
                  </a:ext>
                </a:extLst>
              </p:cNvPr>
              <p:cNvSpPr/>
              <p:nvPr/>
            </p:nvSpPr>
            <p:spPr>
              <a:xfrm>
                <a:off x="6598566" y="4013633"/>
                <a:ext cx="344874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3700" extrusionOk="0">
                    <a:moveTo>
                      <a:pt x="400" y="0"/>
                    </a:moveTo>
                    <a:cubicBezTo>
                      <a:pt x="333" y="22"/>
                      <a:pt x="266" y="45"/>
                      <a:pt x="202" y="67"/>
                    </a:cubicBezTo>
                    <a:cubicBezTo>
                      <a:pt x="135" y="87"/>
                      <a:pt x="68" y="112"/>
                      <a:pt x="1" y="131"/>
                    </a:cubicBezTo>
                    <a:cubicBezTo>
                      <a:pt x="542" y="982"/>
                      <a:pt x="2525" y="3699"/>
                      <a:pt x="5762" y="3699"/>
                    </a:cubicBezTo>
                    <a:cubicBezTo>
                      <a:pt x="8872" y="3699"/>
                      <a:pt x="10566" y="1202"/>
                      <a:pt x="11098" y="237"/>
                    </a:cubicBezTo>
                    <a:cubicBezTo>
                      <a:pt x="11040" y="218"/>
                      <a:pt x="10973" y="193"/>
                      <a:pt x="10906" y="170"/>
                    </a:cubicBezTo>
                    <a:cubicBezTo>
                      <a:pt x="10839" y="151"/>
                      <a:pt x="10778" y="126"/>
                      <a:pt x="10713" y="106"/>
                    </a:cubicBezTo>
                    <a:cubicBezTo>
                      <a:pt x="10181" y="1041"/>
                      <a:pt x="8602" y="3295"/>
                      <a:pt x="5767" y="3295"/>
                    </a:cubicBezTo>
                    <a:cubicBezTo>
                      <a:pt x="2824" y="3295"/>
                      <a:pt x="972" y="873"/>
                      <a:pt x="4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43;p42">
                <a:extLst>
                  <a:ext uri="{FF2B5EF4-FFF2-40B4-BE49-F238E27FC236}">
                    <a16:creationId xmlns:a16="http://schemas.microsoft.com/office/drawing/2014/main" id="{B786BD43-B94A-9748-2B56-ADE795EB4D37}"/>
                  </a:ext>
                </a:extLst>
              </p:cNvPr>
              <p:cNvSpPr/>
              <p:nvPr/>
            </p:nvSpPr>
            <p:spPr>
              <a:xfrm>
                <a:off x="6560441" y="4002696"/>
                <a:ext cx="412643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4939" extrusionOk="0">
                    <a:moveTo>
                      <a:pt x="2017" y="1"/>
                    </a:moveTo>
                    <a:lnTo>
                      <a:pt x="1839" y="87"/>
                    </a:lnTo>
                    <a:lnTo>
                      <a:pt x="1549" y="227"/>
                    </a:lnTo>
                    <a:cubicBezTo>
                      <a:pt x="1571" y="263"/>
                      <a:pt x="1599" y="305"/>
                      <a:pt x="1629" y="352"/>
                    </a:cubicBezTo>
                    <a:cubicBezTo>
                      <a:pt x="1562" y="374"/>
                      <a:pt x="1498" y="397"/>
                      <a:pt x="1431" y="419"/>
                    </a:cubicBezTo>
                    <a:cubicBezTo>
                      <a:pt x="1364" y="439"/>
                      <a:pt x="1297" y="461"/>
                      <a:pt x="1233" y="486"/>
                    </a:cubicBezTo>
                    <a:cubicBezTo>
                      <a:pt x="899" y="598"/>
                      <a:pt x="553" y="718"/>
                      <a:pt x="201" y="840"/>
                    </a:cubicBezTo>
                    <a:cubicBezTo>
                      <a:pt x="134" y="863"/>
                      <a:pt x="67" y="885"/>
                      <a:pt x="0" y="910"/>
                    </a:cubicBezTo>
                    <a:cubicBezTo>
                      <a:pt x="767" y="2112"/>
                      <a:pt x="2963" y="4938"/>
                      <a:pt x="6623" y="4938"/>
                    </a:cubicBezTo>
                    <a:cubicBezTo>
                      <a:pt x="10278" y="4938"/>
                      <a:pt x="12496" y="2126"/>
                      <a:pt x="13280" y="921"/>
                    </a:cubicBezTo>
                    <a:cubicBezTo>
                      <a:pt x="13210" y="896"/>
                      <a:pt x="13146" y="877"/>
                      <a:pt x="13082" y="854"/>
                    </a:cubicBezTo>
                    <a:cubicBezTo>
                      <a:pt x="12828" y="762"/>
                      <a:pt x="12577" y="676"/>
                      <a:pt x="12331" y="592"/>
                    </a:cubicBezTo>
                    <a:cubicBezTo>
                      <a:pt x="12267" y="572"/>
                      <a:pt x="12200" y="547"/>
                      <a:pt x="12136" y="525"/>
                    </a:cubicBezTo>
                    <a:cubicBezTo>
                      <a:pt x="12074" y="503"/>
                      <a:pt x="12007" y="480"/>
                      <a:pt x="11946" y="461"/>
                    </a:cubicBezTo>
                    <a:cubicBezTo>
                      <a:pt x="11731" y="391"/>
                      <a:pt x="11528" y="321"/>
                      <a:pt x="11332" y="254"/>
                    </a:cubicBezTo>
                    <a:cubicBezTo>
                      <a:pt x="11265" y="229"/>
                      <a:pt x="11198" y="210"/>
                      <a:pt x="11131" y="187"/>
                    </a:cubicBezTo>
                    <a:cubicBezTo>
                      <a:pt x="10403" y="1161"/>
                      <a:pt x="8900" y="2670"/>
                      <a:pt x="6632" y="2670"/>
                    </a:cubicBezTo>
                    <a:cubicBezTo>
                      <a:pt x="4352" y="2670"/>
                      <a:pt x="2865" y="1150"/>
                      <a:pt x="2146" y="182"/>
                    </a:cubicBezTo>
                    <a:cubicBezTo>
                      <a:pt x="2101" y="118"/>
                      <a:pt x="2056" y="56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4;p42">
                <a:extLst>
                  <a:ext uri="{FF2B5EF4-FFF2-40B4-BE49-F238E27FC236}">
                    <a16:creationId xmlns:a16="http://schemas.microsoft.com/office/drawing/2014/main" id="{8D71AD5F-B8A0-6251-0052-E1DA891BBA25}"/>
                  </a:ext>
                </a:extLst>
              </p:cNvPr>
              <p:cNvSpPr/>
              <p:nvPr/>
            </p:nvSpPr>
            <p:spPr>
              <a:xfrm>
                <a:off x="6554537" y="3999651"/>
                <a:ext cx="424450" cy="162571"/>
              </a:xfrm>
              <a:custGeom>
                <a:avLst/>
                <a:gdLst/>
                <a:ahLst/>
                <a:cxnLst/>
                <a:rect l="l" t="t" r="r" b="b"/>
                <a:pathLst>
                  <a:path w="13660" h="5232" extrusionOk="0">
                    <a:moveTo>
                      <a:pt x="2394" y="1"/>
                    </a:moveTo>
                    <a:lnTo>
                      <a:pt x="2202" y="96"/>
                    </a:lnTo>
                    <a:lnTo>
                      <a:pt x="2026" y="182"/>
                    </a:lnTo>
                    <a:cubicBezTo>
                      <a:pt x="2059" y="235"/>
                      <a:pt x="2098" y="285"/>
                      <a:pt x="2140" y="341"/>
                    </a:cubicBezTo>
                    <a:cubicBezTo>
                      <a:pt x="2877" y="1343"/>
                      <a:pt x="4433" y="2964"/>
                      <a:pt x="6824" y="2964"/>
                    </a:cubicBezTo>
                    <a:cubicBezTo>
                      <a:pt x="9201" y="2964"/>
                      <a:pt x="10775" y="1351"/>
                      <a:pt x="11520" y="350"/>
                    </a:cubicBezTo>
                    <a:cubicBezTo>
                      <a:pt x="11453" y="327"/>
                      <a:pt x="11386" y="305"/>
                      <a:pt x="11319" y="283"/>
                    </a:cubicBezTo>
                    <a:cubicBezTo>
                      <a:pt x="11246" y="258"/>
                      <a:pt x="11176" y="238"/>
                      <a:pt x="11109" y="213"/>
                    </a:cubicBezTo>
                    <a:cubicBezTo>
                      <a:pt x="10384" y="1150"/>
                      <a:pt x="8947" y="2554"/>
                      <a:pt x="6816" y="2554"/>
                    </a:cubicBezTo>
                    <a:cubicBezTo>
                      <a:pt x="4682" y="2554"/>
                      <a:pt x="3256" y="1145"/>
                      <a:pt x="2545" y="207"/>
                    </a:cubicBezTo>
                    <a:cubicBezTo>
                      <a:pt x="2489" y="138"/>
                      <a:pt x="2439" y="68"/>
                      <a:pt x="2394" y="1"/>
                    </a:cubicBezTo>
                    <a:close/>
                    <a:moveTo>
                      <a:pt x="391" y="938"/>
                    </a:moveTo>
                    <a:cubicBezTo>
                      <a:pt x="324" y="963"/>
                      <a:pt x="257" y="983"/>
                      <a:pt x="190" y="1008"/>
                    </a:cubicBezTo>
                    <a:cubicBezTo>
                      <a:pt x="129" y="1030"/>
                      <a:pt x="62" y="1053"/>
                      <a:pt x="0" y="1075"/>
                    </a:cubicBezTo>
                    <a:cubicBezTo>
                      <a:pt x="773" y="2289"/>
                      <a:pt x="3044" y="5232"/>
                      <a:pt x="6813" y="5232"/>
                    </a:cubicBezTo>
                    <a:cubicBezTo>
                      <a:pt x="10577" y="5232"/>
                      <a:pt x="12867" y="2305"/>
                      <a:pt x="13659" y="1086"/>
                    </a:cubicBezTo>
                    <a:cubicBezTo>
                      <a:pt x="13595" y="1064"/>
                      <a:pt x="13534" y="1044"/>
                      <a:pt x="13470" y="1019"/>
                    </a:cubicBezTo>
                    <a:cubicBezTo>
                      <a:pt x="13405" y="994"/>
                      <a:pt x="13338" y="969"/>
                      <a:pt x="13269" y="949"/>
                    </a:cubicBezTo>
                    <a:cubicBezTo>
                      <a:pt x="12474" y="2149"/>
                      <a:pt x="10309" y="4830"/>
                      <a:pt x="6813" y="4830"/>
                    </a:cubicBezTo>
                    <a:cubicBezTo>
                      <a:pt x="3309" y="4830"/>
                      <a:pt x="1164" y="2127"/>
                      <a:pt x="391" y="938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5;p42">
                <a:extLst>
                  <a:ext uri="{FF2B5EF4-FFF2-40B4-BE49-F238E27FC236}">
                    <a16:creationId xmlns:a16="http://schemas.microsoft.com/office/drawing/2014/main" id="{EC1D9949-58C2-17D2-16D8-7FCC9CC2B5AD}"/>
                  </a:ext>
                </a:extLst>
              </p:cNvPr>
              <p:cNvSpPr/>
              <p:nvPr/>
            </p:nvSpPr>
            <p:spPr>
              <a:xfrm>
                <a:off x="6224709" y="4321338"/>
                <a:ext cx="236058" cy="160148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5154" extrusionOk="0">
                    <a:moveTo>
                      <a:pt x="631" y="1"/>
                    </a:moveTo>
                    <a:cubicBezTo>
                      <a:pt x="603" y="68"/>
                      <a:pt x="575" y="129"/>
                      <a:pt x="547" y="188"/>
                    </a:cubicBezTo>
                    <a:cubicBezTo>
                      <a:pt x="477" y="347"/>
                      <a:pt x="413" y="486"/>
                      <a:pt x="363" y="606"/>
                    </a:cubicBezTo>
                    <a:cubicBezTo>
                      <a:pt x="296" y="757"/>
                      <a:pt x="246" y="882"/>
                      <a:pt x="204" y="983"/>
                    </a:cubicBezTo>
                    <a:cubicBezTo>
                      <a:pt x="112" y="1217"/>
                      <a:pt x="76" y="1326"/>
                      <a:pt x="76" y="1326"/>
                    </a:cubicBezTo>
                    <a:cubicBezTo>
                      <a:pt x="76" y="1326"/>
                      <a:pt x="56" y="1379"/>
                      <a:pt x="37" y="1468"/>
                    </a:cubicBezTo>
                    <a:cubicBezTo>
                      <a:pt x="20" y="1574"/>
                      <a:pt x="0" y="1719"/>
                      <a:pt x="17" y="1889"/>
                    </a:cubicBezTo>
                    <a:cubicBezTo>
                      <a:pt x="51" y="2266"/>
                      <a:pt x="257" y="2738"/>
                      <a:pt x="980" y="3014"/>
                    </a:cubicBezTo>
                    <a:cubicBezTo>
                      <a:pt x="2157" y="3463"/>
                      <a:pt x="6057" y="4769"/>
                      <a:pt x="6969" y="5070"/>
                    </a:cubicBezTo>
                    <a:cubicBezTo>
                      <a:pt x="7092" y="5109"/>
                      <a:pt x="7162" y="5134"/>
                      <a:pt x="7162" y="5134"/>
                    </a:cubicBezTo>
                    <a:lnTo>
                      <a:pt x="7165" y="5154"/>
                    </a:lnTo>
                    <a:lnTo>
                      <a:pt x="7282" y="4397"/>
                    </a:lnTo>
                    <a:lnTo>
                      <a:pt x="7343" y="3993"/>
                    </a:lnTo>
                    <a:lnTo>
                      <a:pt x="7421" y="3477"/>
                    </a:lnTo>
                    <a:lnTo>
                      <a:pt x="7483" y="3070"/>
                    </a:lnTo>
                    <a:lnTo>
                      <a:pt x="7566" y="2514"/>
                    </a:lnTo>
                    <a:lnTo>
                      <a:pt x="7597" y="2316"/>
                    </a:lnTo>
                    <a:lnTo>
                      <a:pt x="7399" y="2249"/>
                    </a:lnTo>
                    <a:lnTo>
                      <a:pt x="6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6;p42">
                <a:extLst>
                  <a:ext uri="{FF2B5EF4-FFF2-40B4-BE49-F238E27FC236}">
                    <a16:creationId xmlns:a16="http://schemas.microsoft.com/office/drawing/2014/main" id="{A62CBDC2-8624-3034-98AA-2086CB0EEC80}"/>
                  </a:ext>
                </a:extLst>
              </p:cNvPr>
              <p:cNvSpPr/>
              <p:nvPr/>
            </p:nvSpPr>
            <p:spPr>
              <a:xfrm>
                <a:off x="6241705" y="4315963"/>
                <a:ext cx="225493" cy="191779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6172" extrusionOk="0">
                    <a:moveTo>
                      <a:pt x="168" y="1"/>
                    </a:moveTo>
                    <a:cubicBezTo>
                      <a:pt x="140" y="62"/>
                      <a:pt x="112" y="121"/>
                      <a:pt x="84" y="182"/>
                    </a:cubicBezTo>
                    <a:cubicBezTo>
                      <a:pt x="53" y="246"/>
                      <a:pt x="25" y="308"/>
                      <a:pt x="0" y="369"/>
                    </a:cubicBezTo>
                    <a:lnTo>
                      <a:pt x="6821" y="2632"/>
                    </a:lnTo>
                    <a:lnTo>
                      <a:pt x="6737" y="3178"/>
                    </a:lnTo>
                    <a:lnTo>
                      <a:pt x="6673" y="3588"/>
                    </a:lnTo>
                    <a:lnTo>
                      <a:pt x="6598" y="4105"/>
                    </a:lnTo>
                    <a:lnTo>
                      <a:pt x="6534" y="4512"/>
                    </a:lnTo>
                    <a:lnTo>
                      <a:pt x="6422" y="5251"/>
                    </a:lnTo>
                    <a:cubicBezTo>
                      <a:pt x="6545" y="5293"/>
                      <a:pt x="6615" y="5313"/>
                      <a:pt x="6615" y="5313"/>
                    </a:cubicBezTo>
                    <a:lnTo>
                      <a:pt x="6618" y="5335"/>
                    </a:lnTo>
                    <a:lnTo>
                      <a:pt x="6696" y="6172"/>
                    </a:lnTo>
                    <a:lnTo>
                      <a:pt x="6958" y="4462"/>
                    </a:lnTo>
                    <a:lnTo>
                      <a:pt x="6975" y="4350"/>
                    </a:lnTo>
                    <a:lnTo>
                      <a:pt x="7083" y="3644"/>
                    </a:lnTo>
                    <a:lnTo>
                      <a:pt x="7128" y="3343"/>
                    </a:lnTo>
                    <a:lnTo>
                      <a:pt x="7254" y="2534"/>
                    </a:lnTo>
                    <a:cubicBezTo>
                      <a:pt x="7254" y="2517"/>
                      <a:pt x="7256" y="2503"/>
                      <a:pt x="7254" y="2492"/>
                    </a:cubicBezTo>
                    <a:cubicBezTo>
                      <a:pt x="7254" y="2408"/>
                      <a:pt x="7198" y="2333"/>
                      <a:pt x="7117" y="2305"/>
                    </a:cubicBezTo>
                    <a:lnTo>
                      <a:pt x="6891" y="2233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7;p42">
                <a:extLst>
                  <a:ext uri="{FF2B5EF4-FFF2-40B4-BE49-F238E27FC236}">
                    <a16:creationId xmlns:a16="http://schemas.microsoft.com/office/drawing/2014/main" id="{CF8F9C3D-E072-3971-0379-CD112DFFB8C6}"/>
                  </a:ext>
                </a:extLst>
              </p:cNvPr>
              <p:cNvSpPr/>
              <p:nvPr/>
            </p:nvSpPr>
            <p:spPr>
              <a:xfrm>
                <a:off x="6224802" y="4366858"/>
                <a:ext cx="233821" cy="91136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2933" extrusionOk="0">
                    <a:moveTo>
                      <a:pt x="39" y="0"/>
                    </a:moveTo>
                    <a:cubicBezTo>
                      <a:pt x="20" y="106"/>
                      <a:pt x="0" y="251"/>
                      <a:pt x="17" y="422"/>
                    </a:cubicBezTo>
                    <a:lnTo>
                      <a:pt x="7083" y="2863"/>
                    </a:lnTo>
                    <a:lnTo>
                      <a:pt x="7254" y="2924"/>
                    </a:lnTo>
                    <a:cubicBezTo>
                      <a:pt x="7262" y="2927"/>
                      <a:pt x="7270" y="2930"/>
                      <a:pt x="7281" y="2930"/>
                    </a:cubicBezTo>
                    <a:cubicBezTo>
                      <a:pt x="7293" y="2932"/>
                      <a:pt x="7307" y="2932"/>
                      <a:pt x="7321" y="2932"/>
                    </a:cubicBezTo>
                    <a:cubicBezTo>
                      <a:pt x="7396" y="2932"/>
                      <a:pt x="7468" y="2891"/>
                      <a:pt x="7505" y="2818"/>
                    </a:cubicBezTo>
                    <a:cubicBezTo>
                      <a:pt x="7507" y="2815"/>
                      <a:pt x="7507" y="2807"/>
                      <a:pt x="7510" y="2801"/>
                    </a:cubicBezTo>
                    <a:cubicBezTo>
                      <a:pt x="7521" y="2771"/>
                      <a:pt x="7524" y="2737"/>
                      <a:pt x="7521" y="2704"/>
                    </a:cubicBezTo>
                    <a:cubicBezTo>
                      <a:pt x="7510" y="2626"/>
                      <a:pt x="7460" y="2559"/>
                      <a:pt x="7385" y="2536"/>
                    </a:cubicBezTo>
                    <a:lnTo>
                      <a:pt x="7340" y="2522"/>
                    </a:lnTo>
                    <a:lnTo>
                      <a:pt x="7145" y="245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8;p42">
                <a:extLst>
                  <a:ext uri="{FF2B5EF4-FFF2-40B4-BE49-F238E27FC236}">
                    <a16:creationId xmlns:a16="http://schemas.microsoft.com/office/drawing/2014/main" id="{8B859A13-078D-9E88-6AC8-AE8F6781B0B8}"/>
                  </a:ext>
                </a:extLst>
              </p:cNvPr>
              <p:cNvSpPr/>
              <p:nvPr/>
            </p:nvSpPr>
            <p:spPr>
              <a:xfrm>
                <a:off x="6231296" y="4340230"/>
                <a:ext cx="231925" cy="89768"/>
              </a:xfrm>
              <a:custGeom>
                <a:avLst/>
                <a:gdLst/>
                <a:ahLst/>
                <a:cxnLst/>
                <a:rect l="l" t="t" r="r" b="b"/>
                <a:pathLst>
                  <a:path w="7464" h="2889" extrusionOk="0">
                    <a:moveTo>
                      <a:pt x="157" y="1"/>
                    </a:moveTo>
                    <a:cubicBezTo>
                      <a:pt x="90" y="149"/>
                      <a:pt x="42" y="274"/>
                      <a:pt x="0" y="378"/>
                    </a:cubicBezTo>
                    <a:lnTo>
                      <a:pt x="7017" y="2799"/>
                    </a:lnTo>
                    <a:lnTo>
                      <a:pt x="7212" y="2866"/>
                    </a:lnTo>
                    <a:lnTo>
                      <a:pt x="7243" y="2877"/>
                    </a:lnTo>
                    <a:cubicBezTo>
                      <a:pt x="7262" y="2883"/>
                      <a:pt x="7287" y="2888"/>
                      <a:pt x="7310" y="2888"/>
                    </a:cubicBezTo>
                    <a:cubicBezTo>
                      <a:pt x="7349" y="2888"/>
                      <a:pt x="7385" y="2877"/>
                      <a:pt x="7418" y="2855"/>
                    </a:cubicBezTo>
                    <a:lnTo>
                      <a:pt x="7463" y="2556"/>
                    </a:lnTo>
                    <a:cubicBezTo>
                      <a:pt x="7441" y="2531"/>
                      <a:pt x="7410" y="2506"/>
                      <a:pt x="7379" y="2492"/>
                    </a:cubicBezTo>
                    <a:lnTo>
                      <a:pt x="7273" y="2459"/>
                    </a:lnTo>
                    <a:lnTo>
                      <a:pt x="7078" y="2392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9;p42">
                <a:extLst>
                  <a:ext uri="{FF2B5EF4-FFF2-40B4-BE49-F238E27FC236}">
                    <a16:creationId xmlns:a16="http://schemas.microsoft.com/office/drawing/2014/main" id="{5D5AF557-505C-08C9-82F1-C9668C1EF797}"/>
                  </a:ext>
                </a:extLst>
              </p:cNvPr>
              <p:cNvSpPr/>
              <p:nvPr/>
            </p:nvSpPr>
            <p:spPr>
              <a:xfrm>
                <a:off x="7072040" y="4321618"/>
                <a:ext cx="235809" cy="159247"/>
              </a:xfrm>
              <a:custGeom>
                <a:avLst/>
                <a:gdLst/>
                <a:ahLst/>
                <a:cxnLst/>
                <a:rect l="l" t="t" r="r" b="b"/>
                <a:pathLst>
                  <a:path w="7589" h="5125" extrusionOk="0">
                    <a:moveTo>
                      <a:pt x="6953" y="0"/>
                    </a:moveTo>
                    <a:lnTo>
                      <a:pt x="190" y="2243"/>
                    </a:lnTo>
                    <a:lnTo>
                      <a:pt x="1" y="2310"/>
                    </a:lnTo>
                    <a:lnTo>
                      <a:pt x="31" y="2508"/>
                    </a:lnTo>
                    <a:lnTo>
                      <a:pt x="115" y="3061"/>
                    </a:lnTo>
                    <a:lnTo>
                      <a:pt x="176" y="3468"/>
                    </a:lnTo>
                    <a:lnTo>
                      <a:pt x="254" y="3984"/>
                    </a:lnTo>
                    <a:lnTo>
                      <a:pt x="316" y="4388"/>
                    </a:lnTo>
                    <a:lnTo>
                      <a:pt x="427" y="5125"/>
                    </a:lnTo>
                    <a:cubicBezTo>
                      <a:pt x="444" y="5119"/>
                      <a:pt x="514" y="5094"/>
                      <a:pt x="623" y="5058"/>
                    </a:cubicBezTo>
                    <a:cubicBezTo>
                      <a:pt x="1552" y="4751"/>
                      <a:pt x="5435" y="3454"/>
                      <a:pt x="6607" y="3005"/>
                    </a:cubicBezTo>
                    <a:cubicBezTo>
                      <a:pt x="7327" y="2729"/>
                      <a:pt x="7533" y="2260"/>
                      <a:pt x="7569" y="1886"/>
                    </a:cubicBezTo>
                    <a:cubicBezTo>
                      <a:pt x="7589" y="1716"/>
                      <a:pt x="7569" y="1568"/>
                      <a:pt x="7550" y="1465"/>
                    </a:cubicBezTo>
                    <a:cubicBezTo>
                      <a:pt x="7533" y="1373"/>
                      <a:pt x="7508" y="1320"/>
                      <a:pt x="7508" y="1320"/>
                    </a:cubicBezTo>
                    <a:cubicBezTo>
                      <a:pt x="7508" y="1320"/>
                      <a:pt x="7472" y="1214"/>
                      <a:pt x="7377" y="982"/>
                    </a:cubicBezTo>
                    <a:cubicBezTo>
                      <a:pt x="7335" y="882"/>
                      <a:pt x="7285" y="756"/>
                      <a:pt x="7221" y="606"/>
                    </a:cubicBezTo>
                    <a:cubicBezTo>
                      <a:pt x="7168" y="483"/>
                      <a:pt x="7106" y="343"/>
                      <a:pt x="7036" y="187"/>
                    </a:cubicBezTo>
                    <a:cubicBezTo>
                      <a:pt x="7011" y="128"/>
                      <a:pt x="6983" y="64"/>
                      <a:pt x="6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50;p42">
                <a:extLst>
                  <a:ext uri="{FF2B5EF4-FFF2-40B4-BE49-F238E27FC236}">
                    <a16:creationId xmlns:a16="http://schemas.microsoft.com/office/drawing/2014/main" id="{3204F73E-40F7-0248-7478-4A00A1E5396A}"/>
                  </a:ext>
                </a:extLst>
              </p:cNvPr>
              <p:cNvSpPr/>
              <p:nvPr/>
            </p:nvSpPr>
            <p:spPr>
              <a:xfrm>
                <a:off x="7065795" y="4315621"/>
                <a:ext cx="225151" cy="190381"/>
              </a:xfrm>
              <a:custGeom>
                <a:avLst/>
                <a:gdLst/>
                <a:ahLst/>
                <a:cxnLst/>
                <a:rect l="l" t="t" r="r" b="b"/>
                <a:pathLst>
                  <a:path w="7246" h="6127" extrusionOk="0">
                    <a:moveTo>
                      <a:pt x="7078" y="1"/>
                    </a:moveTo>
                    <a:lnTo>
                      <a:pt x="363" y="2232"/>
                    </a:lnTo>
                    <a:lnTo>
                      <a:pt x="140" y="2305"/>
                    </a:lnTo>
                    <a:cubicBezTo>
                      <a:pt x="56" y="2333"/>
                      <a:pt x="1" y="2414"/>
                      <a:pt x="1" y="2498"/>
                    </a:cubicBezTo>
                    <a:cubicBezTo>
                      <a:pt x="1" y="2509"/>
                      <a:pt x="1" y="2514"/>
                      <a:pt x="6" y="2525"/>
                    </a:cubicBezTo>
                    <a:lnTo>
                      <a:pt x="132" y="3346"/>
                    </a:lnTo>
                    <a:lnTo>
                      <a:pt x="176" y="3644"/>
                    </a:lnTo>
                    <a:lnTo>
                      <a:pt x="285" y="4350"/>
                    </a:lnTo>
                    <a:lnTo>
                      <a:pt x="302" y="4467"/>
                    </a:lnTo>
                    <a:lnTo>
                      <a:pt x="556" y="6127"/>
                    </a:lnTo>
                    <a:lnTo>
                      <a:pt x="634" y="5315"/>
                    </a:lnTo>
                    <a:lnTo>
                      <a:pt x="637" y="5315"/>
                    </a:lnTo>
                    <a:cubicBezTo>
                      <a:pt x="653" y="5307"/>
                      <a:pt x="723" y="5287"/>
                      <a:pt x="832" y="5248"/>
                    </a:cubicBezTo>
                    <a:lnTo>
                      <a:pt x="720" y="4512"/>
                    </a:lnTo>
                    <a:lnTo>
                      <a:pt x="651" y="4107"/>
                    </a:lnTo>
                    <a:lnTo>
                      <a:pt x="573" y="3591"/>
                    </a:lnTo>
                    <a:lnTo>
                      <a:pt x="511" y="3184"/>
                    </a:lnTo>
                    <a:lnTo>
                      <a:pt x="428" y="2637"/>
                    </a:lnTo>
                    <a:lnTo>
                      <a:pt x="7246" y="374"/>
                    </a:lnTo>
                    <a:cubicBezTo>
                      <a:pt x="7218" y="313"/>
                      <a:pt x="7190" y="252"/>
                      <a:pt x="7162" y="185"/>
                    </a:cubicBezTo>
                    <a:cubicBezTo>
                      <a:pt x="7134" y="126"/>
                      <a:pt x="7106" y="62"/>
                      <a:pt x="70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51;p42">
                <a:extLst>
                  <a:ext uri="{FF2B5EF4-FFF2-40B4-BE49-F238E27FC236}">
                    <a16:creationId xmlns:a16="http://schemas.microsoft.com/office/drawing/2014/main" id="{84F3CF86-D394-A1E7-749D-03B083F83769}"/>
                  </a:ext>
                </a:extLst>
              </p:cNvPr>
              <p:cNvSpPr/>
              <p:nvPr/>
            </p:nvSpPr>
            <p:spPr>
              <a:xfrm>
                <a:off x="7074309" y="4367107"/>
                <a:ext cx="233541" cy="91073"/>
              </a:xfrm>
              <a:custGeom>
                <a:avLst/>
                <a:gdLst/>
                <a:ahLst/>
                <a:cxnLst/>
                <a:rect l="l" t="t" r="r" b="b"/>
                <a:pathLst>
                  <a:path w="7516" h="2931" extrusionOk="0">
                    <a:moveTo>
                      <a:pt x="7477" y="1"/>
                    </a:moveTo>
                    <a:lnTo>
                      <a:pt x="377" y="2456"/>
                    </a:lnTo>
                    <a:lnTo>
                      <a:pt x="184" y="2520"/>
                    </a:lnTo>
                    <a:lnTo>
                      <a:pt x="140" y="2534"/>
                    </a:lnTo>
                    <a:cubicBezTo>
                      <a:pt x="67" y="2562"/>
                      <a:pt x="17" y="2626"/>
                      <a:pt x="6" y="2698"/>
                    </a:cubicBezTo>
                    <a:cubicBezTo>
                      <a:pt x="0" y="2729"/>
                      <a:pt x="3" y="2763"/>
                      <a:pt x="14" y="2793"/>
                    </a:cubicBezTo>
                    <a:lnTo>
                      <a:pt x="25" y="2813"/>
                    </a:lnTo>
                    <a:cubicBezTo>
                      <a:pt x="59" y="2888"/>
                      <a:pt x="128" y="2930"/>
                      <a:pt x="207" y="2930"/>
                    </a:cubicBezTo>
                    <a:cubicBezTo>
                      <a:pt x="215" y="2930"/>
                      <a:pt x="229" y="2930"/>
                      <a:pt x="243" y="2924"/>
                    </a:cubicBezTo>
                    <a:cubicBezTo>
                      <a:pt x="254" y="2922"/>
                      <a:pt x="265" y="2922"/>
                      <a:pt x="271" y="2919"/>
                    </a:cubicBezTo>
                    <a:lnTo>
                      <a:pt x="438" y="2860"/>
                    </a:lnTo>
                    <a:lnTo>
                      <a:pt x="7496" y="422"/>
                    </a:lnTo>
                    <a:cubicBezTo>
                      <a:pt x="7516" y="252"/>
                      <a:pt x="7496" y="104"/>
                      <a:pt x="74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52;p42">
                <a:extLst>
                  <a:ext uri="{FF2B5EF4-FFF2-40B4-BE49-F238E27FC236}">
                    <a16:creationId xmlns:a16="http://schemas.microsoft.com/office/drawing/2014/main" id="{C4D20E83-8B8C-F1B1-F0E8-778E63171EC5}"/>
                  </a:ext>
                </a:extLst>
              </p:cNvPr>
              <p:cNvSpPr/>
              <p:nvPr/>
            </p:nvSpPr>
            <p:spPr>
              <a:xfrm>
                <a:off x="7069710" y="4340323"/>
                <a:ext cx="231739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7458" h="2886" extrusionOk="0">
                    <a:moveTo>
                      <a:pt x="7304" y="1"/>
                    </a:moveTo>
                    <a:lnTo>
                      <a:pt x="385" y="2389"/>
                    </a:lnTo>
                    <a:lnTo>
                      <a:pt x="193" y="2456"/>
                    </a:lnTo>
                    <a:lnTo>
                      <a:pt x="89" y="2489"/>
                    </a:lnTo>
                    <a:cubicBezTo>
                      <a:pt x="53" y="2503"/>
                      <a:pt x="23" y="2525"/>
                      <a:pt x="0" y="2553"/>
                    </a:cubicBezTo>
                    <a:lnTo>
                      <a:pt x="48" y="2852"/>
                    </a:lnTo>
                    <a:cubicBezTo>
                      <a:pt x="78" y="2874"/>
                      <a:pt x="117" y="2885"/>
                      <a:pt x="154" y="2885"/>
                    </a:cubicBezTo>
                    <a:cubicBezTo>
                      <a:pt x="176" y="2885"/>
                      <a:pt x="195" y="2880"/>
                      <a:pt x="221" y="2874"/>
                    </a:cubicBezTo>
                    <a:lnTo>
                      <a:pt x="251" y="2863"/>
                    </a:lnTo>
                    <a:lnTo>
                      <a:pt x="444" y="2796"/>
                    </a:lnTo>
                    <a:lnTo>
                      <a:pt x="7457" y="377"/>
                    </a:lnTo>
                    <a:cubicBezTo>
                      <a:pt x="7418" y="277"/>
                      <a:pt x="7365" y="151"/>
                      <a:pt x="73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53;p42">
                <a:extLst>
                  <a:ext uri="{FF2B5EF4-FFF2-40B4-BE49-F238E27FC236}">
                    <a16:creationId xmlns:a16="http://schemas.microsoft.com/office/drawing/2014/main" id="{B7E2C6DD-4E42-6775-D31A-61440196106D}"/>
                  </a:ext>
                </a:extLst>
              </p:cNvPr>
              <p:cNvSpPr/>
              <p:nvPr/>
            </p:nvSpPr>
            <p:spPr>
              <a:xfrm>
                <a:off x="6453989" y="4176450"/>
                <a:ext cx="50400" cy="22319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7183" extrusionOk="0">
                    <a:moveTo>
                      <a:pt x="1399" y="1"/>
                    </a:moveTo>
                    <a:cubicBezTo>
                      <a:pt x="1304" y="1"/>
                      <a:pt x="1220" y="71"/>
                      <a:pt x="1203" y="169"/>
                    </a:cubicBezTo>
                    <a:lnTo>
                      <a:pt x="20" y="6946"/>
                    </a:lnTo>
                    <a:cubicBezTo>
                      <a:pt x="0" y="7052"/>
                      <a:pt x="73" y="7158"/>
                      <a:pt x="184" y="7177"/>
                    </a:cubicBezTo>
                    <a:cubicBezTo>
                      <a:pt x="196" y="7177"/>
                      <a:pt x="204" y="7183"/>
                      <a:pt x="218" y="7183"/>
                    </a:cubicBezTo>
                    <a:cubicBezTo>
                      <a:pt x="316" y="7183"/>
                      <a:pt x="399" y="7113"/>
                      <a:pt x="419" y="7016"/>
                    </a:cubicBezTo>
                    <a:lnTo>
                      <a:pt x="1599" y="239"/>
                    </a:lnTo>
                    <a:cubicBezTo>
                      <a:pt x="1621" y="130"/>
                      <a:pt x="1549" y="27"/>
                      <a:pt x="1437" y="5"/>
                    </a:cubicBezTo>
                    <a:cubicBezTo>
                      <a:pt x="1424" y="2"/>
                      <a:pt x="1411" y="1"/>
                      <a:pt x="13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4;p42">
                <a:extLst>
                  <a:ext uri="{FF2B5EF4-FFF2-40B4-BE49-F238E27FC236}">
                    <a16:creationId xmlns:a16="http://schemas.microsoft.com/office/drawing/2014/main" id="{068EADC1-AB43-C0E2-0AD1-13BC5966DA02}"/>
                  </a:ext>
                </a:extLst>
              </p:cNvPr>
              <p:cNvSpPr/>
              <p:nvPr/>
            </p:nvSpPr>
            <p:spPr>
              <a:xfrm>
                <a:off x="7028540" y="4176481"/>
                <a:ext cx="50462" cy="223163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7182" extrusionOk="0">
                    <a:moveTo>
                      <a:pt x="224" y="0"/>
                    </a:moveTo>
                    <a:cubicBezTo>
                      <a:pt x="212" y="0"/>
                      <a:pt x="199" y="1"/>
                      <a:pt x="187" y="4"/>
                    </a:cubicBezTo>
                    <a:cubicBezTo>
                      <a:pt x="78" y="21"/>
                      <a:pt x="0" y="127"/>
                      <a:pt x="22" y="238"/>
                    </a:cubicBezTo>
                    <a:lnTo>
                      <a:pt x="1205" y="7015"/>
                    </a:lnTo>
                    <a:cubicBezTo>
                      <a:pt x="1222" y="7112"/>
                      <a:pt x="1306" y="7182"/>
                      <a:pt x="1403" y="7182"/>
                    </a:cubicBezTo>
                    <a:cubicBezTo>
                      <a:pt x="1414" y="7182"/>
                      <a:pt x="1423" y="7182"/>
                      <a:pt x="1437" y="7176"/>
                    </a:cubicBezTo>
                    <a:cubicBezTo>
                      <a:pt x="1546" y="7160"/>
                      <a:pt x="1624" y="7054"/>
                      <a:pt x="1601" y="6945"/>
                    </a:cubicBezTo>
                    <a:lnTo>
                      <a:pt x="419" y="168"/>
                    </a:lnTo>
                    <a:cubicBezTo>
                      <a:pt x="404" y="72"/>
                      <a:pt x="317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5;p42">
                <a:extLst>
                  <a:ext uri="{FF2B5EF4-FFF2-40B4-BE49-F238E27FC236}">
                    <a16:creationId xmlns:a16="http://schemas.microsoft.com/office/drawing/2014/main" id="{8F4EBD79-39AE-0956-0798-2BCF4B09D52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6;p42">
                <a:extLst>
                  <a:ext uri="{FF2B5EF4-FFF2-40B4-BE49-F238E27FC236}">
                    <a16:creationId xmlns:a16="http://schemas.microsoft.com/office/drawing/2014/main" id="{2FF18050-7289-B46F-1893-A1EE6B6592F9}"/>
                  </a:ext>
                </a:extLst>
              </p:cNvPr>
              <p:cNvSpPr/>
              <p:nvPr/>
            </p:nvSpPr>
            <p:spPr>
              <a:xfrm>
                <a:off x="6288841" y="2982947"/>
                <a:ext cx="935997" cy="588637"/>
              </a:xfrm>
              <a:custGeom>
                <a:avLst/>
                <a:gdLst/>
                <a:ahLst/>
                <a:cxnLst/>
                <a:rect l="l" t="t" r="r" b="b"/>
                <a:pathLst>
                  <a:path w="30123" h="18944" extrusionOk="0">
                    <a:moveTo>
                      <a:pt x="15060" y="1"/>
                    </a:moveTo>
                    <a:cubicBezTo>
                      <a:pt x="6744" y="1"/>
                      <a:pt x="1" y="6741"/>
                      <a:pt x="1" y="15063"/>
                    </a:cubicBezTo>
                    <a:lnTo>
                      <a:pt x="1" y="18943"/>
                    </a:lnTo>
                    <a:lnTo>
                      <a:pt x="2269" y="18943"/>
                    </a:lnTo>
                    <a:lnTo>
                      <a:pt x="5234" y="7798"/>
                    </a:lnTo>
                    <a:lnTo>
                      <a:pt x="24378" y="7829"/>
                    </a:lnTo>
                    <a:lnTo>
                      <a:pt x="27941" y="18943"/>
                    </a:lnTo>
                    <a:lnTo>
                      <a:pt x="30117" y="18943"/>
                    </a:lnTo>
                    <a:lnTo>
                      <a:pt x="30122" y="15063"/>
                    </a:lnTo>
                    <a:cubicBezTo>
                      <a:pt x="30122" y="6746"/>
                      <a:pt x="23382" y="1"/>
                      <a:pt x="1506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7;p42">
                <a:extLst>
                  <a:ext uri="{FF2B5EF4-FFF2-40B4-BE49-F238E27FC236}">
                    <a16:creationId xmlns:a16="http://schemas.microsoft.com/office/drawing/2014/main" id="{2778ECDB-94DD-2BFD-98C0-9B551F7F56F1}"/>
                  </a:ext>
                </a:extLst>
              </p:cNvPr>
              <p:cNvSpPr/>
              <p:nvPr/>
            </p:nvSpPr>
            <p:spPr>
              <a:xfrm>
                <a:off x="6282689" y="2976795"/>
                <a:ext cx="948457" cy="601098"/>
              </a:xfrm>
              <a:custGeom>
                <a:avLst/>
                <a:gdLst/>
                <a:ahLst/>
                <a:cxnLst/>
                <a:rect l="l" t="t" r="r" b="b"/>
                <a:pathLst>
                  <a:path w="30524" h="19345" extrusionOk="0">
                    <a:moveTo>
                      <a:pt x="15264" y="405"/>
                    </a:moveTo>
                    <a:cubicBezTo>
                      <a:pt x="23454" y="405"/>
                      <a:pt x="30119" y="7070"/>
                      <a:pt x="30119" y="15261"/>
                    </a:cubicBezTo>
                    <a:lnTo>
                      <a:pt x="30119" y="18940"/>
                    </a:lnTo>
                    <a:lnTo>
                      <a:pt x="28292" y="18940"/>
                    </a:lnTo>
                    <a:lnTo>
                      <a:pt x="24777" y="7965"/>
                    </a:lnTo>
                    <a:cubicBezTo>
                      <a:pt x="24752" y="7882"/>
                      <a:pt x="24671" y="7826"/>
                      <a:pt x="24584" y="7826"/>
                    </a:cubicBezTo>
                    <a:lnTo>
                      <a:pt x="5438" y="7792"/>
                    </a:lnTo>
                    <a:cubicBezTo>
                      <a:pt x="5349" y="7792"/>
                      <a:pt x="5268" y="7854"/>
                      <a:pt x="5243" y="7943"/>
                    </a:cubicBezTo>
                    <a:lnTo>
                      <a:pt x="2322" y="18940"/>
                    </a:lnTo>
                    <a:lnTo>
                      <a:pt x="408" y="18940"/>
                    </a:lnTo>
                    <a:lnTo>
                      <a:pt x="408" y="15261"/>
                    </a:lnTo>
                    <a:cubicBezTo>
                      <a:pt x="408" y="7070"/>
                      <a:pt x="7070" y="405"/>
                      <a:pt x="15264" y="405"/>
                    </a:cubicBezTo>
                    <a:close/>
                    <a:moveTo>
                      <a:pt x="15264" y="0"/>
                    </a:moveTo>
                    <a:cubicBezTo>
                      <a:pt x="6847" y="0"/>
                      <a:pt x="1" y="6847"/>
                      <a:pt x="1" y="15261"/>
                    </a:cubicBezTo>
                    <a:lnTo>
                      <a:pt x="1" y="19141"/>
                    </a:lnTo>
                    <a:cubicBezTo>
                      <a:pt x="1" y="19253"/>
                      <a:pt x="93" y="19345"/>
                      <a:pt x="204" y="19345"/>
                    </a:cubicBezTo>
                    <a:lnTo>
                      <a:pt x="2475" y="19345"/>
                    </a:lnTo>
                    <a:cubicBezTo>
                      <a:pt x="2565" y="19345"/>
                      <a:pt x="2645" y="19283"/>
                      <a:pt x="2671" y="19194"/>
                    </a:cubicBezTo>
                    <a:lnTo>
                      <a:pt x="5591" y="8200"/>
                    </a:lnTo>
                    <a:lnTo>
                      <a:pt x="24434" y="8230"/>
                    </a:lnTo>
                    <a:lnTo>
                      <a:pt x="27952" y="19205"/>
                    </a:lnTo>
                    <a:cubicBezTo>
                      <a:pt x="27977" y="19289"/>
                      <a:pt x="28058" y="19345"/>
                      <a:pt x="28144" y="19345"/>
                    </a:cubicBezTo>
                    <a:lnTo>
                      <a:pt x="30320" y="19345"/>
                    </a:lnTo>
                    <a:cubicBezTo>
                      <a:pt x="30432" y="19345"/>
                      <a:pt x="30518" y="19253"/>
                      <a:pt x="30524" y="19141"/>
                    </a:cubicBezTo>
                    <a:lnTo>
                      <a:pt x="30524" y="15261"/>
                    </a:lnTo>
                    <a:cubicBezTo>
                      <a:pt x="30524" y="6847"/>
                      <a:pt x="23678" y="0"/>
                      <a:pt x="152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8;p42">
                <a:extLst>
                  <a:ext uri="{FF2B5EF4-FFF2-40B4-BE49-F238E27FC236}">
                    <a16:creationId xmlns:a16="http://schemas.microsoft.com/office/drawing/2014/main" id="{84C81929-9DC5-3570-4C58-328868117CCB}"/>
                  </a:ext>
                </a:extLst>
              </p:cNvPr>
              <p:cNvSpPr/>
              <p:nvPr/>
            </p:nvSpPr>
            <p:spPr>
              <a:xfrm>
                <a:off x="6210913" y="3483298"/>
                <a:ext cx="240688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6" h="7773" extrusionOk="0">
                    <a:moveTo>
                      <a:pt x="3268" y="0"/>
                    </a:moveTo>
                    <a:cubicBezTo>
                      <a:pt x="2358" y="0"/>
                      <a:pt x="1535" y="374"/>
                      <a:pt x="941" y="974"/>
                    </a:cubicBezTo>
                    <a:cubicBezTo>
                      <a:pt x="361" y="1568"/>
                      <a:pt x="1" y="2377"/>
                      <a:pt x="1" y="3270"/>
                    </a:cubicBezTo>
                    <a:lnTo>
                      <a:pt x="1" y="4503"/>
                    </a:lnTo>
                    <a:cubicBezTo>
                      <a:pt x="1" y="5602"/>
                      <a:pt x="536" y="6573"/>
                      <a:pt x="1368" y="7164"/>
                    </a:cubicBezTo>
                    <a:cubicBezTo>
                      <a:pt x="1903" y="7549"/>
                      <a:pt x="2559" y="7773"/>
                      <a:pt x="3268" y="7773"/>
                    </a:cubicBezTo>
                    <a:lnTo>
                      <a:pt x="7745" y="7773"/>
                    </a:lnTo>
                    <a:lnTo>
                      <a:pt x="77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9;p42">
                <a:extLst>
                  <a:ext uri="{FF2B5EF4-FFF2-40B4-BE49-F238E27FC236}">
                    <a16:creationId xmlns:a16="http://schemas.microsoft.com/office/drawing/2014/main" id="{0BC1F23D-F975-9F76-360B-CE5AB88D6D42}"/>
                  </a:ext>
                </a:extLst>
              </p:cNvPr>
              <p:cNvSpPr/>
              <p:nvPr/>
            </p:nvSpPr>
            <p:spPr>
              <a:xfrm>
                <a:off x="6204761" y="3477301"/>
                <a:ext cx="253148" cy="253862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8170" extrusionOk="0">
                    <a:moveTo>
                      <a:pt x="7745" y="397"/>
                    </a:moveTo>
                    <a:lnTo>
                      <a:pt x="7745" y="7762"/>
                    </a:lnTo>
                    <a:lnTo>
                      <a:pt x="3468" y="7762"/>
                    </a:lnTo>
                    <a:cubicBezTo>
                      <a:pt x="2824" y="7762"/>
                      <a:pt x="2210" y="7567"/>
                      <a:pt x="1688" y="7193"/>
                    </a:cubicBezTo>
                    <a:cubicBezTo>
                      <a:pt x="882" y="6618"/>
                      <a:pt x="405" y="5686"/>
                      <a:pt x="405" y="4701"/>
                    </a:cubicBezTo>
                    <a:lnTo>
                      <a:pt x="405" y="3466"/>
                    </a:lnTo>
                    <a:cubicBezTo>
                      <a:pt x="405" y="2657"/>
                      <a:pt x="718" y="1892"/>
                      <a:pt x="1287" y="1315"/>
                    </a:cubicBezTo>
                    <a:cubicBezTo>
                      <a:pt x="1870" y="726"/>
                      <a:pt x="2643" y="400"/>
                      <a:pt x="3468" y="400"/>
                    </a:cubicBezTo>
                    <a:lnTo>
                      <a:pt x="7745" y="397"/>
                    </a:lnTo>
                    <a:close/>
                    <a:moveTo>
                      <a:pt x="3468" y="1"/>
                    </a:moveTo>
                    <a:cubicBezTo>
                      <a:pt x="2531" y="1"/>
                      <a:pt x="1655" y="366"/>
                      <a:pt x="997" y="1033"/>
                    </a:cubicBezTo>
                    <a:cubicBezTo>
                      <a:pt x="355" y="1683"/>
                      <a:pt x="1" y="2548"/>
                      <a:pt x="1" y="3466"/>
                    </a:cubicBezTo>
                    <a:lnTo>
                      <a:pt x="1" y="4701"/>
                    </a:lnTo>
                    <a:cubicBezTo>
                      <a:pt x="1" y="5820"/>
                      <a:pt x="545" y="6877"/>
                      <a:pt x="1454" y="7525"/>
                    </a:cubicBezTo>
                    <a:cubicBezTo>
                      <a:pt x="2043" y="7946"/>
                      <a:pt x="2740" y="8169"/>
                      <a:pt x="3468" y="8169"/>
                    </a:cubicBezTo>
                    <a:lnTo>
                      <a:pt x="7943" y="8169"/>
                    </a:lnTo>
                    <a:cubicBezTo>
                      <a:pt x="8055" y="8169"/>
                      <a:pt x="8147" y="8080"/>
                      <a:pt x="8147" y="7971"/>
                    </a:cubicBezTo>
                    <a:lnTo>
                      <a:pt x="8147" y="202"/>
                    </a:lnTo>
                    <a:cubicBezTo>
                      <a:pt x="8147" y="90"/>
                      <a:pt x="8055" y="1"/>
                      <a:pt x="79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60;p42">
                <a:extLst>
                  <a:ext uri="{FF2B5EF4-FFF2-40B4-BE49-F238E27FC236}">
                    <a16:creationId xmlns:a16="http://schemas.microsoft.com/office/drawing/2014/main" id="{DDF778BC-50D9-C57F-7EA1-2F7F4BA4C8CE}"/>
                  </a:ext>
                </a:extLst>
              </p:cNvPr>
              <p:cNvSpPr/>
              <p:nvPr/>
            </p:nvSpPr>
            <p:spPr>
              <a:xfrm>
                <a:off x="6282596" y="3479911"/>
                <a:ext cx="12615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996" extrusionOk="0">
                    <a:moveTo>
                      <a:pt x="205" y="0"/>
                    </a:moveTo>
                    <a:cubicBezTo>
                      <a:pt x="93" y="0"/>
                      <a:pt x="1" y="90"/>
                      <a:pt x="1" y="201"/>
                    </a:cubicBezTo>
                    <a:lnTo>
                      <a:pt x="1" y="7792"/>
                    </a:lnTo>
                    <a:cubicBezTo>
                      <a:pt x="1" y="7904"/>
                      <a:pt x="93" y="7996"/>
                      <a:pt x="205" y="7996"/>
                    </a:cubicBezTo>
                    <a:cubicBezTo>
                      <a:pt x="316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6" y="0"/>
                      <a:pt x="20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61;p42">
                <a:extLst>
                  <a:ext uri="{FF2B5EF4-FFF2-40B4-BE49-F238E27FC236}">
                    <a16:creationId xmlns:a16="http://schemas.microsoft.com/office/drawing/2014/main" id="{A0F5A5AB-9498-34C6-88EA-20FEC24ED4D3}"/>
                  </a:ext>
                </a:extLst>
              </p:cNvPr>
              <p:cNvSpPr/>
              <p:nvPr/>
            </p:nvSpPr>
            <p:spPr>
              <a:xfrm>
                <a:off x="6311648" y="3477145"/>
                <a:ext cx="12584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8175" extrusionOk="0">
                    <a:moveTo>
                      <a:pt x="204" y="0"/>
                    </a:moveTo>
                    <a:cubicBezTo>
                      <a:pt x="93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3" y="8174"/>
                      <a:pt x="204" y="8174"/>
                    </a:cubicBezTo>
                    <a:cubicBezTo>
                      <a:pt x="316" y="8174"/>
                      <a:pt x="402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6" y="0"/>
                      <a:pt x="20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62;p42">
                <a:extLst>
                  <a:ext uri="{FF2B5EF4-FFF2-40B4-BE49-F238E27FC236}">
                    <a16:creationId xmlns:a16="http://schemas.microsoft.com/office/drawing/2014/main" id="{F1D4A1A7-B7F7-1D03-B49D-A5165F9E8BB8}"/>
                  </a:ext>
                </a:extLst>
              </p:cNvPr>
              <p:cNvSpPr/>
              <p:nvPr/>
            </p:nvSpPr>
            <p:spPr>
              <a:xfrm>
                <a:off x="7064335" y="3483298"/>
                <a:ext cx="240657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5" h="7773" extrusionOk="0">
                    <a:moveTo>
                      <a:pt x="0" y="0"/>
                    </a:moveTo>
                    <a:lnTo>
                      <a:pt x="0" y="7773"/>
                    </a:lnTo>
                    <a:lnTo>
                      <a:pt x="4478" y="7773"/>
                    </a:lnTo>
                    <a:cubicBezTo>
                      <a:pt x="5186" y="7773"/>
                      <a:pt x="5842" y="7549"/>
                      <a:pt x="6378" y="7164"/>
                    </a:cubicBezTo>
                    <a:cubicBezTo>
                      <a:pt x="7209" y="6573"/>
                      <a:pt x="7745" y="5602"/>
                      <a:pt x="7745" y="4503"/>
                    </a:cubicBezTo>
                    <a:lnTo>
                      <a:pt x="7745" y="3270"/>
                    </a:lnTo>
                    <a:cubicBezTo>
                      <a:pt x="7745" y="2377"/>
                      <a:pt x="7385" y="1568"/>
                      <a:pt x="6805" y="974"/>
                    </a:cubicBezTo>
                    <a:cubicBezTo>
                      <a:pt x="6210" y="374"/>
                      <a:pt x="5387" y="0"/>
                      <a:pt x="44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63;p42">
                <a:extLst>
                  <a:ext uri="{FF2B5EF4-FFF2-40B4-BE49-F238E27FC236}">
                    <a16:creationId xmlns:a16="http://schemas.microsoft.com/office/drawing/2014/main" id="{D10B02BE-5F2B-6D53-DFA7-681D87DF90E0}"/>
                  </a:ext>
                </a:extLst>
              </p:cNvPr>
              <p:cNvSpPr/>
              <p:nvPr/>
            </p:nvSpPr>
            <p:spPr>
              <a:xfrm>
                <a:off x="7057903" y="3477145"/>
                <a:ext cx="253241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8175" extrusionOk="0">
                    <a:moveTo>
                      <a:pt x="4682" y="405"/>
                    </a:moveTo>
                    <a:cubicBezTo>
                      <a:pt x="5508" y="405"/>
                      <a:pt x="6281" y="728"/>
                      <a:pt x="6864" y="1320"/>
                    </a:cubicBezTo>
                    <a:cubicBezTo>
                      <a:pt x="7433" y="1894"/>
                      <a:pt x="7745" y="2662"/>
                      <a:pt x="7745" y="3471"/>
                    </a:cubicBezTo>
                    <a:lnTo>
                      <a:pt x="7745" y="4704"/>
                    </a:lnTo>
                    <a:cubicBezTo>
                      <a:pt x="7745" y="5691"/>
                      <a:pt x="7265" y="6623"/>
                      <a:pt x="6462" y="7198"/>
                    </a:cubicBezTo>
                    <a:cubicBezTo>
                      <a:pt x="5943" y="7569"/>
                      <a:pt x="5327" y="7767"/>
                      <a:pt x="4685" y="7767"/>
                    </a:cubicBezTo>
                    <a:lnTo>
                      <a:pt x="405" y="7767"/>
                    </a:lnTo>
                    <a:lnTo>
                      <a:pt x="405" y="405"/>
                    </a:lnTo>
                    <a:close/>
                    <a:moveTo>
                      <a:pt x="204" y="0"/>
                    </a:moveTo>
                    <a:cubicBezTo>
                      <a:pt x="93" y="0"/>
                      <a:pt x="1" y="92"/>
                      <a:pt x="1" y="204"/>
                    </a:cubicBezTo>
                    <a:lnTo>
                      <a:pt x="1" y="7973"/>
                    </a:lnTo>
                    <a:cubicBezTo>
                      <a:pt x="1" y="8085"/>
                      <a:pt x="93" y="8174"/>
                      <a:pt x="204" y="8174"/>
                    </a:cubicBezTo>
                    <a:lnTo>
                      <a:pt x="4682" y="8174"/>
                    </a:lnTo>
                    <a:cubicBezTo>
                      <a:pt x="5410" y="8174"/>
                      <a:pt x="6108" y="7948"/>
                      <a:pt x="6696" y="7527"/>
                    </a:cubicBezTo>
                    <a:cubicBezTo>
                      <a:pt x="7606" y="6874"/>
                      <a:pt x="8150" y="5817"/>
                      <a:pt x="8150" y="4701"/>
                    </a:cubicBezTo>
                    <a:lnTo>
                      <a:pt x="8150" y="3468"/>
                    </a:lnTo>
                    <a:cubicBezTo>
                      <a:pt x="8150" y="2550"/>
                      <a:pt x="7795" y="1688"/>
                      <a:pt x="7154" y="1032"/>
                    </a:cubicBezTo>
                    <a:cubicBezTo>
                      <a:pt x="6495" y="368"/>
                      <a:pt x="5617" y="0"/>
                      <a:pt x="46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4;p42">
                <a:extLst>
                  <a:ext uri="{FF2B5EF4-FFF2-40B4-BE49-F238E27FC236}">
                    <a16:creationId xmlns:a16="http://schemas.microsoft.com/office/drawing/2014/main" id="{D473C441-70EA-2939-4994-1EFBE35C1E3F}"/>
                  </a:ext>
                </a:extLst>
              </p:cNvPr>
              <p:cNvSpPr/>
              <p:nvPr/>
            </p:nvSpPr>
            <p:spPr>
              <a:xfrm>
                <a:off x="7220720" y="3479911"/>
                <a:ext cx="12584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996" extrusionOk="0">
                    <a:moveTo>
                      <a:pt x="201" y="0"/>
                    </a:moveTo>
                    <a:cubicBezTo>
                      <a:pt x="89" y="0"/>
                      <a:pt x="0" y="90"/>
                      <a:pt x="0" y="201"/>
                    </a:cubicBezTo>
                    <a:lnTo>
                      <a:pt x="0" y="7792"/>
                    </a:lnTo>
                    <a:cubicBezTo>
                      <a:pt x="0" y="7904"/>
                      <a:pt x="89" y="7996"/>
                      <a:pt x="201" y="7996"/>
                    </a:cubicBezTo>
                    <a:cubicBezTo>
                      <a:pt x="312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2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5;p42">
                <a:extLst>
                  <a:ext uri="{FF2B5EF4-FFF2-40B4-BE49-F238E27FC236}">
                    <a16:creationId xmlns:a16="http://schemas.microsoft.com/office/drawing/2014/main" id="{55AF38E9-DF9A-70ED-B788-E69B582BA4E0}"/>
                  </a:ext>
                </a:extLst>
              </p:cNvPr>
              <p:cNvSpPr/>
              <p:nvPr/>
            </p:nvSpPr>
            <p:spPr>
              <a:xfrm>
                <a:off x="7191667" y="3477145"/>
                <a:ext cx="12678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175" extrusionOk="0">
                    <a:moveTo>
                      <a:pt x="201" y="0"/>
                    </a:moveTo>
                    <a:cubicBezTo>
                      <a:pt x="90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0" y="8174"/>
                      <a:pt x="201" y="8174"/>
                    </a:cubicBezTo>
                    <a:cubicBezTo>
                      <a:pt x="316" y="8174"/>
                      <a:pt x="408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3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6;p42">
                <a:extLst>
                  <a:ext uri="{FF2B5EF4-FFF2-40B4-BE49-F238E27FC236}">
                    <a16:creationId xmlns:a16="http://schemas.microsoft.com/office/drawing/2014/main" id="{97FE36D4-CB06-3EE8-E25D-43D7EAF9A291}"/>
                  </a:ext>
                </a:extLst>
              </p:cNvPr>
              <p:cNvSpPr/>
              <p:nvPr/>
            </p:nvSpPr>
            <p:spPr>
              <a:xfrm>
                <a:off x="6346231" y="3097447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5976" y="1"/>
                      <a:pt x="1" y="5977"/>
                      <a:pt x="1" y="13347"/>
                    </a:cubicBezTo>
                    <a:cubicBezTo>
                      <a:pt x="1" y="16887"/>
                      <a:pt x="1407" y="20280"/>
                      <a:pt x="3909" y="22785"/>
                    </a:cubicBezTo>
                    <a:cubicBezTo>
                      <a:pt x="6412" y="25287"/>
                      <a:pt x="9807" y="26693"/>
                      <a:pt x="13347" y="26693"/>
                    </a:cubicBezTo>
                    <a:cubicBezTo>
                      <a:pt x="16884" y="26693"/>
                      <a:pt x="20280" y="25287"/>
                      <a:pt x="22782" y="22785"/>
                    </a:cubicBezTo>
                    <a:cubicBezTo>
                      <a:pt x="25284" y="20280"/>
                      <a:pt x="26691" y="16887"/>
                      <a:pt x="26691" y="13347"/>
                    </a:cubicBezTo>
                    <a:cubicBezTo>
                      <a:pt x="26691" y="9807"/>
                      <a:pt x="25284" y="6415"/>
                      <a:pt x="22782" y="3909"/>
                    </a:cubicBezTo>
                    <a:cubicBezTo>
                      <a:pt x="20280" y="1407"/>
                      <a:pt x="16884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7;p42">
                <a:extLst>
                  <a:ext uri="{FF2B5EF4-FFF2-40B4-BE49-F238E27FC236}">
                    <a16:creationId xmlns:a16="http://schemas.microsoft.com/office/drawing/2014/main" id="{FD762982-F399-C988-7C50-57DEC41A11E6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8;p42">
                <a:extLst>
                  <a:ext uri="{FF2B5EF4-FFF2-40B4-BE49-F238E27FC236}">
                    <a16:creationId xmlns:a16="http://schemas.microsoft.com/office/drawing/2014/main" id="{96D6D562-518E-6690-5A00-C4CCD0E97493}"/>
                  </a:ext>
                </a:extLst>
              </p:cNvPr>
              <p:cNvSpPr/>
              <p:nvPr/>
            </p:nvSpPr>
            <p:spPr>
              <a:xfrm>
                <a:off x="6388178" y="3636544"/>
                <a:ext cx="250227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3" h="8036" extrusionOk="0">
                    <a:moveTo>
                      <a:pt x="3614" y="1"/>
                    </a:moveTo>
                    <a:cubicBezTo>
                      <a:pt x="3181" y="1"/>
                      <a:pt x="2766" y="59"/>
                      <a:pt x="2372" y="173"/>
                    </a:cubicBezTo>
                    <a:cubicBezTo>
                      <a:pt x="1407" y="458"/>
                      <a:pt x="576" y="1058"/>
                      <a:pt x="1" y="1856"/>
                    </a:cubicBezTo>
                    <a:lnTo>
                      <a:pt x="1" y="1859"/>
                    </a:lnTo>
                    <a:cubicBezTo>
                      <a:pt x="1318" y="4551"/>
                      <a:pt x="3516" y="6738"/>
                      <a:pt x="6222" y="8035"/>
                    </a:cubicBezTo>
                    <a:cubicBezTo>
                      <a:pt x="7335" y="7229"/>
                      <a:pt x="8052" y="5920"/>
                      <a:pt x="8052" y="4445"/>
                    </a:cubicBezTo>
                    <a:cubicBezTo>
                      <a:pt x="8052" y="3516"/>
                      <a:pt x="7770" y="2659"/>
                      <a:pt x="7288" y="1951"/>
                    </a:cubicBezTo>
                    <a:cubicBezTo>
                      <a:pt x="7028" y="1566"/>
                      <a:pt x="6708" y="1225"/>
                      <a:pt x="6345" y="941"/>
                    </a:cubicBezTo>
                    <a:cubicBezTo>
                      <a:pt x="5614" y="369"/>
                      <a:pt x="4704" y="26"/>
                      <a:pt x="3711" y="3"/>
                    </a:cubicBezTo>
                    <a:cubicBezTo>
                      <a:pt x="3675" y="1"/>
                      <a:pt x="3644" y="1"/>
                      <a:pt x="3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9;p42">
                <a:extLst>
                  <a:ext uri="{FF2B5EF4-FFF2-40B4-BE49-F238E27FC236}">
                    <a16:creationId xmlns:a16="http://schemas.microsoft.com/office/drawing/2014/main" id="{C10D532E-ECEE-4CA1-607E-43B8AAFEBDCC}"/>
                  </a:ext>
                </a:extLst>
              </p:cNvPr>
              <p:cNvSpPr/>
              <p:nvPr/>
            </p:nvSpPr>
            <p:spPr>
              <a:xfrm>
                <a:off x="6886790" y="3636638"/>
                <a:ext cx="248207" cy="248735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8005" extrusionOk="0">
                    <a:moveTo>
                      <a:pt x="4445" y="0"/>
                    </a:moveTo>
                    <a:cubicBezTo>
                      <a:pt x="3438" y="0"/>
                      <a:pt x="2509" y="335"/>
                      <a:pt x="1764" y="901"/>
                    </a:cubicBezTo>
                    <a:cubicBezTo>
                      <a:pt x="1396" y="1178"/>
                      <a:pt x="1075" y="1507"/>
                      <a:pt x="810" y="1883"/>
                    </a:cubicBezTo>
                    <a:cubicBezTo>
                      <a:pt x="302" y="2609"/>
                      <a:pt x="1" y="3493"/>
                      <a:pt x="1" y="4444"/>
                    </a:cubicBezTo>
                    <a:cubicBezTo>
                      <a:pt x="1" y="5901"/>
                      <a:pt x="704" y="7195"/>
                      <a:pt x="1792" y="8004"/>
                    </a:cubicBezTo>
                    <a:cubicBezTo>
                      <a:pt x="4492" y="6687"/>
                      <a:pt x="6688" y="4483"/>
                      <a:pt x="7988" y="1769"/>
                    </a:cubicBezTo>
                    <a:cubicBezTo>
                      <a:pt x="7441" y="1044"/>
                      <a:pt x="6680" y="494"/>
                      <a:pt x="5801" y="215"/>
                    </a:cubicBezTo>
                    <a:cubicBezTo>
                      <a:pt x="5385" y="78"/>
                      <a:pt x="4939" y="6"/>
                      <a:pt x="44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70;p42">
                <a:extLst>
                  <a:ext uri="{FF2B5EF4-FFF2-40B4-BE49-F238E27FC236}">
                    <a16:creationId xmlns:a16="http://schemas.microsoft.com/office/drawing/2014/main" id="{6077B248-68FE-8223-C561-CABD98B1433F}"/>
                  </a:ext>
                </a:extLst>
              </p:cNvPr>
              <p:cNvSpPr/>
              <p:nvPr/>
            </p:nvSpPr>
            <p:spPr>
              <a:xfrm>
                <a:off x="6454237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71;p42">
                <a:extLst>
                  <a:ext uri="{FF2B5EF4-FFF2-40B4-BE49-F238E27FC236}">
                    <a16:creationId xmlns:a16="http://schemas.microsoft.com/office/drawing/2014/main" id="{6F865167-371C-5756-D791-3A8354B0AC4F}"/>
                  </a:ext>
                </a:extLst>
              </p:cNvPr>
              <p:cNvSpPr/>
              <p:nvPr/>
            </p:nvSpPr>
            <p:spPr>
              <a:xfrm>
                <a:off x="6447992" y="3481651"/>
                <a:ext cx="225089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9" y="7636"/>
                      <a:pt x="7243" y="5923"/>
                      <a:pt x="7240" y="3817"/>
                    </a:cubicBezTo>
                    <a:cubicBezTo>
                      <a:pt x="7240" y="1710"/>
                      <a:pt x="5619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72;p42">
                <a:extLst>
                  <a:ext uri="{FF2B5EF4-FFF2-40B4-BE49-F238E27FC236}">
                    <a16:creationId xmlns:a16="http://schemas.microsoft.com/office/drawing/2014/main" id="{07AD065B-10D1-16EE-14E0-C00ABDA68472}"/>
                  </a:ext>
                </a:extLst>
              </p:cNvPr>
              <p:cNvSpPr/>
              <p:nvPr/>
            </p:nvSpPr>
            <p:spPr>
              <a:xfrm>
                <a:off x="6493854" y="3529843"/>
                <a:ext cx="128081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4" extrusionOk="0">
                    <a:moveTo>
                      <a:pt x="2143" y="0"/>
                    </a:moveTo>
                    <a:cubicBezTo>
                      <a:pt x="958" y="0"/>
                      <a:pt x="1" y="1016"/>
                      <a:pt x="1" y="2266"/>
                    </a:cubicBezTo>
                    <a:cubicBezTo>
                      <a:pt x="1" y="3518"/>
                      <a:pt x="958" y="4534"/>
                      <a:pt x="2143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59" y="2266"/>
                    </a:lnTo>
                    <a:lnTo>
                      <a:pt x="4110" y="1364"/>
                    </a:lnTo>
                    <a:cubicBezTo>
                      <a:pt x="3781" y="561"/>
                      <a:pt x="3022" y="0"/>
                      <a:pt x="214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73;p42">
                <a:extLst>
                  <a:ext uri="{FF2B5EF4-FFF2-40B4-BE49-F238E27FC236}">
                    <a16:creationId xmlns:a16="http://schemas.microsoft.com/office/drawing/2014/main" id="{F877E752-2CF7-CA66-41B6-0CEDF53EABCC}"/>
                  </a:ext>
                </a:extLst>
              </p:cNvPr>
              <p:cNvSpPr/>
              <p:nvPr/>
            </p:nvSpPr>
            <p:spPr>
              <a:xfrm>
                <a:off x="6487515" y="3523412"/>
                <a:ext cx="141597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4942" extrusionOk="0">
                    <a:moveTo>
                      <a:pt x="2347" y="408"/>
                    </a:moveTo>
                    <a:cubicBezTo>
                      <a:pt x="3059" y="408"/>
                      <a:pt x="3706" y="818"/>
                      <a:pt x="4046" y="1465"/>
                    </a:cubicBezTo>
                    <a:lnTo>
                      <a:pt x="2185" y="2286"/>
                    </a:lnTo>
                    <a:cubicBezTo>
                      <a:pt x="2107" y="2319"/>
                      <a:pt x="2063" y="2392"/>
                      <a:pt x="2063" y="2473"/>
                    </a:cubicBezTo>
                    <a:cubicBezTo>
                      <a:pt x="2063" y="2553"/>
                      <a:pt x="2110" y="2626"/>
                      <a:pt x="2185" y="2660"/>
                    </a:cubicBezTo>
                    <a:lnTo>
                      <a:pt x="4055" y="3460"/>
                    </a:lnTo>
                    <a:cubicBezTo>
                      <a:pt x="3714" y="4119"/>
                      <a:pt x="3067" y="4537"/>
                      <a:pt x="2347" y="4537"/>
                    </a:cubicBezTo>
                    <a:cubicBezTo>
                      <a:pt x="1279" y="4537"/>
                      <a:pt x="405" y="3611"/>
                      <a:pt x="405" y="2473"/>
                    </a:cubicBezTo>
                    <a:cubicBezTo>
                      <a:pt x="405" y="1337"/>
                      <a:pt x="1279" y="408"/>
                      <a:pt x="2347" y="408"/>
                    </a:cubicBezTo>
                    <a:close/>
                    <a:moveTo>
                      <a:pt x="2347" y="1"/>
                    </a:moveTo>
                    <a:cubicBezTo>
                      <a:pt x="1056" y="1"/>
                      <a:pt x="1" y="1111"/>
                      <a:pt x="1" y="2473"/>
                    </a:cubicBezTo>
                    <a:cubicBezTo>
                      <a:pt x="1" y="3834"/>
                      <a:pt x="1056" y="4942"/>
                      <a:pt x="2347" y="4942"/>
                    </a:cubicBezTo>
                    <a:cubicBezTo>
                      <a:pt x="3296" y="4942"/>
                      <a:pt x="4144" y="4350"/>
                      <a:pt x="4515" y="3427"/>
                    </a:cubicBezTo>
                    <a:cubicBezTo>
                      <a:pt x="4557" y="3321"/>
                      <a:pt x="4506" y="3206"/>
                      <a:pt x="4406" y="3164"/>
                    </a:cubicBezTo>
                    <a:lnTo>
                      <a:pt x="2774" y="2467"/>
                    </a:lnTo>
                    <a:lnTo>
                      <a:pt x="4398" y="1753"/>
                    </a:lnTo>
                    <a:cubicBezTo>
                      <a:pt x="4495" y="1705"/>
                      <a:pt x="4546" y="1591"/>
                      <a:pt x="4504" y="1491"/>
                    </a:cubicBezTo>
                    <a:cubicBezTo>
                      <a:pt x="4130" y="587"/>
                      <a:pt x="3287" y="1"/>
                      <a:pt x="23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4;p42">
                <a:extLst>
                  <a:ext uri="{FF2B5EF4-FFF2-40B4-BE49-F238E27FC236}">
                    <a16:creationId xmlns:a16="http://schemas.microsoft.com/office/drawing/2014/main" id="{A332B80D-FFD8-02B5-4CD1-18A914902711}"/>
                  </a:ext>
                </a:extLst>
              </p:cNvPr>
              <p:cNvSpPr/>
              <p:nvPr/>
            </p:nvSpPr>
            <p:spPr>
              <a:xfrm>
                <a:off x="6425030" y="3526425"/>
                <a:ext cx="48504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03" extrusionOk="0">
                    <a:moveTo>
                      <a:pt x="231" y="1"/>
                    </a:moveTo>
                    <a:cubicBezTo>
                      <a:pt x="154" y="1"/>
                      <a:pt x="78" y="45"/>
                      <a:pt x="45" y="121"/>
                    </a:cubicBezTo>
                    <a:cubicBezTo>
                      <a:pt x="1" y="222"/>
                      <a:pt x="45" y="345"/>
                      <a:pt x="146" y="389"/>
                    </a:cubicBezTo>
                    <a:lnTo>
                      <a:pt x="1245" y="883"/>
                    </a:lnTo>
                    <a:cubicBezTo>
                      <a:pt x="1273" y="894"/>
                      <a:pt x="1301" y="903"/>
                      <a:pt x="1328" y="903"/>
                    </a:cubicBezTo>
                    <a:cubicBezTo>
                      <a:pt x="1409" y="903"/>
                      <a:pt x="1482" y="861"/>
                      <a:pt x="1513" y="783"/>
                    </a:cubicBezTo>
                    <a:cubicBezTo>
                      <a:pt x="1560" y="682"/>
                      <a:pt x="1513" y="559"/>
                      <a:pt x="1412" y="515"/>
                    </a:cubicBezTo>
                    <a:lnTo>
                      <a:pt x="313" y="18"/>
                    </a:lnTo>
                    <a:cubicBezTo>
                      <a:pt x="287" y="7"/>
                      <a:pt x="259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5;p42">
                <a:extLst>
                  <a:ext uri="{FF2B5EF4-FFF2-40B4-BE49-F238E27FC236}">
                    <a16:creationId xmlns:a16="http://schemas.microsoft.com/office/drawing/2014/main" id="{0576B5F0-6C75-F56D-2D4E-AC7AF8BB6538}"/>
                  </a:ext>
                </a:extLst>
              </p:cNvPr>
              <p:cNvSpPr/>
              <p:nvPr/>
            </p:nvSpPr>
            <p:spPr>
              <a:xfrm>
                <a:off x="6443331" y="3494515"/>
                <a:ext cx="44309" cy="38312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233" extrusionOk="0">
                    <a:moveTo>
                      <a:pt x="226" y="0"/>
                    </a:moveTo>
                    <a:cubicBezTo>
                      <a:pt x="168" y="0"/>
                      <a:pt x="111" y="25"/>
                      <a:pt x="73" y="74"/>
                    </a:cubicBezTo>
                    <a:cubicBezTo>
                      <a:pt x="0" y="161"/>
                      <a:pt x="11" y="286"/>
                      <a:pt x="98" y="359"/>
                    </a:cubicBezTo>
                    <a:lnTo>
                      <a:pt x="1069" y="1182"/>
                    </a:lnTo>
                    <a:cubicBezTo>
                      <a:pt x="1102" y="1213"/>
                      <a:pt x="1152" y="1232"/>
                      <a:pt x="1197" y="1232"/>
                    </a:cubicBezTo>
                    <a:cubicBezTo>
                      <a:pt x="1253" y="1232"/>
                      <a:pt x="1309" y="1204"/>
                      <a:pt x="1353" y="1157"/>
                    </a:cubicBezTo>
                    <a:cubicBezTo>
                      <a:pt x="1426" y="1070"/>
                      <a:pt x="1417" y="945"/>
                      <a:pt x="1328" y="872"/>
                    </a:cubicBezTo>
                    <a:lnTo>
                      <a:pt x="360" y="49"/>
                    </a:lnTo>
                    <a:cubicBezTo>
                      <a:pt x="321" y="17"/>
                      <a:pt x="274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6;p42">
                <a:extLst>
                  <a:ext uri="{FF2B5EF4-FFF2-40B4-BE49-F238E27FC236}">
                    <a16:creationId xmlns:a16="http://schemas.microsoft.com/office/drawing/2014/main" id="{C877E3AA-9741-AC42-149F-F8DBF5E51750}"/>
                  </a:ext>
                </a:extLst>
              </p:cNvPr>
              <p:cNvSpPr/>
              <p:nvPr/>
            </p:nvSpPr>
            <p:spPr>
              <a:xfrm>
                <a:off x="6471762" y="3469502"/>
                <a:ext cx="34708" cy="45273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7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12" y="1359"/>
                    </a:lnTo>
                    <a:cubicBezTo>
                      <a:pt x="753" y="1423"/>
                      <a:pt x="818" y="1457"/>
                      <a:pt x="885" y="1457"/>
                    </a:cubicBezTo>
                    <a:cubicBezTo>
                      <a:pt x="924" y="1457"/>
                      <a:pt x="957" y="1446"/>
                      <a:pt x="991" y="1426"/>
                    </a:cubicBezTo>
                    <a:cubicBezTo>
                      <a:pt x="1088" y="1368"/>
                      <a:pt x="1116" y="1242"/>
                      <a:pt x="1055" y="1147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7;p42">
                <a:extLst>
                  <a:ext uri="{FF2B5EF4-FFF2-40B4-BE49-F238E27FC236}">
                    <a16:creationId xmlns:a16="http://schemas.microsoft.com/office/drawing/2014/main" id="{826E6B00-1A28-B06A-BF94-AFE38A8A21AF}"/>
                  </a:ext>
                </a:extLst>
              </p:cNvPr>
              <p:cNvSpPr/>
              <p:nvPr/>
            </p:nvSpPr>
            <p:spPr>
              <a:xfrm>
                <a:off x="6505661" y="3454680"/>
                <a:ext cx="25946" cy="46143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85" extrusionOk="0">
                    <a:moveTo>
                      <a:pt x="228" y="1"/>
                    </a:moveTo>
                    <a:cubicBezTo>
                      <a:pt x="207" y="1"/>
                      <a:pt x="185" y="4"/>
                      <a:pt x="165" y="12"/>
                    </a:cubicBezTo>
                    <a:cubicBezTo>
                      <a:pt x="59" y="51"/>
                      <a:pt x="0" y="165"/>
                      <a:pt x="39" y="271"/>
                    </a:cubicBezTo>
                    <a:lnTo>
                      <a:pt x="410" y="1348"/>
                    </a:lnTo>
                    <a:cubicBezTo>
                      <a:pt x="444" y="1432"/>
                      <a:pt x="519" y="1485"/>
                      <a:pt x="603" y="1485"/>
                    </a:cubicBezTo>
                    <a:cubicBezTo>
                      <a:pt x="625" y="1485"/>
                      <a:pt x="647" y="1482"/>
                      <a:pt x="670" y="1474"/>
                    </a:cubicBezTo>
                    <a:cubicBezTo>
                      <a:pt x="773" y="1434"/>
                      <a:pt x="834" y="1320"/>
                      <a:pt x="795" y="1217"/>
                    </a:cubicBezTo>
                    <a:lnTo>
                      <a:pt x="421" y="137"/>
                    </a:lnTo>
                    <a:cubicBezTo>
                      <a:pt x="390" y="55"/>
                      <a:pt x="311" y="1"/>
                      <a:pt x="22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8;p42">
                <a:extLst>
                  <a:ext uri="{FF2B5EF4-FFF2-40B4-BE49-F238E27FC236}">
                    <a16:creationId xmlns:a16="http://schemas.microsoft.com/office/drawing/2014/main" id="{17D7DCF6-AC8D-9A9F-2ADC-630A89550C44}"/>
                  </a:ext>
                </a:extLst>
              </p:cNvPr>
              <p:cNvSpPr/>
              <p:nvPr/>
            </p:nvSpPr>
            <p:spPr>
              <a:xfrm>
                <a:off x="6451565" y="3671500"/>
                <a:ext cx="39369" cy="3250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046" extrusionOk="0">
                    <a:moveTo>
                      <a:pt x="1037" y="0"/>
                    </a:moveTo>
                    <a:cubicBezTo>
                      <a:pt x="993" y="0"/>
                      <a:pt x="948" y="15"/>
                      <a:pt x="910" y="44"/>
                    </a:cubicBezTo>
                    <a:lnTo>
                      <a:pt x="106" y="683"/>
                    </a:lnTo>
                    <a:cubicBezTo>
                      <a:pt x="14" y="753"/>
                      <a:pt x="0" y="881"/>
                      <a:pt x="70" y="968"/>
                    </a:cubicBezTo>
                    <a:cubicBezTo>
                      <a:pt x="109" y="1018"/>
                      <a:pt x="168" y="1046"/>
                      <a:pt x="226" y="1046"/>
                    </a:cubicBezTo>
                    <a:cubicBezTo>
                      <a:pt x="274" y="1046"/>
                      <a:pt x="315" y="1032"/>
                      <a:pt x="357" y="1004"/>
                    </a:cubicBezTo>
                    <a:lnTo>
                      <a:pt x="1161" y="365"/>
                    </a:lnTo>
                    <a:cubicBezTo>
                      <a:pt x="1253" y="296"/>
                      <a:pt x="1267" y="167"/>
                      <a:pt x="1197" y="78"/>
                    </a:cubicBezTo>
                    <a:cubicBezTo>
                      <a:pt x="1157" y="27"/>
                      <a:pt x="1098" y="0"/>
                      <a:pt x="10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9;p42">
                <a:extLst>
                  <a:ext uri="{FF2B5EF4-FFF2-40B4-BE49-F238E27FC236}">
                    <a16:creationId xmlns:a16="http://schemas.microsoft.com/office/drawing/2014/main" id="{C1B028B8-7615-9FBB-86DF-D5C73002CC32}"/>
                  </a:ext>
                </a:extLst>
              </p:cNvPr>
              <p:cNvSpPr/>
              <p:nvPr/>
            </p:nvSpPr>
            <p:spPr>
              <a:xfrm>
                <a:off x="6479281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818" y="1"/>
                    </a:moveTo>
                    <a:cubicBezTo>
                      <a:pt x="753" y="1"/>
                      <a:pt x="689" y="32"/>
                      <a:pt x="651" y="91"/>
                    </a:cubicBezTo>
                    <a:lnTo>
                      <a:pt x="65" y="964"/>
                    </a:lnTo>
                    <a:cubicBezTo>
                      <a:pt x="1" y="1059"/>
                      <a:pt x="26" y="1182"/>
                      <a:pt x="121" y="1246"/>
                    </a:cubicBezTo>
                    <a:cubicBezTo>
                      <a:pt x="154" y="1271"/>
                      <a:pt x="193" y="1282"/>
                      <a:pt x="232" y="1282"/>
                    </a:cubicBezTo>
                    <a:cubicBezTo>
                      <a:pt x="294" y="1282"/>
                      <a:pt x="361" y="1249"/>
                      <a:pt x="403" y="1190"/>
                    </a:cubicBezTo>
                    <a:lnTo>
                      <a:pt x="989" y="317"/>
                    </a:lnTo>
                    <a:cubicBezTo>
                      <a:pt x="1050" y="225"/>
                      <a:pt x="1028" y="99"/>
                      <a:pt x="933" y="35"/>
                    </a:cubicBezTo>
                    <a:cubicBezTo>
                      <a:pt x="897" y="12"/>
                      <a:pt x="857" y="1"/>
                      <a:pt x="81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80;p42">
                <a:extLst>
                  <a:ext uri="{FF2B5EF4-FFF2-40B4-BE49-F238E27FC236}">
                    <a16:creationId xmlns:a16="http://schemas.microsoft.com/office/drawing/2014/main" id="{D1625400-9854-1CF0-AAF4-67C77F4B4C35}"/>
                  </a:ext>
                </a:extLst>
              </p:cNvPr>
              <p:cNvSpPr/>
              <p:nvPr/>
            </p:nvSpPr>
            <p:spPr>
              <a:xfrm>
                <a:off x="6514672" y="3702417"/>
                <a:ext cx="25324" cy="44682"/>
              </a:xfrm>
              <a:custGeom>
                <a:avLst/>
                <a:gdLst/>
                <a:ahLst/>
                <a:cxnLst/>
                <a:rect l="l" t="t" r="r" b="b"/>
                <a:pathLst>
                  <a:path w="815" h="1438" extrusionOk="0">
                    <a:moveTo>
                      <a:pt x="587" y="1"/>
                    </a:moveTo>
                    <a:cubicBezTo>
                      <a:pt x="504" y="1"/>
                      <a:pt x="427" y="53"/>
                      <a:pt x="396" y="137"/>
                    </a:cubicBezTo>
                    <a:lnTo>
                      <a:pt x="34" y="1170"/>
                    </a:lnTo>
                    <a:cubicBezTo>
                      <a:pt x="0" y="1278"/>
                      <a:pt x="56" y="1387"/>
                      <a:pt x="159" y="1426"/>
                    </a:cubicBezTo>
                    <a:cubicBezTo>
                      <a:pt x="182" y="1435"/>
                      <a:pt x="204" y="1437"/>
                      <a:pt x="226" y="1437"/>
                    </a:cubicBezTo>
                    <a:cubicBezTo>
                      <a:pt x="310" y="1437"/>
                      <a:pt x="385" y="1384"/>
                      <a:pt x="419" y="1301"/>
                    </a:cubicBezTo>
                    <a:lnTo>
                      <a:pt x="781" y="269"/>
                    </a:lnTo>
                    <a:cubicBezTo>
                      <a:pt x="815" y="163"/>
                      <a:pt x="759" y="51"/>
                      <a:pt x="653" y="12"/>
                    </a:cubicBezTo>
                    <a:cubicBezTo>
                      <a:pt x="631" y="4"/>
                      <a:pt x="609" y="1"/>
                      <a:pt x="5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81;p42">
                <a:extLst>
                  <a:ext uri="{FF2B5EF4-FFF2-40B4-BE49-F238E27FC236}">
                    <a16:creationId xmlns:a16="http://schemas.microsoft.com/office/drawing/2014/main" id="{6206EFBD-70C5-E4E8-CF6E-193F30D9795B}"/>
                  </a:ext>
                </a:extLst>
              </p:cNvPr>
              <p:cNvSpPr/>
              <p:nvPr/>
            </p:nvSpPr>
            <p:spPr>
              <a:xfrm>
                <a:off x="6862522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82;p42">
                <a:extLst>
                  <a:ext uri="{FF2B5EF4-FFF2-40B4-BE49-F238E27FC236}">
                    <a16:creationId xmlns:a16="http://schemas.microsoft.com/office/drawing/2014/main" id="{2F2752B7-BD66-5283-3464-3810A496095C}"/>
                  </a:ext>
                </a:extLst>
              </p:cNvPr>
              <p:cNvSpPr/>
              <p:nvPr/>
            </p:nvSpPr>
            <p:spPr>
              <a:xfrm>
                <a:off x="6856277" y="3481651"/>
                <a:ext cx="224996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1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4" y="7636"/>
                      <a:pt x="7240" y="5923"/>
                      <a:pt x="7240" y="3817"/>
                    </a:cubicBezTo>
                    <a:cubicBezTo>
                      <a:pt x="7240" y="1710"/>
                      <a:pt x="5614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83;p42">
                <a:extLst>
                  <a:ext uri="{FF2B5EF4-FFF2-40B4-BE49-F238E27FC236}">
                    <a16:creationId xmlns:a16="http://schemas.microsoft.com/office/drawing/2014/main" id="{6C5325CE-71BF-3527-52C1-69B85BF97342}"/>
                  </a:ext>
                </a:extLst>
              </p:cNvPr>
              <p:cNvSpPr/>
              <p:nvPr/>
            </p:nvSpPr>
            <p:spPr>
              <a:xfrm>
                <a:off x="6901953" y="3529843"/>
                <a:ext cx="128174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5" h="4534" extrusionOk="0">
                    <a:moveTo>
                      <a:pt x="2146" y="0"/>
                    </a:moveTo>
                    <a:cubicBezTo>
                      <a:pt x="961" y="0"/>
                      <a:pt x="1" y="1016"/>
                      <a:pt x="1" y="2266"/>
                    </a:cubicBezTo>
                    <a:cubicBezTo>
                      <a:pt x="1" y="3518"/>
                      <a:pt x="961" y="4534"/>
                      <a:pt x="2146" y="4534"/>
                    </a:cubicBezTo>
                    <a:cubicBezTo>
                      <a:pt x="3033" y="4534"/>
                      <a:pt x="3795" y="3962"/>
                      <a:pt x="4124" y="3150"/>
                    </a:cubicBezTo>
                    <a:lnTo>
                      <a:pt x="2063" y="2266"/>
                    </a:lnTo>
                    <a:lnTo>
                      <a:pt x="4113" y="1364"/>
                    </a:lnTo>
                    <a:cubicBezTo>
                      <a:pt x="3781" y="561"/>
                      <a:pt x="3025" y="0"/>
                      <a:pt x="21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4;p42">
                <a:extLst>
                  <a:ext uri="{FF2B5EF4-FFF2-40B4-BE49-F238E27FC236}">
                    <a16:creationId xmlns:a16="http://schemas.microsoft.com/office/drawing/2014/main" id="{0423B6FE-9971-5DE5-BA38-D546B5999DE0}"/>
                  </a:ext>
                </a:extLst>
              </p:cNvPr>
              <p:cNvSpPr/>
              <p:nvPr/>
            </p:nvSpPr>
            <p:spPr>
              <a:xfrm>
                <a:off x="6895738" y="3523412"/>
                <a:ext cx="141504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942" extrusionOk="0">
                    <a:moveTo>
                      <a:pt x="2346" y="408"/>
                    </a:moveTo>
                    <a:cubicBezTo>
                      <a:pt x="3055" y="408"/>
                      <a:pt x="3702" y="818"/>
                      <a:pt x="4045" y="1465"/>
                    </a:cubicBezTo>
                    <a:lnTo>
                      <a:pt x="2182" y="2286"/>
                    </a:lnTo>
                    <a:cubicBezTo>
                      <a:pt x="2106" y="2319"/>
                      <a:pt x="2059" y="2392"/>
                      <a:pt x="2059" y="2473"/>
                    </a:cubicBezTo>
                    <a:cubicBezTo>
                      <a:pt x="2059" y="2553"/>
                      <a:pt x="2109" y="2626"/>
                      <a:pt x="2182" y="2660"/>
                    </a:cubicBezTo>
                    <a:lnTo>
                      <a:pt x="4051" y="3460"/>
                    </a:lnTo>
                    <a:cubicBezTo>
                      <a:pt x="3713" y="4119"/>
                      <a:pt x="3066" y="4537"/>
                      <a:pt x="2346" y="4537"/>
                    </a:cubicBezTo>
                    <a:cubicBezTo>
                      <a:pt x="1275" y="4537"/>
                      <a:pt x="405" y="3611"/>
                      <a:pt x="405" y="2473"/>
                    </a:cubicBezTo>
                    <a:cubicBezTo>
                      <a:pt x="405" y="1337"/>
                      <a:pt x="1275" y="408"/>
                      <a:pt x="2346" y="408"/>
                    </a:cubicBezTo>
                    <a:close/>
                    <a:moveTo>
                      <a:pt x="2346" y="1"/>
                    </a:moveTo>
                    <a:cubicBezTo>
                      <a:pt x="1052" y="1"/>
                      <a:pt x="0" y="1111"/>
                      <a:pt x="0" y="2473"/>
                    </a:cubicBezTo>
                    <a:cubicBezTo>
                      <a:pt x="0" y="3834"/>
                      <a:pt x="1052" y="4942"/>
                      <a:pt x="2346" y="4942"/>
                    </a:cubicBezTo>
                    <a:cubicBezTo>
                      <a:pt x="3295" y="4942"/>
                      <a:pt x="4143" y="4350"/>
                      <a:pt x="4511" y="3427"/>
                    </a:cubicBezTo>
                    <a:cubicBezTo>
                      <a:pt x="4553" y="3321"/>
                      <a:pt x="4506" y="3206"/>
                      <a:pt x="4405" y="3164"/>
                    </a:cubicBezTo>
                    <a:lnTo>
                      <a:pt x="2773" y="2467"/>
                    </a:lnTo>
                    <a:lnTo>
                      <a:pt x="4397" y="1753"/>
                    </a:lnTo>
                    <a:cubicBezTo>
                      <a:pt x="4494" y="1705"/>
                      <a:pt x="4545" y="1591"/>
                      <a:pt x="4503" y="1491"/>
                    </a:cubicBezTo>
                    <a:cubicBezTo>
                      <a:pt x="4129" y="587"/>
                      <a:pt x="3284" y="1"/>
                      <a:pt x="23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5;p42">
                <a:extLst>
                  <a:ext uri="{FF2B5EF4-FFF2-40B4-BE49-F238E27FC236}">
                    <a16:creationId xmlns:a16="http://schemas.microsoft.com/office/drawing/2014/main" id="{5E50A936-33A7-9865-E7C6-01A541B74EC8}"/>
                  </a:ext>
                </a:extLst>
              </p:cNvPr>
              <p:cNvSpPr/>
              <p:nvPr/>
            </p:nvSpPr>
            <p:spPr>
              <a:xfrm>
                <a:off x="7055759" y="3526425"/>
                <a:ext cx="48473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903" extrusionOk="0">
                    <a:moveTo>
                      <a:pt x="1326" y="1"/>
                    </a:moveTo>
                    <a:cubicBezTo>
                      <a:pt x="1298" y="1"/>
                      <a:pt x="1271" y="7"/>
                      <a:pt x="1244" y="18"/>
                    </a:cubicBezTo>
                    <a:lnTo>
                      <a:pt x="148" y="515"/>
                    </a:lnTo>
                    <a:cubicBezTo>
                      <a:pt x="45" y="562"/>
                      <a:pt x="0" y="682"/>
                      <a:pt x="45" y="783"/>
                    </a:cubicBezTo>
                    <a:cubicBezTo>
                      <a:pt x="81" y="855"/>
                      <a:pt x="153" y="903"/>
                      <a:pt x="232" y="903"/>
                    </a:cubicBezTo>
                    <a:cubicBezTo>
                      <a:pt x="260" y="903"/>
                      <a:pt x="287" y="897"/>
                      <a:pt x="315" y="883"/>
                    </a:cubicBezTo>
                    <a:lnTo>
                      <a:pt x="1412" y="389"/>
                    </a:lnTo>
                    <a:cubicBezTo>
                      <a:pt x="1512" y="339"/>
                      <a:pt x="1560" y="222"/>
                      <a:pt x="1512" y="121"/>
                    </a:cubicBezTo>
                    <a:cubicBezTo>
                      <a:pt x="1477" y="45"/>
                      <a:pt x="140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6;p42">
                <a:extLst>
                  <a:ext uri="{FF2B5EF4-FFF2-40B4-BE49-F238E27FC236}">
                    <a16:creationId xmlns:a16="http://schemas.microsoft.com/office/drawing/2014/main" id="{175B840C-C664-1E05-D409-E0F1D3B433C7}"/>
                  </a:ext>
                </a:extLst>
              </p:cNvPr>
              <p:cNvSpPr/>
              <p:nvPr/>
            </p:nvSpPr>
            <p:spPr>
              <a:xfrm>
                <a:off x="7041870" y="3494670"/>
                <a:ext cx="44154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8" extrusionOk="0">
                    <a:moveTo>
                      <a:pt x="1194" y="0"/>
                    </a:moveTo>
                    <a:cubicBezTo>
                      <a:pt x="1149" y="0"/>
                      <a:pt x="1103" y="15"/>
                      <a:pt x="1064" y="47"/>
                    </a:cubicBezTo>
                    <a:lnTo>
                      <a:pt x="96" y="870"/>
                    </a:lnTo>
                    <a:cubicBezTo>
                      <a:pt x="9" y="943"/>
                      <a:pt x="1" y="1068"/>
                      <a:pt x="70" y="1157"/>
                    </a:cubicBezTo>
                    <a:cubicBezTo>
                      <a:pt x="109" y="1202"/>
                      <a:pt x="168" y="1227"/>
                      <a:pt x="224" y="1227"/>
                    </a:cubicBezTo>
                    <a:cubicBezTo>
                      <a:pt x="269" y="1227"/>
                      <a:pt x="319" y="1208"/>
                      <a:pt x="358" y="1180"/>
                    </a:cubicBezTo>
                    <a:lnTo>
                      <a:pt x="1326" y="357"/>
                    </a:lnTo>
                    <a:cubicBezTo>
                      <a:pt x="1410" y="284"/>
                      <a:pt x="1421" y="159"/>
                      <a:pt x="1351" y="72"/>
                    </a:cubicBezTo>
                    <a:cubicBezTo>
                      <a:pt x="1310" y="25"/>
                      <a:pt x="1253" y="0"/>
                      <a:pt x="11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7;p42">
                <a:extLst>
                  <a:ext uri="{FF2B5EF4-FFF2-40B4-BE49-F238E27FC236}">
                    <a16:creationId xmlns:a16="http://schemas.microsoft.com/office/drawing/2014/main" id="{9CD94E03-1346-9CF9-23FF-5A9750EF2007}"/>
                  </a:ext>
                </a:extLst>
              </p:cNvPr>
              <p:cNvSpPr/>
              <p:nvPr/>
            </p:nvSpPr>
            <p:spPr>
              <a:xfrm>
                <a:off x="7022729" y="3469533"/>
                <a:ext cx="34708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6" extrusionOk="0">
                    <a:moveTo>
                      <a:pt x="885" y="0"/>
                    </a:moveTo>
                    <a:cubicBezTo>
                      <a:pt x="817" y="0"/>
                      <a:pt x="750" y="35"/>
                      <a:pt x="712" y="97"/>
                    </a:cubicBezTo>
                    <a:lnTo>
                      <a:pt x="59" y="1146"/>
                    </a:lnTo>
                    <a:cubicBezTo>
                      <a:pt x="0" y="1241"/>
                      <a:pt x="31" y="1367"/>
                      <a:pt x="126" y="1425"/>
                    </a:cubicBezTo>
                    <a:cubicBezTo>
                      <a:pt x="159" y="1445"/>
                      <a:pt x="198" y="1456"/>
                      <a:pt x="234" y="1456"/>
                    </a:cubicBezTo>
                    <a:cubicBezTo>
                      <a:pt x="304" y="1456"/>
                      <a:pt x="368" y="1422"/>
                      <a:pt x="405" y="1358"/>
                    </a:cubicBezTo>
                    <a:lnTo>
                      <a:pt x="1057" y="309"/>
                    </a:lnTo>
                    <a:cubicBezTo>
                      <a:pt x="1116" y="214"/>
                      <a:pt x="1085" y="89"/>
                      <a:pt x="991" y="30"/>
                    </a:cubicBezTo>
                    <a:cubicBezTo>
                      <a:pt x="958" y="10"/>
                      <a:pt x="921" y="0"/>
                      <a:pt x="8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8;p42">
                <a:extLst>
                  <a:ext uri="{FF2B5EF4-FFF2-40B4-BE49-F238E27FC236}">
                    <a16:creationId xmlns:a16="http://schemas.microsoft.com/office/drawing/2014/main" id="{AAD963BA-8579-A626-4E55-860DBD1D2C35}"/>
                  </a:ext>
                </a:extLst>
              </p:cNvPr>
              <p:cNvSpPr/>
              <p:nvPr/>
            </p:nvSpPr>
            <p:spPr>
              <a:xfrm>
                <a:off x="6997747" y="3454712"/>
                <a:ext cx="25790" cy="4611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4" extrusionOk="0">
                    <a:moveTo>
                      <a:pt x="603" y="1"/>
                    </a:moveTo>
                    <a:cubicBezTo>
                      <a:pt x="517" y="1"/>
                      <a:pt x="438" y="53"/>
                      <a:pt x="411" y="136"/>
                    </a:cubicBezTo>
                    <a:lnTo>
                      <a:pt x="37" y="1216"/>
                    </a:lnTo>
                    <a:cubicBezTo>
                      <a:pt x="1" y="1322"/>
                      <a:pt x="56" y="1439"/>
                      <a:pt x="162" y="1473"/>
                    </a:cubicBezTo>
                    <a:cubicBezTo>
                      <a:pt x="182" y="1481"/>
                      <a:pt x="207" y="1484"/>
                      <a:pt x="229" y="1484"/>
                    </a:cubicBezTo>
                    <a:cubicBezTo>
                      <a:pt x="313" y="1484"/>
                      <a:pt x="391" y="1431"/>
                      <a:pt x="419" y="1347"/>
                    </a:cubicBezTo>
                    <a:lnTo>
                      <a:pt x="793" y="270"/>
                    </a:lnTo>
                    <a:cubicBezTo>
                      <a:pt x="829" y="161"/>
                      <a:pt x="771" y="47"/>
                      <a:pt x="667" y="11"/>
                    </a:cubicBezTo>
                    <a:cubicBezTo>
                      <a:pt x="646" y="4"/>
                      <a:pt x="624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9;p42">
                <a:extLst>
                  <a:ext uri="{FF2B5EF4-FFF2-40B4-BE49-F238E27FC236}">
                    <a16:creationId xmlns:a16="http://schemas.microsoft.com/office/drawing/2014/main" id="{B1DA34A1-D16D-4A18-821B-0E7EE4567701}"/>
                  </a:ext>
                </a:extLst>
              </p:cNvPr>
              <p:cNvSpPr/>
              <p:nvPr/>
            </p:nvSpPr>
            <p:spPr>
              <a:xfrm>
                <a:off x="7038669" y="3671438"/>
                <a:ext cx="39120" cy="32564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048" extrusionOk="0">
                    <a:moveTo>
                      <a:pt x="225" y="0"/>
                    </a:moveTo>
                    <a:cubicBezTo>
                      <a:pt x="164" y="0"/>
                      <a:pt x="105" y="27"/>
                      <a:pt x="65" y="77"/>
                    </a:cubicBezTo>
                    <a:cubicBezTo>
                      <a:pt x="0" y="166"/>
                      <a:pt x="12" y="292"/>
                      <a:pt x="101" y="362"/>
                    </a:cubicBezTo>
                    <a:lnTo>
                      <a:pt x="907" y="1001"/>
                    </a:lnTo>
                    <a:cubicBezTo>
                      <a:pt x="941" y="1034"/>
                      <a:pt x="985" y="1048"/>
                      <a:pt x="1033" y="1048"/>
                    </a:cubicBezTo>
                    <a:cubicBezTo>
                      <a:pt x="1091" y="1048"/>
                      <a:pt x="1150" y="1023"/>
                      <a:pt x="1192" y="967"/>
                    </a:cubicBezTo>
                    <a:cubicBezTo>
                      <a:pt x="1259" y="875"/>
                      <a:pt x="1245" y="749"/>
                      <a:pt x="1155" y="680"/>
                    </a:cubicBezTo>
                    <a:lnTo>
                      <a:pt x="352" y="44"/>
                    </a:lnTo>
                    <a:cubicBezTo>
                      <a:pt x="313" y="14"/>
                      <a:pt x="269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90;p42">
                <a:extLst>
                  <a:ext uri="{FF2B5EF4-FFF2-40B4-BE49-F238E27FC236}">
                    <a16:creationId xmlns:a16="http://schemas.microsoft.com/office/drawing/2014/main" id="{1B4C7557-0D35-6A9F-5504-CD2A511FEB56}"/>
                  </a:ext>
                </a:extLst>
              </p:cNvPr>
              <p:cNvSpPr/>
              <p:nvPr/>
            </p:nvSpPr>
            <p:spPr>
              <a:xfrm>
                <a:off x="7017416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233" y="1"/>
                    </a:moveTo>
                    <a:cubicBezTo>
                      <a:pt x="194" y="1"/>
                      <a:pt x="154" y="12"/>
                      <a:pt x="118" y="35"/>
                    </a:cubicBezTo>
                    <a:cubicBezTo>
                      <a:pt x="23" y="99"/>
                      <a:pt x="1" y="225"/>
                      <a:pt x="62" y="317"/>
                    </a:cubicBezTo>
                    <a:lnTo>
                      <a:pt x="648" y="1190"/>
                    </a:lnTo>
                    <a:cubicBezTo>
                      <a:pt x="690" y="1249"/>
                      <a:pt x="754" y="1282"/>
                      <a:pt x="818" y="1282"/>
                    </a:cubicBezTo>
                    <a:cubicBezTo>
                      <a:pt x="857" y="1282"/>
                      <a:pt x="896" y="1271"/>
                      <a:pt x="930" y="1246"/>
                    </a:cubicBezTo>
                    <a:cubicBezTo>
                      <a:pt x="1025" y="1182"/>
                      <a:pt x="1050" y="1056"/>
                      <a:pt x="986" y="964"/>
                    </a:cubicBezTo>
                    <a:lnTo>
                      <a:pt x="400" y="91"/>
                    </a:lnTo>
                    <a:cubicBezTo>
                      <a:pt x="362" y="32"/>
                      <a:pt x="298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91;p42">
                <a:extLst>
                  <a:ext uri="{FF2B5EF4-FFF2-40B4-BE49-F238E27FC236}">
                    <a16:creationId xmlns:a16="http://schemas.microsoft.com/office/drawing/2014/main" id="{65F04064-543B-ACBB-096A-CE6082CA4F56}"/>
                  </a:ext>
                </a:extLst>
              </p:cNvPr>
              <p:cNvSpPr/>
              <p:nvPr/>
            </p:nvSpPr>
            <p:spPr>
              <a:xfrm>
                <a:off x="6989078" y="3702386"/>
                <a:ext cx="25604" cy="4471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39" extrusionOk="0">
                    <a:moveTo>
                      <a:pt x="233" y="1"/>
                    </a:moveTo>
                    <a:cubicBezTo>
                      <a:pt x="211" y="1"/>
                      <a:pt x="188" y="5"/>
                      <a:pt x="165" y="13"/>
                    </a:cubicBezTo>
                    <a:cubicBezTo>
                      <a:pt x="57" y="52"/>
                      <a:pt x="1" y="166"/>
                      <a:pt x="40" y="270"/>
                    </a:cubicBezTo>
                    <a:lnTo>
                      <a:pt x="402" y="1302"/>
                    </a:lnTo>
                    <a:cubicBezTo>
                      <a:pt x="433" y="1385"/>
                      <a:pt x="511" y="1438"/>
                      <a:pt x="595" y="1438"/>
                    </a:cubicBezTo>
                    <a:cubicBezTo>
                      <a:pt x="620" y="1438"/>
                      <a:pt x="640" y="1436"/>
                      <a:pt x="659" y="1427"/>
                    </a:cubicBezTo>
                    <a:cubicBezTo>
                      <a:pt x="768" y="1391"/>
                      <a:pt x="824" y="1274"/>
                      <a:pt x="787" y="1171"/>
                    </a:cubicBezTo>
                    <a:lnTo>
                      <a:pt x="425" y="138"/>
                    </a:lnTo>
                    <a:cubicBezTo>
                      <a:pt x="394" y="55"/>
                      <a:pt x="316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92;p42">
                <a:extLst>
                  <a:ext uri="{FF2B5EF4-FFF2-40B4-BE49-F238E27FC236}">
                    <a16:creationId xmlns:a16="http://schemas.microsoft.com/office/drawing/2014/main" id="{299D82C0-B348-2194-8F20-CDDD42EA103B}"/>
                  </a:ext>
                </a:extLst>
              </p:cNvPr>
              <p:cNvSpPr/>
              <p:nvPr/>
            </p:nvSpPr>
            <p:spPr>
              <a:xfrm>
                <a:off x="6724874" y="3613147"/>
                <a:ext cx="72150" cy="42414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1365" extrusionOk="0">
                    <a:moveTo>
                      <a:pt x="1161" y="0"/>
                    </a:moveTo>
                    <a:cubicBezTo>
                      <a:pt x="519" y="0"/>
                      <a:pt x="0" y="525"/>
                      <a:pt x="0" y="1161"/>
                    </a:cubicBezTo>
                    <a:cubicBezTo>
                      <a:pt x="0" y="1272"/>
                      <a:pt x="90" y="1364"/>
                      <a:pt x="201" y="1364"/>
                    </a:cubicBezTo>
                    <a:cubicBezTo>
                      <a:pt x="313" y="1364"/>
                      <a:pt x="405" y="1272"/>
                      <a:pt x="405" y="1161"/>
                    </a:cubicBezTo>
                    <a:cubicBezTo>
                      <a:pt x="405" y="742"/>
                      <a:pt x="743" y="405"/>
                      <a:pt x="1161" y="405"/>
                    </a:cubicBezTo>
                    <a:cubicBezTo>
                      <a:pt x="1577" y="405"/>
                      <a:pt x="1917" y="742"/>
                      <a:pt x="1917" y="1161"/>
                    </a:cubicBezTo>
                    <a:cubicBezTo>
                      <a:pt x="1917" y="1272"/>
                      <a:pt x="2009" y="1364"/>
                      <a:pt x="2121" y="1364"/>
                    </a:cubicBezTo>
                    <a:cubicBezTo>
                      <a:pt x="2232" y="1364"/>
                      <a:pt x="2322" y="1272"/>
                      <a:pt x="2322" y="1161"/>
                    </a:cubicBezTo>
                    <a:cubicBezTo>
                      <a:pt x="2322" y="519"/>
                      <a:pt x="1800" y="0"/>
                      <a:pt x="116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93;p42">
                <a:extLst>
                  <a:ext uri="{FF2B5EF4-FFF2-40B4-BE49-F238E27FC236}">
                    <a16:creationId xmlns:a16="http://schemas.microsoft.com/office/drawing/2014/main" id="{D9B05E0D-FD2E-3532-AAFC-EA5083EB02B1}"/>
                  </a:ext>
                </a:extLst>
              </p:cNvPr>
              <p:cNvSpPr/>
              <p:nvPr/>
            </p:nvSpPr>
            <p:spPr>
              <a:xfrm>
                <a:off x="6665744" y="3684737"/>
                <a:ext cx="190474" cy="101452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3265" extrusionOk="0">
                    <a:moveTo>
                      <a:pt x="204" y="1"/>
                    </a:moveTo>
                    <a:cubicBezTo>
                      <a:pt x="93" y="1"/>
                      <a:pt x="1" y="93"/>
                      <a:pt x="1" y="204"/>
                    </a:cubicBezTo>
                    <a:cubicBezTo>
                      <a:pt x="1" y="1892"/>
                      <a:pt x="1376" y="3265"/>
                      <a:pt x="3064" y="3265"/>
                    </a:cubicBezTo>
                    <a:cubicBezTo>
                      <a:pt x="4755" y="3265"/>
                      <a:pt x="6130" y="1892"/>
                      <a:pt x="6124" y="204"/>
                    </a:cubicBezTo>
                    <a:cubicBezTo>
                      <a:pt x="6124" y="93"/>
                      <a:pt x="6035" y="1"/>
                      <a:pt x="5924" y="1"/>
                    </a:cubicBezTo>
                    <a:cubicBezTo>
                      <a:pt x="5812" y="1"/>
                      <a:pt x="5720" y="93"/>
                      <a:pt x="5720" y="204"/>
                    </a:cubicBezTo>
                    <a:cubicBezTo>
                      <a:pt x="5720" y="1669"/>
                      <a:pt x="4529" y="2860"/>
                      <a:pt x="3064" y="2860"/>
                    </a:cubicBezTo>
                    <a:cubicBezTo>
                      <a:pt x="1599" y="2860"/>
                      <a:pt x="405" y="1669"/>
                      <a:pt x="405" y="204"/>
                    </a:cubicBezTo>
                    <a:cubicBezTo>
                      <a:pt x="405" y="93"/>
                      <a:pt x="316" y="1"/>
                      <a:pt x="2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4;p42">
                <a:extLst>
                  <a:ext uri="{FF2B5EF4-FFF2-40B4-BE49-F238E27FC236}">
                    <a16:creationId xmlns:a16="http://schemas.microsoft.com/office/drawing/2014/main" id="{3D74C0A3-BC85-9327-E9FD-93C69722FBAB}"/>
                  </a:ext>
                </a:extLst>
              </p:cNvPr>
              <p:cNvSpPr/>
              <p:nvPr/>
            </p:nvSpPr>
            <p:spPr>
              <a:xfrm>
                <a:off x="6339830" y="3091388"/>
                <a:ext cx="842003" cy="841909"/>
              </a:xfrm>
              <a:custGeom>
                <a:avLst/>
                <a:gdLst/>
                <a:ahLst/>
                <a:cxnLst/>
                <a:rect l="l" t="t" r="r" b="b"/>
                <a:pathLst>
                  <a:path w="27098" h="27095" extrusionOk="0">
                    <a:moveTo>
                      <a:pt x="13556" y="400"/>
                    </a:moveTo>
                    <a:cubicBezTo>
                      <a:pt x="20804" y="400"/>
                      <a:pt x="26698" y="6297"/>
                      <a:pt x="26698" y="13542"/>
                    </a:cubicBezTo>
                    <a:cubicBezTo>
                      <a:pt x="26698" y="15531"/>
                      <a:pt x="26263" y="17445"/>
                      <a:pt x="25410" y="19228"/>
                    </a:cubicBezTo>
                    <a:cubicBezTo>
                      <a:pt x="24132" y="21892"/>
                      <a:pt x="21964" y="24071"/>
                      <a:pt x="19303" y="25368"/>
                    </a:cubicBezTo>
                    <a:cubicBezTo>
                      <a:pt x="17503" y="26247"/>
                      <a:pt x="15567" y="26690"/>
                      <a:pt x="13553" y="26690"/>
                    </a:cubicBezTo>
                    <a:cubicBezTo>
                      <a:pt x="11561" y="26690"/>
                      <a:pt x="9647" y="26258"/>
                      <a:pt x="7865" y="25399"/>
                    </a:cubicBezTo>
                    <a:cubicBezTo>
                      <a:pt x="5214" y="24127"/>
                      <a:pt x="3038" y="21970"/>
                      <a:pt x="1744" y="19328"/>
                    </a:cubicBezTo>
                    <a:cubicBezTo>
                      <a:pt x="1744" y="19325"/>
                      <a:pt x="1741" y="19317"/>
                      <a:pt x="1744" y="19309"/>
                    </a:cubicBezTo>
                    <a:cubicBezTo>
                      <a:pt x="859" y="17506"/>
                      <a:pt x="413" y="15565"/>
                      <a:pt x="413" y="13542"/>
                    </a:cubicBezTo>
                    <a:cubicBezTo>
                      <a:pt x="413" y="6297"/>
                      <a:pt x="6311" y="400"/>
                      <a:pt x="13556" y="400"/>
                    </a:cubicBezTo>
                    <a:close/>
                    <a:moveTo>
                      <a:pt x="13550" y="1"/>
                    </a:moveTo>
                    <a:cubicBezTo>
                      <a:pt x="6079" y="1"/>
                      <a:pt x="0" y="6080"/>
                      <a:pt x="0" y="13551"/>
                    </a:cubicBezTo>
                    <a:cubicBezTo>
                      <a:pt x="0" y="15629"/>
                      <a:pt x="460" y="17626"/>
                      <a:pt x="1367" y="19482"/>
                    </a:cubicBezTo>
                    <a:cubicBezTo>
                      <a:pt x="1367" y="19484"/>
                      <a:pt x="1370" y="19487"/>
                      <a:pt x="1376" y="19496"/>
                    </a:cubicBezTo>
                    <a:cubicBezTo>
                      <a:pt x="2712" y="22221"/>
                      <a:pt x="4952" y="24450"/>
                      <a:pt x="7692" y="25764"/>
                    </a:cubicBezTo>
                    <a:cubicBezTo>
                      <a:pt x="9527" y="26649"/>
                      <a:pt x="11500" y="27095"/>
                      <a:pt x="13553" y="27095"/>
                    </a:cubicBezTo>
                    <a:cubicBezTo>
                      <a:pt x="15631" y="27095"/>
                      <a:pt x="17626" y="26637"/>
                      <a:pt x="19473" y="25736"/>
                    </a:cubicBezTo>
                    <a:cubicBezTo>
                      <a:pt x="22215" y="24403"/>
                      <a:pt x="24450" y="22151"/>
                      <a:pt x="25769" y="19409"/>
                    </a:cubicBezTo>
                    <a:cubicBezTo>
                      <a:pt x="26651" y="17571"/>
                      <a:pt x="27097" y="15601"/>
                      <a:pt x="27097" y="13551"/>
                    </a:cubicBezTo>
                    <a:cubicBezTo>
                      <a:pt x="27097" y="6080"/>
                      <a:pt x="21018" y="1"/>
                      <a:pt x="1355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5;p42">
                <a:extLst>
                  <a:ext uri="{FF2B5EF4-FFF2-40B4-BE49-F238E27FC236}">
                    <a16:creationId xmlns:a16="http://schemas.microsoft.com/office/drawing/2014/main" id="{EAD9A19C-62CF-2665-2726-E40DF52E20E2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6;p42">
                <a:extLst>
                  <a:ext uri="{FF2B5EF4-FFF2-40B4-BE49-F238E27FC236}">
                    <a16:creationId xmlns:a16="http://schemas.microsoft.com/office/drawing/2014/main" id="{A5BDC0F4-3659-8863-62E7-53F601DFD7A9}"/>
                  </a:ext>
                </a:extLst>
              </p:cNvPr>
              <p:cNvSpPr/>
              <p:nvPr/>
            </p:nvSpPr>
            <p:spPr>
              <a:xfrm>
                <a:off x="6329577" y="3042418"/>
                <a:ext cx="858751" cy="538921"/>
              </a:xfrm>
              <a:custGeom>
                <a:avLst/>
                <a:gdLst/>
                <a:ahLst/>
                <a:cxnLst/>
                <a:rect l="l" t="t" r="r" b="b"/>
                <a:pathLst>
                  <a:path w="27637" h="17344" extrusionOk="0">
                    <a:moveTo>
                      <a:pt x="13757" y="0"/>
                    </a:moveTo>
                    <a:cubicBezTo>
                      <a:pt x="6211" y="0"/>
                      <a:pt x="99" y="6114"/>
                      <a:pt x="99" y="13662"/>
                    </a:cubicBezTo>
                    <a:cubicBezTo>
                      <a:pt x="99" y="13662"/>
                      <a:pt x="1" y="17127"/>
                      <a:pt x="838" y="17311"/>
                    </a:cubicBezTo>
                    <a:cubicBezTo>
                      <a:pt x="934" y="17332"/>
                      <a:pt x="1022" y="17343"/>
                      <a:pt x="1104" y="17343"/>
                    </a:cubicBezTo>
                    <a:cubicBezTo>
                      <a:pt x="1732" y="17343"/>
                      <a:pt x="1970" y="16716"/>
                      <a:pt x="2135" y="15578"/>
                    </a:cubicBezTo>
                    <a:cubicBezTo>
                      <a:pt x="2322" y="14295"/>
                      <a:pt x="3145" y="12256"/>
                      <a:pt x="5678" y="11374"/>
                    </a:cubicBezTo>
                    <a:cubicBezTo>
                      <a:pt x="8245" y="10476"/>
                      <a:pt x="12318" y="10825"/>
                      <a:pt x="13816" y="7664"/>
                    </a:cubicBezTo>
                    <a:cubicBezTo>
                      <a:pt x="15317" y="10825"/>
                      <a:pt x="19393" y="10476"/>
                      <a:pt x="21962" y="11374"/>
                    </a:cubicBezTo>
                    <a:cubicBezTo>
                      <a:pt x="24498" y="12256"/>
                      <a:pt x="25321" y="14295"/>
                      <a:pt x="25505" y="15578"/>
                    </a:cubicBezTo>
                    <a:cubicBezTo>
                      <a:pt x="25668" y="16714"/>
                      <a:pt x="25905" y="17343"/>
                      <a:pt x="26536" y="17343"/>
                    </a:cubicBezTo>
                    <a:cubicBezTo>
                      <a:pt x="26618" y="17343"/>
                      <a:pt x="26707" y="17332"/>
                      <a:pt x="26803" y="17311"/>
                    </a:cubicBezTo>
                    <a:cubicBezTo>
                      <a:pt x="27637" y="17127"/>
                      <a:pt x="27542" y="13662"/>
                      <a:pt x="27542" y="13662"/>
                    </a:cubicBezTo>
                    <a:cubicBezTo>
                      <a:pt x="27542" y="6117"/>
                      <a:pt x="21424" y="0"/>
                      <a:pt x="13881" y="0"/>
                    </a:cubicBezTo>
                    <a:cubicBezTo>
                      <a:pt x="13860" y="0"/>
                      <a:pt x="13839" y="0"/>
                      <a:pt x="13819" y="0"/>
                    </a:cubicBezTo>
                    <a:cubicBezTo>
                      <a:pt x="13798" y="0"/>
                      <a:pt x="13778" y="0"/>
                      <a:pt x="137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7;p42">
                <a:extLst>
                  <a:ext uri="{FF2B5EF4-FFF2-40B4-BE49-F238E27FC236}">
                    <a16:creationId xmlns:a16="http://schemas.microsoft.com/office/drawing/2014/main" id="{AB404519-7744-774A-BBF1-1FCE0B5FF988}"/>
                  </a:ext>
                </a:extLst>
              </p:cNvPr>
              <p:cNvSpPr/>
              <p:nvPr/>
            </p:nvSpPr>
            <p:spPr>
              <a:xfrm>
                <a:off x="6325444" y="3035893"/>
                <a:ext cx="867140" cy="551630"/>
              </a:xfrm>
              <a:custGeom>
                <a:avLst/>
                <a:gdLst/>
                <a:ahLst/>
                <a:cxnLst/>
                <a:rect l="l" t="t" r="r" b="b"/>
                <a:pathLst>
                  <a:path w="27907" h="17753" extrusionOk="0">
                    <a:moveTo>
                      <a:pt x="14025" y="414"/>
                    </a:moveTo>
                    <a:cubicBezTo>
                      <a:pt x="17602" y="414"/>
                      <a:pt x="20972" y="1802"/>
                      <a:pt x="23515" y="4334"/>
                    </a:cubicBezTo>
                    <a:cubicBezTo>
                      <a:pt x="26071" y="6875"/>
                      <a:pt x="27480" y="10262"/>
                      <a:pt x="27480" y="13875"/>
                    </a:cubicBezTo>
                    <a:cubicBezTo>
                      <a:pt x="27521" y="15468"/>
                      <a:pt x="27298" y="17234"/>
                      <a:pt x="26896" y="17323"/>
                    </a:cubicBezTo>
                    <a:cubicBezTo>
                      <a:pt x="26812" y="17343"/>
                      <a:pt x="26736" y="17353"/>
                      <a:pt x="26667" y="17353"/>
                    </a:cubicBezTo>
                    <a:cubicBezTo>
                      <a:pt x="26552" y="17353"/>
                      <a:pt x="26458" y="17325"/>
                      <a:pt x="26378" y="17267"/>
                    </a:cubicBezTo>
                    <a:cubicBezTo>
                      <a:pt x="26062" y="17052"/>
                      <a:pt x="25931" y="16385"/>
                      <a:pt x="25842" y="15761"/>
                    </a:cubicBezTo>
                    <a:cubicBezTo>
                      <a:pt x="25730" y="14996"/>
                      <a:pt x="25136" y="12427"/>
                      <a:pt x="22162" y="11392"/>
                    </a:cubicBezTo>
                    <a:cubicBezTo>
                      <a:pt x="21437" y="11138"/>
                      <a:pt x="20617" y="10987"/>
                      <a:pt x="19746" y="10825"/>
                    </a:cubicBezTo>
                    <a:cubicBezTo>
                      <a:pt x="17500" y="10413"/>
                      <a:pt x="15177" y="9980"/>
                      <a:pt x="14133" y="7785"/>
                    </a:cubicBezTo>
                    <a:cubicBezTo>
                      <a:pt x="14100" y="7715"/>
                      <a:pt x="14027" y="7670"/>
                      <a:pt x="13949" y="7670"/>
                    </a:cubicBezTo>
                    <a:cubicBezTo>
                      <a:pt x="13868" y="7670"/>
                      <a:pt x="13798" y="7715"/>
                      <a:pt x="13782" y="7790"/>
                    </a:cubicBezTo>
                    <a:cubicBezTo>
                      <a:pt x="12738" y="9986"/>
                      <a:pt x="10417" y="10415"/>
                      <a:pt x="8171" y="10831"/>
                    </a:cubicBezTo>
                    <a:cubicBezTo>
                      <a:pt x="7298" y="10990"/>
                      <a:pt x="6478" y="11143"/>
                      <a:pt x="5753" y="11395"/>
                    </a:cubicBezTo>
                    <a:cubicBezTo>
                      <a:pt x="2776" y="12435"/>
                      <a:pt x="2187" y="15002"/>
                      <a:pt x="2076" y="15763"/>
                    </a:cubicBezTo>
                    <a:cubicBezTo>
                      <a:pt x="1984" y="16388"/>
                      <a:pt x="1847" y="17055"/>
                      <a:pt x="1537" y="17270"/>
                    </a:cubicBezTo>
                    <a:cubicBezTo>
                      <a:pt x="1455" y="17326"/>
                      <a:pt x="1359" y="17354"/>
                      <a:pt x="1243" y="17354"/>
                    </a:cubicBezTo>
                    <a:cubicBezTo>
                      <a:pt x="1175" y="17354"/>
                      <a:pt x="1101" y="17344"/>
                      <a:pt x="1018" y="17326"/>
                    </a:cubicBezTo>
                    <a:cubicBezTo>
                      <a:pt x="614" y="17236"/>
                      <a:pt x="391" y="15470"/>
                      <a:pt x="435" y="13872"/>
                    </a:cubicBezTo>
                    <a:cubicBezTo>
                      <a:pt x="435" y="10265"/>
                      <a:pt x="1844" y="6878"/>
                      <a:pt x="4400" y="4334"/>
                    </a:cubicBezTo>
                    <a:cubicBezTo>
                      <a:pt x="6944" y="1806"/>
                      <a:pt x="10311" y="414"/>
                      <a:pt x="13896" y="414"/>
                    </a:cubicBezTo>
                    <a:lnTo>
                      <a:pt x="13960" y="414"/>
                    </a:lnTo>
                    <a:cubicBezTo>
                      <a:pt x="13982" y="414"/>
                      <a:pt x="14003" y="414"/>
                      <a:pt x="14025" y="414"/>
                    </a:cubicBezTo>
                    <a:close/>
                    <a:moveTo>
                      <a:pt x="13888" y="1"/>
                    </a:moveTo>
                    <a:cubicBezTo>
                      <a:pt x="10198" y="1"/>
                      <a:pt x="6725" y="1433"/>
                      <a:pt x="4107" y="4041"/>
                    </a:cubicBezTo>
                    <a:cubicBezTo>
                      <a:pt x="1476" y="6663"/>
                      <a:pt x="25" y="10150"/>
                      <a:pt x="25" y="13861"/>
                    </a:cubicBezTo>
                    <a:cubicBezTo>
                      <a:pt x="20" y="13894"/>
                      <a:pt x="0" y="14751"/>
                      <a:pt x="81" y="15638"/>
                    </a:cubicBezTo>
                    <a:cubicBezTo>
                      <a:pt x="198" y="16955"/>
                      <a:pt x="466" y="17613"/>
                      <a:pt x="921" y="17713"/>
                    </a:cubicBezTo>
                    <a:cubicBezTo>
                      <a:pt x="1032" y="17739"/>
                      <a:pt x="1136" y="17752"/>
                      <a:pt x="1235" y="17752"/>
                    </a:cubicBezTo>
                    <a:cubicBezTo>
                      <a:pt x="1434" y="17752"/>
                      <a:pt x="1608" y="17699"/>
                      <a:pt x="1758" y="17596"/>
                    </a:cubicBezTo>
                    <a:cubicBezTo>
                      <a:pt x="2173" y="17312"/>
                      <a:pt x="2341" y="16678"/>
                      <a:pt x="2466" y="15816"/>
                    </a:cubicBezTo>
                    <a:cubicBezTo>
                      <a:pt x="2595" y="14912"/>
                      <a:pt x="3186" y="12709"/>
                      <a:pt x="5873" y="11774"/>
                    </a:cubicBezTo>
                    <a:cubicBezTo>
                      <a:pt x="6567" y="11534"/>
                      <a:pt x="7376" y="11383"/>
                      <a:pt x="8230" y="11227"/>
                    </a:cubicBezTo>
                    <a:cubicBezTo>
                      <a:pt x="10353" y="10834"/>
                      <a:pt x="12747" y="10393"/>
                      <a:pt x="13949" y="8312"/>
                    </a:cubicBezTo>
                    <a:cubicBezTo>
                      <a:pt x="15157" y="10393"/>
                      <a:pt x="17548" y="10837"/>
                      <a:pt x="19671" y="11227"/>
                    </a:cubicBezTo>
                    <a:cubicBezTo>
                      <a:pt x="20527" y="11383"/>
                      <a:pt x="21336" y="11534"/>
                      <a:pt x="22028" y="11774"/>
                    </a:cubicBezTo>
                    <a:cubicBezTo>
                      <a:pt x="24712" y="12706"/>
                      <a:pt x="25306" y="14910"/>
                      <a:pt x="25437" y="15816"/>
                    </a:cubicBezTo>
                    <a:cubicBezTo>
                      <a:pt x="25563" y="16676"/>
                      <a:pt x="25730" y="17309"/>
                      <a:pt x="26143" y="17596"/>
                    </a:cubicBezTo>
                    <a:cubicBezTo>
                      <a:pt x="26294" y="17699"/>
                      <a:pt x="26470" y="17752"/>
                      <a:pt x="26668" y="17752"/>
                    </a:cubicBezTo>
                    <a:cubicBezTo>
                      <a:pt x="26765" y="17752"/>
                      <a:pt x="26866" y="17741"/>
                      <a:pt x="26980" y="17713"/>
                    </a:cubicBezTo>
                    <a:cubicBezTo>
                      <a:pt x="27906" y="17507"/>
                      <a:pt x="27901" y="14712"/>
                      <a:pt x="27876" y="13864"/>
                    </a:cubicBezTo>
                    <a:cubicBezTo>
                      <a:pt x="27876" y="10150"/>
                      <a:pt x="26425" y="6663"/>
                      <a:pt x="23794" y="4041"/>
                    </a:cubicBezTo>
                    <a:cubicBezTo>
                      <a:pt x="21179" y="1433"/>
                      <a:pt x="17711" y="1"/>
                      <a:pt x="14016" y="1"/>
                    </a:cubicBezTo>
                    <a:cubicBezTo>
                      <a:pt x="13995" y="1"/>
                      <a:pt x="13973" y="1"/>
                      <a:pt x="13952" y="1"/>
                    </a:cubicBezTo>
                    <a:cubicBezTo>
                      <a:pt x="13930" y="1"/>
                      <a:pt x="13909" y="1"/>
                      <a:pt x="138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8;p42">
                <a:extLst>
                  <a:ext uri="{FF2B5EF4-FFF2-40B4-BE49-F238E27FC236}">
                    <a16:creationId xmlns:a16="http://schemas.microsoft.com/office/drawing/2014/main" id="{841B5C50-B2B9-D54E-066A-FB530F96B44B}"/>
                  </a:ext>
                </a:extLst>
              </p:cNvPr>
              <p:cNvSpPr/>
              <p:nvPr/>
            </p:nvSpPr>
            <p:spPr>
              <a:xfrm>
                <a:off x="6436650" y="4809975"/>
                <a:ext cx="655443" cy="38778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1248" extrusionOk="0">
                    <a:moveTo>
                      <a:pt x="0" y="1"/>
                    </a:moveTo>
                    <a:lnTo>
                      <a:pt x="0" y="1248"/>
                    </a:lnTo>
                    <a:lnTo>
                      <a:pt x="21094" y="1248"/>
                    </a:lnTo>
                    <a:lnTo>
                      <a:pt x="210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9;p42">
                <a:extLst>
                  <a:ext uri="{FF2B5EF4-FFF2-40B4-BE49-F238E27FC236}">
                    <a16:creationId xmlns:a16="http://schemas.microsoft.com/office/drawing/2014/main" id="{1D5DFA82-2354-63BD-A990-DD6C6FCDCE7D}"/>
                  </a:ext>
                </a:extLst>
              </p:cNvPr>
              <p:cNvSpPr/>
              <p:nvPr/>
            </p:nvSpPr>
            <p:spPr>
              <a:xfrm>
                <a:off x="6430312" y="4803729"/>
                <a:ext cx="668028" cy="51270"/>
              </a:xfrm>
              <a:custGeom>
                <a:avLst/>
                <a:gdLst/>
                <a:ahLst/>
                <a:cxnLst/>
                <a:rect l="l" t="t" r="r" b="b"/>
                <a:pathLst>
                  <a:path w="21499" h="1650" extrusionOk="0">
                    <a:moveTo>
                      <a:pt x="21094" y="405"/>
                    </a:moveTo>
                    <a:lnTo>
                      <a:pt x="21094" y="1245"/>
                    </a:lnTo>
                    <a:lnTo>
                      <a:pt x="405" y="1245"/>
                    </a:lnTo>
                    <a:lnTo>
                      <a:pt x="405" y="405"/>
                    </a:lnTo>
                    <a:close/>
                    <a:moveTo>
                      <a:pt x="204" y="1"/>
                    </a:moveTo>
                    <a:cubicBezTo>
                      <a:pt x="93" y="1"/>
                      <a:pt x="1" y="93"/>
                      <a:pt x="1" y="205"/>
                    </a:cubicBezTo>
                    <a:lnTo>
                      <a:pt x="1" y="1449"/>
                    </a:lnTo>
                    <a:cubicBezTo>
                      <a:pt x="1" y="1560"/>
                      <a:pt x="93" y="1650"/>
                      <a:pt x="204" y="1650"/>
                    </a:cubicBezTo>
                    <a:lnTo>
                      <a:pt x="21298" y="1650"/>
                    </a:lnTo>
                    <a:cubicBezTo>
                      <a:pt x="21410" y="1650"/>
                      <a:pt x="21499" y="1560"/>
                      <a:pt x="21499" y="1449"/>
                    </a:cubicBezTo>
                    <a:lnTo>
                      <a:pt x="21499" y="205"/>
                    </a:lnTo>
                    <a:cubicBezTo>
                      <a:pt x="21499" y="93"/>
                      <a:pt x="21410" y="1"/>
                      <a:pt x="212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00;p42">
                <a:extLst>
                  <a:ext uri="{FF2B5EF4-FFF2-40B4-BE49-F238E27FC236}">
                    <a16:creationId xmlns:a16="http://schemas.microsoft.com/office/drawing/2014/main" id="{76951DC6-EEBF-211B-4149-30269E47BB6B}"/>
                  </a:ext>
                </a:extLst>
              </p:cNvPr>
              <p:cNvSpPr/>
              <p:nvPr/>
            </p:nvSpPr>
            <p:spPr>
              <a:xfrm>
                <a:off x="6361487" y="4288060"/>
                <a:ext cx="805244" cy="25511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821" extrusionOk="0">
                    <a:moveTo>
                      <a:pt x="991" y="1"/>
                    </a:moveTo>
                    <a:lnTo>
                      <a:pt x="1" y="821"/>
                    </a:lnTo>
                    <a:lnTo>
                      <a:pt x="25915" y="821"/>
                    </a:lnTo>
                    <a:lnTo>
                      <a:pt x="2477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01;p42">
                <a:extLst>
                  <a:ext uri="{FF2B5EF4-FFF2-40B4-BE49-F238E27FC236}">
                    <a16:creationId xmlns:a16="http://schemas.microsoft.com/office/drawing/2014/main" id="{E5DEC620-B519-75B5-A09F-5BDD1C5B01BF}"/>
                  </a:ext>
                </a:extLst>
              </p:cNvPr>
              <p:cNvSpPr/>
              <p:nvPr/>
            </p:nvSpPr>
            <p:spPr>
              <a:xfrm>
                <a:off x="6354745" y="4281908"/>
                <a:ext cx="818667" cy="38095"/>
              </a:xfrm>
              <a:custGeom>
                <a:avLst/>
                <a:gdLst/>
                <a:ahLst/>
                <a:cxnLst/>
                <a:rect l="l" t="t" r="r" b="b"/>
                <a:pathLst>
                  <a:path w="26347" h="1226" extrusionOk="0">
                    <a:moveTo>
                      <a:pt x="24930" y="402"/>
                    </a:moveTo>
                    <a:lnTo>
                      <a:pt x="25507" y="821"/>
                    </a:lnTo>
                    <a:lnTo>
                      <a:pt x="781" y="821"/>
                    </a:lnTo>
                    <a:lnTo>
                      <a:pt x="1283" y="402"/>
                    </a:lnTo>
                    <a:close/>
                    <a:moveTo>
                      <a:pt x="1202" y="0"/>
                    </a:moveTo>
                    <a:cubicBezTo>
                      <a:pt x="1158" y="0"/>
                      <a:pt x="1108" y="14"/>
                      <a:pt x="1074" y="45"/>
                    </a:cubicBezTo>
                    <a:lnTo>
                      <a:pt x="86" y="868"/>
                    </a:lnTo>
                    <a:cubicBezTo>
                      <a:pt x="20" y="921"/>
                      <a:pt x="0" y="1010"/>
                      <a:pt x="28" y="1091"/>
                    </a:cubicBezTo>
                    <a:cubicBezTo>
                      <a:pt x="59" y="1172"/>
                      <a:pt x="131" y="1225"/>
                      <a:pt x="218" y="1225"/>
                    </a:cubicBezTo>
                    <a:lnTo>
                      <a:pt x="26132" y="1225"/>
                    </a:lnTo>
                    <a:cubicBezTo>
                      <a:pt x="26218" y="1225"/>
                      <a:pt x="26299" y="1167"/>
                      <a:pt x="26322" y="1088"/>
                    </a:cubicBezTo>
                    <a:cubicBezTo>
                      <a:pt x="26347" y="1005"/>
                      <a:pt x="26316" y="915"/>
                      <a:pt x="26246" y="862"/>
                    </a:cubicBezTo>
                    <a:lnTo>
                      <a:pt x="25108" y="39"/>
                    </a:lnTo>
                    <a:cubicBezTo>
                      <a:pt x="25072" y="14"/>
                      <a:pt x="25030" y="0"/>
                      <a:pt x="249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02;p42">
                <a:extLst>
                  <a:ext uri="{FF2B5EF4-FFF2-40B4-BE49-F238E27FC236}">
                    <a16:creationId xmlns:a16="http://schemas.microsoft.com/office/drawing/2014/main" id="{99480297-EE7D-3B13-FAA4-24B3BCE4F75E}"/>
                  </a:ext>
                </a:extLst>
              </p:cNvPr>
              <p:cNvSpPr/>
              <p:nvPr/>
            </p:nvSpPr>
            <p:spPr>
              <a:xfrm>
                <a:off x="6361487" y="4313539"/>
                <a:ext cx="805244" cy="496570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15981" extrusionOk="0">
                    <a:moveTo>
                      <a:pt x="1" y="1"/>
                    </a:moveTo>
                    <a:lnTo>
                      <a:pt x="2405" y="15981"/>
                    </a:lnTo>
                    <a:lnTo>
                      <a:pt x="23513" y="15981"/>
                    </a:lnTo>
                    <a:lnTo>
                      <a:pt x="259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03;p42">
                <a:extLst>
                  <a:ext uri="{FF2B5EF4-FFF2-40B4-BE49-F238E27FC236}">
                    <a16:creationId xmlns:a16="http://schemas.microsoft.com/office/drawing/2014/main" id="{9D6C137C-4C9C-6A6E-0255-47CB0E49C5A1}"/>
                  </a:ext>
                </a:extLst>
              </p:cNvPr>
              <p:cNvSpPr/>
              <p:nvPr/>
            </p:nvSpPr>
            <p:spPr>
              <a:xfrm>
                <a:off x="6354993" y="4307387"/>
                <a:ext cx="818263" cy="508968"/>
              </a:xfrm>
              <a:custGeom>
                <a:avLst/>
                <a:gdLst/>
                <a:ahLst/>
                <a:cxnLst/>
                <a:rect l="l" t="t" r="r" b="b"/>
                <a:pathLst>
                  <a:path w="26334" h="16380" extrusionOk="0">
                    <a:moveTo>
                      <a:pt x="25890" y="405"/>
                    </a:moveTo>
                    <a:lnTo>
                      <a:pt x="23546" y="15975"/>
                    </a:lnTo>
                    <a:lnTo>
                      <a:pt x="2787" y="15975"/>
                    </a:lnTo>
                    <a:lnTo>
                      <a:pt x="447" y="405"/>
                    </a:lnTo>
                    <a:close/>
                    <a:moveTo>
                      <a:pt x="210" y="1"/>
                    </a:moveTo>
                    <a:cubicBezTo>
                      <a:pt x="151" y="1"/>
                      <a:pt x="95" y="23"/>
                      <a:pt x="56" y="70"/>
                    </a:cubicBezTo>
                    <a:cubicBezTo>
                      <a:pt x="23" y="112"/>
                      <a:pt x="0" y="171"/>
                      <a:pt x="12" y="229"/>
                    </a:cubicBezTo>
                    <a:lnTo>
                      <a:pt x="2414" y="16206"/>
                    </a:lnTo>
                    <a:cubicBezTo>
                      <a:pt x="2427" y="16307"/>
                      <a:pt x="2511" y="16379"/>
                      <a:pt x="2614" y="16379"/>
                    </a:cubicBezTo>
                    <a:lnTo>
                      <a:pt x="23722" y="16379"/>
                    </a:lnTo>
                    <a:cubicBezTo>
                      <a:pt x="23822" y="16379"/>
                      <a:pt x="23906" y="16307"/>
                      <a:pt x="23920" y="16206"/>
                    </a:cubicBezTo>
                    <a:lnTo>
                      <a:pt x="26322" y="229"/>
                    </a:lnTo>
                    <a:cubicBezTo>
                      <a:pt x="26333" y="174"/>
                      <a:pt x="26316" y="115"/>
                      <a:pt x="26277" y="70"/>
                    </a:cubicBezTo>
                    <a:cubicBezTo>
                      <a:pt x="26238" y="23"/>
                      <a:pt x="26183" y="1"/>
                      <a:pt x="261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4;p42">
                <a:extLst>
                  <a:ext uri="{FF2B5EF4-FFF2-40B4-BE49-F238E27FC236}">
                    <a16:creationId xmlns:a16="http://schemas.microsoft.com/office/drawing/2014/main" id="{E2765273-CF70-F0D5-16E2-EF6A763C5D62}"/>
                  </a:ext>
                </a:extLst>
              </p:cNvPr>
              <p:cNvSpPr/>
              <p:nvPr/>
            </p:nvSpPr>
            <p:spPr>
              <a:xfrm>
                <a:off x="6675283" y="4476853"/>
                <a:ext cx="190133" cy="183017"/>
              </a:xfrm>
              <a:custGeom>
                <a:avLst/>
                <a:gdLst/>
                <a:ahLst/>
                <a:cxnLst/>
                <a:rect l="l" t="t" r="r" b="b"/>
                <a:pathLst>
                  <a:path w="6119" h="5890" extrusionOk="0">
                    <a:moveTo>
                      <a:pt x="3055" y="1"/>
                    </a:moveTo>
                    <a:cubicBezTo>
                      <a:pt x="2634" y="1"/>
                      <a:pt x="2545" y="1608"/>
                      <a:pt x="2545" y="1608"/>
                    </a:cubicBezTo>
                    <a:cubicBezTo>
                      <a:pt x="2545" y="1608"/>
                      <a:pt x="1657" y="671"/>
                      <a:pt x="1239" y="671"/>
                    </a:cubicBezTo>
                    <a:cubicBezTo>
                      <a:pt x="1190" y="671"/>
                      <a:pt x="1148" y="683"/>
                      <a:pt x="1114" y="712"/>
                    </a:cubicBezTo>
                    <a:cubicBezTo>
                      <a:pt x="790" y="983"/>
                      <a:pt x="1750" y="2277"/>
                      <a:pt x="1750" y="2277"/>
                    </a:cubicBezTo>
                    <a:cubicBezTo>
                      <a:pt x="1750" y="2277"/>
                      <a:pt x="1396" y="2236"/>
                      <a:pt x="1014" y="2236"/>
                    </a:cubicBezTo>
                    <a:cubicBezTo>
                      <a:pt x="583" y="2236"/>
                      <a:pt x="114" y="2288"/>
                      <a:pt x="76" y="2509"/>
                    </a:cubicBezTo>
                    <a:cubicBezTo>
                      <a:pt x="1" y="2922"/>
                      <a:pt x="1569" y="3295"/>
                      <a:pt x="1569" y="3295"/>
                    </a:cubicBezTo>
                    <a:cubicBezTo>
                      <a:pt x="1569" y="3295"/>
                      <a:pt x="221" y="4183"/>
                      <a:pt x="433" y="4548"/>
                    </a:cubicBezTo>
                    <a:cubicBezTo>
                      <a:pt x="476" y="4621"/>
                      <a:pt x="569" y="4650"/>
                      <a:pt x="690" y="4650"/>
                    </a:cubicBezTo>
                    <a:cubicBezTo>
                      <a:pt x="1169" y="4650"/>
                      <a:pt x="2087" y="4191"/>
                      <a:pt x="2087" y="4191"/>
                    </a:cubicBezTo>
                    <a:lnTo>
                      <a:pt x="2087" y="4191"/>
                    </a:lnTo>
                    <a:cubicBezTo>
                      <a:pt x="2087" y="4191"/>
                      <a:pt x="1627" y="5734"/>
                      <a:pt x="2023" y="5879"/>
                    </a:cubicBezTo>
                    <a:cubicBezTo>
                      <a:pt x="2042" y="5886"/>
                      <a:pt x="2062" y="5889"/>
                      <a:pt x="2082" y="5889"/>
                    </a:cubicBezTo>
                    <a:cubicBezTo>
                      <a:pt x="2482" y="5889"/>
                      <a:pt x="3061" y="4548"/>
                      <a:pt x="3061" y="4548"/>
                    </a:cubicBezTo>
                    <a:cubicBezTo>
                      <a:pt x="3061" y="4548"/>
                      <a:pt x="3638" y="5889"/>
                      <a:pt x="4038" y="5889"/>
                    </a:cubicBezTo>
                    <a:cubicBezTo>
                      <a:pt x="4058" y="5889"/>
                      <a:pt x="4077" y="5886"/>
                      <a:pt x="4096" y="5879"/>
                    </a:cubicBezTo>
                    <a:cubicBezTo>
                      <a:pt x="4492" y="5734"/>
                      <a:pt x="4032" y="4191"/>
                      <a:pt x="4032" y="4191"/>
                    </a:cubicBezTo>
                    <a:lnTo>
                      <a:pt x="4032" y="4191"/>
                    </a:lnTo>
                    <a:cubicBezTo>
                      <a:pt x="4032" y="4191"/>
                      <a:pt x="4949" y="4651"/>
                      <a:pt x="5428" y="4651"/>
                    </a:cubicBezTo>
                    <a:cubicBezTo>
                      <a:pt x="5550" y="4651"/>
                      <a:pt x="5643" y="4622"/>
                      <a:pt x="5686" y="4548"/>
                    </a:cubicBezTo>
                    <a:cubicBezTo>
                      <a:pt x="5895" y="4183"/>
                      <a:pt x="4551" y="3295"/>
                      <a:pt x="4551" y="3295"/>
                    </a:cubicBezTo>
                    <a:cubicBezTo>
                      <a:pt x="4551" y="3295"/>
                      <a:pt x="6119" y="2922"/>
                      <a:pt x="6046" y="2509"/>
                    </a:cubicBezTo>
                    <a:cubicBezTo>
                      <a:pt x="6006" y="2288"/>
                      <a:pt x="5538" y="2236"/>
                      <a:pt x="5107" y="2236"/>
                    </a:cubicBezTo>
                    <a:cubicBezTo>
                      <a:pt x="4725" y="2236"/>
                      <a:pt x="4372" y="2277"/>
                      <a:pt x="4372" y="2277"/>
                    </a:cubicBezTo>
                    <a:cubicBezTo>
                      <a:pt x="4372" y="2277"/>
                      <a:pt x="5329" y="983"/>
                      <a:pt x="5006" y="712"/>
                    </a:cubicBezTo>
                    <a:cubicBezTo>
                      <a:pt x="4971" y="683"/>
                      <a:pt x="4929" y="670"/>
                      <a:pt x="4879" y="670"/>
                    </a:cubicBezTo>
                    <a:cubicBezTo>
                      <a:pt x="4461" y="670"/>
                      <a:pt x="3574" y="1608"/>
                      <a:pt x="3574" y="1608"/>
                    </a:cubicBezTo>
                    <a:cubicBezTo>
                      <a:pt x="3574" y="1608"/>
                      <a:pt x="3480" y="1"/>
                      <a:pt x="30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5;p42">
                <a:extLst>
                  <a:ext uri="{FF2B5EF4-FFF2-40B4-BE49-F238E27FC236}">
                    <a16:creationId xmlns:a16="http://schemas.microsoft.com/office/drawing/2014/main" id="{9922CE12-7F87-5D37-ADC2-C3FD8E21EDBF}"/>
                  </a:ext>
                </a:extLst>
              </p:cNvPr>
              <p:cNvSpPr/>
              <p:nvPr/>
            </p:nvSpPr>
            <p:spPr>
              <a:xfrm>
                <a:off x="6668789" y="4470701"/>
                <a:ext cx="202686" cy="195601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6295" extrusionOk="0">
                    <a:moveTo>
                      <a:pt x="3259" y="411"/>
                    </a:moveTo>
                    <a:cubicBezTo>
                      <a:pt x="3387" y="522"/>
                      <a:pt x="3538" y="1175"/>
                      <a:pt x="3577" y="1822"/>
                    </a:cubicBezTo>
                    <a:cubicBezTo>
                      <a:pt x="3580" y="1903"/>
                      <a:pt x="3633" y="1973"/>
                      <a:pt x="3708" y="2001"/>
                    </a:cubicBezTo>
                    <a:cubicBezTo>
                      <a:pt x="3731" y="2008"/>
                      <a:pt x="3755" y="2012"/>
                      <a:pt x="3778" y="2012"/>
                    </a:cubicBezTo>
                    <a:cubicBezTo>
                      <a:pt x="3833" y="2012"/>
                      <a:pt x="3886" y="1991"/>
                      <a:pt x="3926" y="1948"/>
                    </a:cubicBezTo>
                    <a:cubicBezTo>
                      <a:pt x="4375" y="1479"/>
                      <a:pt x="4905" y="1072"/>
                      <a:pt x="5075" y="1072"/>
                    </a:cubicBezTo>
                    <a:cubicBezTo>
                      <a:pt x="5103" y="1242"/>
                      <a:pt x="4796" y="1833"/>
                      <a:pt x="4408" y="2358"/>
                    </a:cubicBezTo>
                    <a:cubicBezTo>
                      <a:pt x="4361" y="2419"/>
                      <a:pt x="4353" y="2506"/>
                      <a:pt x="4394" y="2576"/>
                    </a:cubicBezTo>
                    <a:cubicBezTo>
                      <a:pt x="4432" y="2638"/>
                      <a:pt x="4498" y="2678"/>
                      <a:pt x="4569" y="2678"/>
                    </a:cubicBezTo>
                    <a:cubicBezTo>
                      <a:pt x="4578" y="2678"/>
                      <a:pt x="4586" y="2677"/>
                      <a:pt x="4595" y="2676"/>
                    </a:cubicBezTo>
                    <a:cubicBezTo>
                      <a:pt x="4832" y="2649"/>
                      <a:pt x="5073" y="2637"/>
                      <a:pt x="5288" y="2637"/>
                    </a:cubicBezTo>
                    <a:cubicBezTo>
                      <a:pt x="5659" y="2637"/>
                      <a:pt x="5956" y="2674"/>
                      <a:pt x="6038" y="2743"/>
                    </a:cubicBezTo>
                    <a:cubicBezTo>
                      <a:pt x="5951" y="2885"/>
                      <a:pt x="5335" y="3147"/>
                      <a:pt x="4701" y="3298"/>
                    </a:cubicBezTo>
                    <a:cubicBezTo>
                      <a:pt x="4626" y="3315"/>
                      <a:pt x="4565" y="3379"/>
                      <a:pt x="4551" y="3457"/>
                    </a:cubicBezTo>
                    <a:cubicBezTo>
                      <a:pt x="4539" y="3538"/>
                      <a:pt x="4573" y="3619"/>
                      <a:pt x="4640" y="3664"/>
                    </a:cubicBezTo>
                    <a:cubicBezTo>
                      <a:pt x="5184" y="4023"/>
                      <a:pt x="5672" y="4475"/>
                      <a:pt x="5703" y="4643"/>
                    </a:cubicBezTo>
                    <a:cubicBezTo>
                      <a:pt x="5685" y="4649"/>
                      <a:pt x="5661" y="4652"/>
                      <a:pt x="5631" y="4652"/>
                    </a:cubicBezTo>
                    <a:cubicBezTo>
                      <a:pt x="5402" y="4652"/>
                      <a:pt x="4841" y="4467"/>
                      <a:pt x="4325" y="4210"/>
                    </a:cubicBezTo>
                    <a:cubicBezTo>
                      <a:pt x="4297" y="4198"/>
                      <a:pt x="4268" y="4191"/>
                      <a:pt x="4238" y="4191"/>
                    </a:cubicBezTo>
                    <a:cubicBezTo>
                      <a:pt x="4190" y="4191"/>
                      <a:pt x="4142" y="4208"/>
                      <a:pt x="4104" y="4241"/>
                    </a:cubicBezTo>
                    <a:cubicBezTo>
                      <a:pt x="4046" y="4291"/>
                      <a:pt x="4018" y="4375"/>
                      <a:pt x="4043" y="4453"/>
                    </a:cubicBezTo>
                    <a:cubicBezTo>
                      <a:pt x="4227" y="5078"/>
                      <a:pt x="4311" y="5739"/>
                      <a:pt x="4227" y="5887"/>
                    </a:cubicBezTo>
                    <a:cubicBezTo>
                      <a:pt x="4068" y="5826"/>
                      <a:pt x="3705" y="5265"/>
                      <a:pt x="3446" y="4668"/>
                    </a:cubicBezTo>
                    <a:cubicBezTo>
                      <a:pt x="3415" y="4595"/>
                      <a:pt x="3343" y="4548"/>
                      <a:pt x="3262" y="4548"/>
                    </a:cubicBezTo>
                    <a:cubicBezTo>
                      <a:pt x="3181" y="4548"/>
                      <a:pt x="3108" y="4595"/>
                      <a:pt x="3078" y="4668"/>
                    </a:cubicBezTo>
                    <a:cubicBezTo>
                      <a:pt x="2818" y="5265"/>
                      <a:pt x="2453" y="5826"/>
                      <a:pt x="2296" y="5887"/>
                    </a:cubicBezTo>
                    <a:cubicBezTo>
                      <a:pt x="2213" y="5739"/>
                      <a:pt x="2296" y="5078"/>
                      <a:pt x="2481" y="4453"/>
                    </a:cubicBezTo>
                    <a:cubicBezTo>
                      <a:pt x="2506" y="4375"/>
                      <a:pt x="2481" y="4291"/>
                      <a:pt x="2419" y="4241"/>
                    </a:cubicBezTo>
                    <a:cubicBezTo>
                      <a:pt x="2383" y="4208"/>
                      <a:pt x="2335" y="4191"/>
                      <a:pt x="2288" y="4191"/>
                    </a:cubicBezTo>
                    <a:cubicBezTo>
                      <a:pt x="2257" y="4191"/>
                      <a:pt x="2227" y="4199"/>
                      <a:pt x="2190" y="4210"/>
                    </a:cubicBezTo>
                    <a:cubicBezTo>
                      <a:pt x="1679" y="4470"/>
                      <a:pt x="1118" y="4652"/>
                      <a:pt x="887" y="4652"/>
                    </a:cubicBezTo>
                    <a:cubicBezTo>
                      <a:pt x="857" y="4652"/>
                      <a:pt x="833" y="4649"/>
                      <a:pt x="815" y="4643"/>
                    </a:cubicBezTo>
                    <a:cubicBezTo>
                      <a:pt x="846" y="4475"/>
                      <a:pt x="1337" y="4023"/>
                      <a:pt x="1878" y="3664"/>
                    </a:cubicBezTo>
                    <a:cubicBezTo>
                      <a:pt x="1945" y="3619"/>
                      <a:pt x="1978" y="3538"/>
                      <a:pt x="1964" y="3457"/>
                    </a:cubicBezTo>
                    <a:cubicBezTo>
                      <a:pt x="1953" y="3382"/>
                      <a:pt x="1892" y="3315"/>
                      <a:pt x="1814" y="3298"/>
                    </a:cubicBezTo>
                    <a:cubicBezTo>
                      <a:pt x="1181" y="3147"/>
                      <a:pt x="567" y="2891"/>
                      <a:pt x="480" y="2743"/>
                    </a:cubicBezTo>
                    <a:cubicBezTo>
                      <a:pt x="562" y="2675"/>
                      <a:pt x="863" y="2637"/>
                      <a:pt x="1238" y="2637"/>
                    </a:cubicBezTo>
                    <a:cubicBezTo>
                      <a:pt x="1452" y="2637"/>
                      <a:pt x="1689" y="2650"/>
                      <a:pt x="1923" y="2676"/>
                    </a:cubicBezTo>
                    <a:cubicBezTo>
                      <a:pt x="1930" y="2677"/>
                      <a:pt x="1937" y="2677"/>
                      <a:pt x="1944" y="2677"/>
                    </a:cubicBezTo>
                    <a:cubicBezTo>
                      <a:pt x="2017" y="2677"/>
                      <a:pt x="2083" y="2639"/>
                      <a:pt x="2121" y="2576"/>
                    </a:cubicBezTo>
                    <a:cubicBezTo>
                      <a:pt x="2160" y="2506"/>
                      <a:pt x="2157" y="2419"/>
                      <a:pt x="2107" y="2358"/>
                    </a:cubicBezTo>
                    <a:cubicBezTo>
                      <a:pt x="1716" y="1836"/>
                      <a:pt x="1412" y="1242"/>
                      <a:pt x="1443" y="1072"/>
                    </a:cubicBezTo>
                    <a:cubicBezTo>
                      <a:pt x="1613" y="1072"/>
                      <a:pt x="2146" y="1479"/>
                      <a:pt x="2592" y="1948"/>
                    </a:cubicBezTo>
                    <a:cubicBezTo>
                      <a:pt x="2631" y="1991"/>
                      <a:pt x="2685" y="2013"/>
                      <a:pt x="2739" y="2013"/>
                    </a:cubicBezTo>
                    <a:cubicBezTo>
                      <a:pt x="2762" y="2013"/>
                      <a:pt x="2785" y="2009"/>
                      <a:pt x="2807" y="2001"/>
                    </a:cubicBezTo>
                    <a:cubicBezTo>
                      <a:pt x="2885" y="1973"/>
                      <a:pt x="2935" y="1903"/>
                      <a:pt x="2941" y="1822"/>
                    </a:cubicBezTo>
                    <a:cubicBezTo>
                      <a:pt x="2980" y="1175"/>
                      <a:pt x="3131" y="519"/>
                      <a:pt x="3259" y="411"/>
                    </a:cubicBezTo>
                    <a:close/>
                    <a:moveTo>
                      <a:pt x="3262" y="1"/>
                    </a:moveTo>
                    <a:cubicBezTo>
                      <a:pt x="2832" y="1"/>
                      <a:pt x="2651" y="726"/>
                      <a:pt x="2578" y="1359"/>
                    </a:cubicBezTo>
                    <a:cubicBezTo>
                      <a:pt x="2210" y="1018"/>
                      <a:pt x="1760" y="671"/>
                      <a:pt x="1426" y="671"/>
                    </a:cubicBezTo>
                    <a:cubicBezTo>
                      <a:pt x="1334" y="671"/>
                      <a:pt x="1251" y="697"/>
                      <a:pt x="1181" y="757"/>
                    </a:cubicBezTo>
                    <a:cubicBezTo>
                      <a:pt x="851" y="1033"/>
                      <a:pt x="1181" y="1705"/>
                      <a:pt x="1532" y="2238"/>
                    </a:cubicBezTo>
                    <a:cubicBezTo>
                      <a:pt x="1430" y="2233"/>
                      <a:pt x="1326" y="2229"/>
                      <a:pt x="1222" y="2229"/>
                    </a:cubicBezTo>
                    <a:cubicBezTo>
                      <a:pt x="676" y="2229"/>
                      <a:pt x="137" y="2319"/>
                      <a:pt x="76" y="2673"/>
                    </a:cubicBezTo>
                    <a:cubicBezTo>
                      <a:pt x="0" y="3100"/>
                      <a:pt x="684" y="3399"/>
                      <a:pt x="1295" y="3585"/>
                    </a:cubicBezTo>
                    <a:cubicBezTo>
                      <a:pt x="782" y="3965"/>
                      <a:pt x="246" y="4484"/>
                      <a:pt x="458" y="4855"/>
                    </a:cubicBezTo>
                    <a:cubicBezTo>
                      <a:pt x="543" y="4998"/>
                      <a:pt x="704" y="5055"/>
                      <a:pt x="903" y="5055"/>
                    </a:cubicBezTo>
                    <a:cubicBezTo>
                      <a:pt x="1215" y="5055"/>
                      <a:pt x="1621" y="4918"/>
                      <a:pt x="1978" y="4763"/>
                    </a:cubicBezTo>
                    <a:lnTo>
                      <a:pt x="1978" y="4763"/>
                    </a:lnTo>
                    <a:cubicBezTo>
                      <a:pt x="1836" y="5385"/>
                      <a:pt x="1755" y="6127"/>
                      <a:pt x="2157" y="6272"/>
                    </a:cubicBezTo>
                    <a:cubicBezTo>
                      <a:pt x="2196" y="6286"/>
                      <a:pt x="2238" y="6294"/>
                      <a:pt x="2280" y="6294"/>
                    </a:cubicBezTo>
                    <a:cubicBezTo>
                      <a:pt x="2642" y="6294"/>
                      <a:pt x="3008" y="5739"/>
                      <a:pt x="3262" y="5226"/>
                    </a:cubicBezTo>
                    <a:cubicBezTo>
                      <a:pt x="3520" y="5740"/>
                      <a:pt x="3884" y="6294"/>
                      <a:pt x="4245" y="6294"/>
                    </a:cubicBezTo>
                    <a:cubicBezTo>
                      <a:pt x="4285" y="6294"/>
                      <a:pt x="4326" y="6287"/>
                      <a:pt x="4366" y="6272"/>
                    </a:cubicBezTo>
                    <a:cubicBezTo>
                      <a:pt x="4771" y="6127"/>
                      <a:pt x="4693" y="5385"/>
                      <a:pt x="4545" y="4763"/>
                    </a:cubicBezTo>
                    <a:lnTo>
                      <a:pt x="4545" y="4763"/>
                    </a:lnTo>
                    <a:cubicBezTo>
                      <a:pt x="4903" y="4916"/>
                      <a:pt x="5312" y="5054"/>
                      <a:pt x="5624" y="5054"/>
                    </a:cubicBezTo>
                    <a:cubicBezTo>
                      <a:pt x="5823" y="5054"/>
                      <a:pt x="5983" y="4998"/>
                      <a:pt x="6065" y="4855"/>
                    </a:cubicBezTo>
                    <a:cubicBezTo>
                      <a:pt x="6277" y="4484"/>
                      <a:pt x="5742" y="3965"/>
                      <a:pt x="5228" y="3585"/>
                    </a:cubicBezTo>
                    <a:cubicBezTo>
                      <a:pt x="5839" y="3399"/>
                      <a:pt x="6523" y="3097"/>
                      <a:pt x="6450" y="2673"/>
                    </a:cubicBezTo>
                    <a:cubicBezTo>
                      <a:pt x="6388" y="2323"/>
                      <a:pt x="5863" y="2227"/>
                      <a:pt x="5321" y="2227"/>
                    </a:cubicBezTo>
                    <a:cubicBezTo>
                      <a:pt x="5211" y="2227"/>
                      <a:pt x="5099" y="2231"/>
                      <a:pt x="4991" y="2238"/>
                    </a:cubicBezTo>
                    <a:cubicBezTo>
                      <a:pt x="5340" y="1705"/>
                      <a:pt x="5672" y="1033"/>
                      <a:pt x="5343" y="757"/>
                    </a:cubicBezTo>
                    <a:cubicBezTo>
                      <a:pt x="5272" y="697"/>
                      <a:pt x="5189" y="671"/>
                      <a:pt x="5096" y="671"/>
                    </a:cubicBezTo>
                    <a:cubicBezTo>
                      <a:pt x="4760" y="671"/>
                      <a:pt x="4308" y="1016"/>
                      <a:pt x="3945" y="1359"/>
                    </a:cubicBezTo>
                    <a:cubicBezTo>
                      <a:pt x="3870" y="726"/>
                      <a:pt x="3691" y="1"/>
                      <a:pt x="32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3" name="Oval 172">
            <a:extLst>
              <a:ext uri="{FF2B5EF4-FFF2-40B4-BE49-F238E27FC236}">
                <a16:creationId xmlns:a16="http://schemas.microsoft.com/office/drawing/2014/main" id="{8ED2BDDC-B28A-4202-ADDE-52A3AE46EB09}"/>
              </a:ext>
            </a:extLst>
          </p:cNvPr>
          <p:cNvSpPr/>
          <p:nvPr/>
        </p:nvSpPr>
        <p:spPr>
          <a:xfrm>
            <a:off x="123245" y="172994"/>
            <a:ext cx="2473626" cy="2141633"/>
          </a:xfrm>
          <a:custGeom>
            <a:avLst/>
            <a:gdLst>
              <a:gd name="connsiteX0" fmla="*/ 0 w 2473626"/>
              <a:gd name="connsiteY0" fmla="*/ 1070817 h 2141633"/>
              <a:gd name="connsiteX1" fmla="*/ 1236813 w 2473626"/>
              <a:gd name="connsiteY1" fmla="*/ 0 h 2141633"/>
              <a:gd name="connsiteX2" fmla="*/ 2473626 w 2473626"/>
              <a:gd name="connsiteY2" fmla="*/ 1070817 h 2141633"/>
              <a:gd name="connsiteX3" fmla="*/ 1236813 w 2473626"/>
              <a:gd name="connsiteY3" fmla="*/ 2141634 h 2141633"/>
              <a:gd name="connsiteX4" fmla="*/ 0 w 2473626"/>
              <a:gd name="connsiteY4" fmla="*/ 1070817 h 2141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3626" h="2141633" fill="none" extrusionOk="0">
                <a:moveTo>
                  <a:pt x="0" y="1070817"/>
                </a:moveTo>
                <a:cubicBezTo>
                  <a:pt x="36893" y="482144"/>
                  <a:pt x="646570" y="162366"/>
                  <a:pt x="1236813" y="0"/>
                </a:cubicBezTo>
                <a:cubicBezTo>
                  <a:pt x="1930329" y="95895"/>
                  <a:pt x="2461733" y="518869"/>
                  <a:pt x="2473626" y="1070817"/>
                </a:cubicBezTo>
                <a:cubicBezTo>
                  <a:pt x="2509824" y="1614074"/>
                  <a:pt x="1798089" y="2170145"/>
                  <a:pt x="1236813" y="2141634"/>
                </a:cubicBezTo>
                <a:cubicBezTo>
                  <a:pt x="716319" y="2119589"/>
                  <a:pt x="98755" y="1595701"/>
                  <a:pt x="0" y="1070817"/>
                </a:cubicBezTo>
                <a:close/>
              </a:path>
              <a:path w="2473626" h="2141633" stroke="0" extrusionOk="0">
                <a:moveTo>
                  <a:pt x="0" y="1070817"/>
                </a:moveTo>
                <a:cubicBezTo>
                  <a:pt x="-72305" y="482514"/>
                  <a:pt x="635106" y="79997"/>
                  <a:pt x="1236813" y="0"/>
                </a:cubicBezTo>
                <a:cubicBezTo>
                  <a:pt x="1979524" y="122399"/>
                  <a:pt x="2477323" y="592248"/>
                  <a:pt x="2473626" y="1070817"/>
                </a:cubicBezTo>
                <a:cubicBezTo>
                  <a:pt x="2396152" y="1545328"/>
                  <a:pt x="1987498" y="2223382"/>
                  <a:pt x="1236813" y="2141634"/>
                </a:cubicBezTo>
                <a:cubicBezTo>
                  <a:pt x="565142" y="2099224"/>
                  <a:pt x="49609" y="1754706"/>
                  <a:pt x="0" y="1070817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76" name="Rectangle 175">
            <a:extLst>
              <a:ext uri="{FF2B5EF4-FFF2-40B4-BE49-F238E27FC236}">
                <a16:creationId xmlns:a16="http://schemas.microsoft.com/office/drawing/2014/main" id="{1AFC502B-F887-6AA4-0F94-5C84EEEE3E17}"/>
              </a:ext>
            </a:extLst>
          </p:cNvPr>
          <p:cNvSpPr/>
          <p:nvPr/>
        </p:nvSpPr>
        <p:spPr>
          <a:xfrm>
            <a:off x="-647297" y="612643"/>
            <a:ext cx="3975553" cy="175432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Where is</a:t>
            </a:r>
          </a:p>
          <a:p>
            <a:pPr algn="ctr"/>
            <a:r>
              <a:rPr lang="en-US" sz="36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he ?</a:t>
            </a:r>
            <a:endParaRPr lang="en-US" sz="36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  <a:p>
            <a:pPr algn="ctr"/>
            <a:endParaRPr lang="en-US" sz="3600" dirty="0">
              <a:ln w="0">
                <a:solidFill>
                  <a:schemeClr val="tx1"/>
                </a:solidFill>
              </a:ln>
              <a:solidFill>
                <a:srgbClr val="FF8175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178" name="Oval 177">
            <a:extLst>
              <a:ext uri="{FF2B5EF4-FFF2-40B4-BE49-F238E27FC236}">
                <a16:creationId xmlns:a16="http://schemas.microsoft.com/office/drawing/2014/main" id="{4C92FD74-82ED-A64C-D332-7BC6669EC9C7}"/>
              </a:ext>
            </a:extLst>
          </p:cNvPr>
          <p:cNvSpPr/>
          <p:nvPr/>
        </p:nvSpPr>
        <p:spPr>
          <a:xfrm>
            <a:off x="241075" y="367592"/>
            <a:ext cx="2073757" cy="1681951"/>
          </a:xfrm>
          <a:custGeom>
            <a:avLst/>
            <a:gdLst>
              <a:gd name="connsiteX0" fmla="*/ 0 w 2073757"/>
              <a:gd name="connsiteY0" fmla="*/ 840976 h 1681951"/>
              <a:gd name="connsiteX1" fmla="*/ 1036879 w 2073757"/>
              <a:gd name="connsiteY1" fmla="*/ 0 h 1681951"/>
              <a:gd name="connsiteX2" fmla="*/ 2073758 w 2073757"/>
              <a:gd name="connsiteY2" fmla="*/ 840976 h 1681951"/>
              <a:gd name="connsiteX3" fmla="*/ 1036879 w 2073757"/>
              <a:gd name="connsiteY3" fmla="*/ 1681952 h 1681951"/>
              <a:gd name="connsiteX4" fmla="*/ 0 w 2073757"/>
              <a:gd name="connsiteY4" fmla="*/ 840976 h 1681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757" h="1681951" extrusionOk="0">
                <a:moveTo>
                  <a:pt x="0" y="840976"/>
                </a:moveTo>
                <a:cubicBezTo>
                  <a:pt x="-37842" y="353176"/>
                  <a:pt x="403421" y="22821"/>
                  <a:pt x="1036879" y="0"/>
                </a:cubicBezTo>
                <a:cubicBezTo>
                  <a:pt x="1676227" y="14041"/>
                  <a:pt x="2058845" y="376992"/>
                  <a:pt x="2073758" y="840976"/>
                </a:cubicBezTo>
                <a:cubicBezTo>
                  <a:pt x="2035456" y="1342838"/>
                  <a:pt x="1603814" y="1713554"/>
                  <a:pt x="1036879" y="1681952"/>
                </a:cubicBezTo>
                <a:cubicBezTo>
                  <a:pt x="397403" y="1645391"/>
                  <a:pt x="23439" y="1316633"/>
                  <a:pt x="0" y="840976"/>
                </a:cubicBezTo>
                <a:close/>
              </a:path>
            </a:pathLst>
          </a:custGeom>
          <a:noFill/>
          <a:ln w="3175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70" name="TextBox 169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5771EAED-C852-A6AB-3B81-CA32016BD5E8}"/>
              </a:ext>
            </a:extLst>
          </p:cNvPr>
          <p:cNvSpPr txBox="1"/>
          <p:nvPr/>
        </p:nvSpPr>
        <p:spPr>
          <a:xfrm>
            <a:off x="-673734" y="3735095"/>
            <a:ext cx="460716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He is at home.</a:t>
            </a:r>
            <a:endParaRPr lang="en-US" sz="24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1" name="TextBox 170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4520A3A2-0C74-C898-27E5-66BC923B455A}"/>
              </a:ext>
            </a:extLst>
          </p:cNvPr>
          <p:cNvSpPr txBox="1"/>
          <p:nvPr/>
        </p:nvSpPr>
        <p:spPr>
          <a:xfrm>
            <a:off x="2268416" y="3656052"/>
            <a:ext cx="460716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He is at </a:t>
            </a:r>
            <a:r>
              <a:rPr lang="en-US" sz="2400" dirty="0" err="1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shool</a:t>
            </a:r>
            <a:r>
              <a:rPr lang="en-US" sz="24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.</a:t>
            </a:r>
            <a:endParaRPr lang="en-US" sz="24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2" name="TextBox 171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8717ADE0-45A4-76E7-9BDE-11FCA2ACB10A}"/>
              </a:ext>
            </a:extLst>
          </p:cNvPr>
          <p:cNvSpPr txBox="1"/>
          <p:nvPr/>
        </p:nvSpPr>
        <p:spPr>
          <a:xfrm>
            <a:off x="5292242" y="3760347"/>
            <a:ext cx="460716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He is </a:t>
            </a:r>
            <a:r>
              <a:rPr lang="en-US" sz="20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in the class.</a:t>
            </a:r>
          </a:p>
        </p:txBody>
      </p:sp>
      <p:pic>
        <p:nvPicPr>
          <p:cNvPr id="175" name="Picture 174">
            <a:extLst>
              <a:ext uri="{FF2B5EF4-FFF2-40B4-BE49-F238E27FC236}">
                <a16:creationId xmlns:a16="http://schemas.microsoft.com/office/drawing/2014/main" id="{CF44B066-6F85-7756-C3AE-CBD74E90490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60858" y="786863"/>
            <a:ext cx="4074560" cy="2336015"/>
          </a:xfrm>
          <a:prstGeom prst="rect">
            <a:avLst/>
          </a:prstGeom>
        </p:spPr>
      </p:pic>
      <p:pic>
        <p:nvPicPr>
          <p:cNvPr id="177" name="Picture 176">
            <a:extLst>
              <a:ext uri="{FF2B5EF4-FFF2-40B4-BE49-F238E27FC236}">
                <a16:creationId xmlns:a16="http://schemas.microsoft.com/office/drawing/2014/main" id="{0DB993C9-0B19-79B2-1D66-EE92FCD6CBB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40156" y="1423803"/>
            <a:ext cx="1312781" cy="1830094"/>
          </a:xfrm>
          <a:prstGeom prst="rect">
            <a:avLst/>
          </a:prstGeom>
        </p:spPr>
      </p:pic>
      <p:sp>
        <p:nvSpPr>
          <p:cNvPr id="9" name="Up Arrow 8">
            <a:hlinkClick r:id="rId7" action="ppaction://hlinksldjump"/>
            <a:extLst>
              <a:ext uri="{FF2B5EF4-FFF2-40B4-BE49-F238E27FC236}">
                <a16:creationId xmlns:a16="http://schemas.microsoft.com/office/drawing/2014/main" id="{3F86F28F-5BE3-E58C-FCE5-7458EB02A811}"/>
              </a:ext>
            </a:extLst>
          </p:cNvPr>
          <p:cNvSpPr/>
          <p:nvPr/>
        </p:nvSpPr>
        <p:spPr>
          <a:xfrm>
            <a:off x="36926" y="2236891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270392994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5" name="Google Shape;4985;p57"/>
          <p:cNvSpPr/>
          <p:nvPr/>
        </p:nvSpPr>
        <p:spPr>
          <a:xfrm>
            <a:off x="1698280" y="492923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5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C</a:t>
            </a:r>
            <a:r>
              <a:rPr lang="en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lass rules</a:t>
            </a:r>
            <a:endParaRPr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Cooper Black" panose="0208090404030B020404" pitchFamily="18" charset="77"/>
            </a:endParaRPr>
          </a:p>
        </p:txBody>
      </p:sp>
      <p:sp>
        <p:nvSpPr>
          <p:cNvPr id="4988" name="Google Shape;4988;p5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5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5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1" name="Google Shape;4991;p57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4992" name="Google Shape;4992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8" name="Google Shape;4998;p5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9" name="Google Shape;4999;p57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000" name="Google Shape;5000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6" name="Google Shape;5006;p57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57"/>
          <p:cNvSpPr/>
          <p:nvPr/>
        </p:nvSpPr>
        <p:spPr>
          <a:xfrm>
            <a:off x="2055058" y="320925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57"/>
          <p:cNvSpPr/>
          <p:nvPr/>
        </p:nvSpPr>
        <p:spPr>
          <a:xfrm>
            <a:off x="6503649" y="40798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2" name="Google Shape;5012;p57"/>
          <p:cNvGrpSpPr/>
          <p:nvPr/>
        </p:nvGrpSpPr>
        <p:grpSpPr>
          <a:xfrm>
            <a:off x="5331347" y="3023223"/>
            <a:ext cx="625471" cy="618114"/>
            <a:chOff x="5149750" y="3034050"/>
            <a:chExt cx="952300" cy="941100"/>
          </a:xfrm>
        </p:grpSpPr>
        <p:sp>
          <p:nvSpPr>
            <p:cNvPr id="5013" name="Google Shape;5013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57"/>
          <p:cNvGrpSpPr/>
          <p:nvPr/>
        </p:nvGrpSpPr>
        <p:grpSpPr>
          <a:xfrm>
            <a:off x="204799" y="844671"/>
            <a:ext cx="764197" cy="618868"/>
            <a:chOff x="11012875" y="132313"/>
            <a:chExt cx="1119375" cy="906500"/>
          </a:xfrm>
        </p:grpSpPr>
        <p:sp>
          <p:nvSpPr>
            <p:cNvPr id="5066" name="Google Shape;5066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6">
            <a:extLst>
              <a:ext uri="{FF2B5EF4-FFF2-40B4-BE49-F238E27FC236}">
                <a16:creationId xmlns:a16="http://schemas.microsoft.com/office/drawing/2014/main" id="{6DFB555E-C66B-874C-9C4E-C5D781BD2D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592" y="2709620"/>
            <a:ext cx="964209" cy="1426626"/>
          </a:xfrm>
          <a:prstGeom prst="rect">
            <a:avLst/>
          </a:prstGeom>
        </p:spPr>
      </p:pic>
      <p:pic>
        <p:nvPicPr>
          <p:cNvPr id="3" name="Picture 38">
            <a:extLst>
              <a:ext uri="{FF2B5EF4-FFF2-40B4-BE49-F238E27FC236}">
                <a16:creationId xmlns:a16="http://schemas.microsoft.com/office/drawing/2014/main" id="{5B83B004-18FF-3B44-A526-B6D3596C0F4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4740" y="1193295"/>
            <a:ext cx="1180107" cy="1499283"/>
          </a:xfrm>
          <a:prstGeom prst="rect">
            <a:avLst/>
          </a:prstGeom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59A06228-5DD2-2841-9402-3EE8BC346B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02906" y="2968585"/>
            <a:ext cx="1023296" cy="1322533"/>
          </a:xfrm>
          <a:prstGeom prst="rect">
            <a:avLst/>
          </a:prstGeom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9A2B4D6D-D2D7-5E49-B327-7330C4DC25A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3587" b="-3342"/>
          <a:stretch/>
        </p:blipFill>
        <p:spPr>
          <a:xfrm>
            <a:off x="3868975" y="1186660"/>
            <a:ext cx="990416" cy="1366829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4F306DB4-7611-B941-AC21-B124D246F88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673" t="7703" r="18480" b="26188"/>
          <a:stretch/>
        </p:blipFill>
        <p:spPr>
          <a:xfrm>
            <a:off x="3592763" y="2950502"/>
            <a:ext cx="990416" cy="1307506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B9C42984-DC0A-1EB5-81F9-5E992CBDC19D}"/>
              </a:ext>
            </a:extLst>
          </p:cNvPr>
          <p:cNvSpPr/>
          <p:nvPr/>
        </p:nvSpPr>
        <p:spPr>
          <a:xfrm>
            <a:off x="63436" y="4053563"/>
            <a:ext cx="2731386" cy="815686"/>
          </a:xfrm>
          <a:custGeom>
            <a:avLst/>
            <a:gdLst>
              <a:gd name="connsiteX0" fmla="*/ 0 w 2731386"/>
              <a:gd name="connsiteY0" fmla="*/ 135950 h 815686"/>
              <a:gd name="connsiteX1" fmla="*/ 135950 w 2731386"/>
              <a:gd name="connsiteY1" fmla="*/ 0 h 815686"/>
              <a:gd name="connsiteX2" fmla="*/ 652442 w 2731386"/>
              <a:gd name="connsiteY2" fmla="*/ 0 h 815686"/>
              <a:gd name="connsiteX3" fmla="*/ 1168934 w 2731386"/>
              <a:gd name="connsiteY3" fmla="*/ 0 h 815686"/>
              <a:gd name="connsiteX4" fmla="*/ 1636236 w 2731386"/>
              <a:gd name="connsiteY4" fmla="*/ 0 h 815686"/>
              <a:gd name="connsiteX5" fmla="*/ 2054349 w 2731386"/>
              <a:gd name="connsiteY5" fmla="*/ 0 h 815686"/>
              <a:gd name="connsiteX6" fmla="*/ 2595436 w 2731386"/>
              <a:gd name="connsiteY6" fmla="*/ 0 h 815686"/>
              <a:gd name="connsiteX7" fmla="*/ 2731386 w 2731386"/>
              <a:gd name="connsiteY7" fmla="*/ 135950 h 815686"/>
              <a:gd name="connsiteX8" fmla="*/ 2731386 w 2731386"/>
              <a:gd name="connsiteY8" fmla="*/ 679736 h 815686"/>
              <a:gd name="connsiteX9" fmla="*/ 2595436 w 2731386"/>
              <a:gd name="connsiteY9" fmla="*/ 815686 h 815686"/>
              <a:gd name="connsiteX10" fmla="*/ 2103539 w 2731386"/>
              <a:gd name="connsiteY10" fmla="*/ 815686 h 815686"/>
              <a:gd name="connsiteX11" fmla="*/ 1562452 w 2731386"/>
              <a:gd name="connsiteY11" fmla="*/ 815686 h 815686"/>
              <a:gd name="connsiteX12" fmla="*/ 1119744 w 2731386"/>
              <a:gd name="connsiteY12" fmla="*/ 815686 h 815686"/>
              <a:gd name="connsiteX13" fmla="*/ 677037 w 2731386"/>
              <a:gd name="connsiteY13" fmla="*/ 815686 h 815686"/>
              <a:gd name="connsiteX14" fmla="*/ 135950 w 2731386"/>
              <a:gd name="connsiteY14" fmla="*/ 815686 h 815686"/>
              <a:gd name="connsiteX15" fmla="*/ 0 w 2731386"/>
              <a:gd name="connsiteY15" fmla="*/ 679736 h 815686"/>
              <a:gd name="connsiteX16" fmla="*/ 0 w 2731386"/>
              <a:gd name="connsiteY16" fmla="*/ 135950 h 81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31386" h="815686" fill="none" extrusionOk="0">
                <a:moveTo>
                  <a:pt x="0" y="135950"/>
                </a:moveTo>
                <a:cubicBezTo>
                  <a:pt x="19751" y="50350"/>
                  <a:pt x="49038" y="13951"/>
                  <a:pt x="135950" y="0"/>
                </a:cubicBezTo>
                <a:cubicBezTo>
                  <a:pt x="247985" y="-43663"/>
                  <a:pt x="479163" y="13021"/>
                  <a:pt x="652442" y="0"/>
                </a:cubicBezTo>
                <a:cubicBezTo>
                  <a:pt x="825721" y="-13021"/>
                  <a:pt x="1063201" y="43305"/>
                  <a:pt x="1168934" y="0"/>
                </a:cubicBezTo>
                <a:cubicBezTo>
                  <a:pt x="1274667" y="-43305"/>
                  <a:pt x="1443048" y="4530"/>
                  <a:pt x="1636236" y="0"/>
                </a:cubicBezTo>
                <a:cubicBezTo>
                  <a:pt x="1829424" y="-4530"/>
                  <a:pt x="1939466" y="32837"/>
                  <a:pt x="2054349" y="0"/>
                </a:cubicBezTo>
                <a:cubicBezTo>
                  <a:pt x="2169232" y="-32837"/>
                  <a:pt x="2425202" y="62256"/>
                  <a:pt x="2595436" y="0"/>
                </a:cubicBezTo>
                <a:cubicBezTo>
                  <a:pt x="2683061" y="3352"/>
                  <a:pt x="2750762" y="63415"/>
                  <a:pt x="2731386" y="135950"/>
                </a:cubicBezTo>
                <a:cubicBezTo>
                  <a:pt x="2761535" y="261452"/>
                  <a:pt x="2667977" y="464811"/>
                  <a:pt x="2731386" y="679736"/>
                </a:cubicBezTo>
                <a:cubicBezTo>
                  <a:pt x="2727739" y="763227"/>
                  <a:pt x="2683109" y="828399"/>
                  <a:pt x="2595436" y="815686"/>
                </a:cubicBezTo>
                <a:cubicBezTo>
                  <a:pt x="2446900" y="861178"/>
                  <a:pt x="2247892" y="764994"/>
                  <a:pt x="2103539" y="815686"/>
                </a:cubicBezTo>
                <a:cubicBezTo>
                  <a:pt x="1959186" y="866378"/>
                  <a:pt x="1773853" y="752696"/>
                  <a:pt x="1562452" y="815686"/>
                </a:cubicBezTo>
                <a:cubicBezTo>
                  <a:pt x="1351051" y="878676"/>
                  <a:pt x="1215418" y="792863"/>
                  <a:pt x="1119744" y="815686"/>
                </a:cubicBezTo>
                <a:cubicBezTo>
                  <a:pt x="1024070" y="838509"/>
                  <a:pt x="861425" y="808215"/>
                  <a:pt x="677037" y="815686"/>
                </a:cubicBezTo>
                <a:cubicBezTo>
                  <a:pt x="492649" y="823157"/>
                  <a:pt x="307592" y="752744"/>
                  <a:pt x="135950" y="815686"/>
                </a:cubicBezTo>
                <a:cubicBezTo>
                  <a:pt x="39409" y="812627"/>
                  <a:pt x="-8064" y="770701"/>
                  <a:pt x="0" y="679736"/>
                </a:cubicBezTo>
                <a:cubicBezTo>
                  <a:pt x="-16194" y="472074"/>
                  <a:pt x="2443" y="355892"/>
                  <a:pt x="0" y="135950"/>
                </a:cubicBezTo>
                <a:close/>
              </a:path>
              <a:path w="2731386" h="815686" stroke="0" extrusionOk="0">
                <a:moveTo>
                  <a:pt x="0" y="135950"/>
                </a:moveTo>
                <a:cubicBezTo>
                  <a:pt x="-5116" y="44440"/>
                  <a:pt x="63605" y="-735"/>
                  <a:pt x="135950" y="0"/>
                </a:cubicBezTo>
                <a:cubicBezTo>
                  <a:pt x="365858" y="-48780"/>
                  <a:pt x="443727" y="32457"/>
                  <a:pt x="603252" y="0"/>
                </a:cubicBezTo>
                <a:cubicBezTo>
                  <a:pt x="762777" y="-32457"/>
                  <a:pt x="864284" y="22606"/>
                  <a:pt x="1119744" y="0"/>
                </a:cubicBezTo>
                <a:cubicBezTo>
                  <a:pt x="1375204" y="-22606"/>
                  <a:pt x="1451186" y="10563"/>
                  <a:pt x="1537857" y="0"/>
                </a:cubicBezTo>
                <a:cubicBezTo>
                  <a:pt x="1624528" y="-10563"/>
                  <a:pt x="1886903" y="39272"/>
                  <a:pt x="1980565" y="0"/>
                </a:cubicBezTo>
                <a:cubicBezTo>
                  <a:pt x="2074227" y="-39272"/>
                  <a:pt x="2443351" y="31074"/>
                  <a:pt x="2595436" y="0"/>
                </a:cubicBezTo>
                <a:cubicBezTo>
                  <a:pt x="2677186" y="-7183"/>
                  <a:pt x="2719471" y="56637"/>
                  <a:pt x="2731386" y="135950"/>
                </a:cubicBezTo>
                <a:cubicBezTo>
                  <a:pt x="2757594" y="374170"/>
                  <a:pt x="2669322" y="475821"/>
                  <a:pt x="2731386" y="679736"/>
                </a:cubicBezTo>
                <a:cubicBezTo>
                  <a:pt x="2734753" y="753347"/>
                  <a:pt x="2657420" y="818981"/>
                  <a:pt x="2595436" y="815686"/>
                </a:cubicBezTo>
                <a:cubicBezTo>
                  <a:pt x="2370987" y="856275"/>
                  <a:pt x="2285709" y="771892"/>
                  <a:pt x="2128134" y="815686"/>
                </a:cubicBezTo>
                <a:cubicBezTo>
                  <a:pt x="1970559" y="859480"/>
                  <a:pt x="1795151" y="781535"/>
                  <a:pt x="1587047" y="815686"/>
                </a:cubicBezTo>
                <a:cubicBezTo>
                  <a:pt x="1378943" y="849837"/>
                  <a:pt x="1268860" y="801912"/>
                  <a:pt x="1119744" y="815686"/>
                </a:cubicBezTo>
                <a:cubicBezTo>
                  <a:pt x="970628" y="829460"/>
                  <a:pt x="837414" y="788007"/>
                  <a:pt x="677037" y="815686"/>
                </a:cubicBezTo>
                <a:cubicBezTo>
                  <a:pt x="516660" y="843365"/>
                  <a:pt x="395027" y="751470"/>
                  <a:pt x="135950" y="815686"/>
                </a:cubicBezTo>
                <a:cubicBezTo>
                  <a:pt x="64457" y="825641"/>
                  <a:pt x="994" y="752390"/>
                  <a:pt x="0" y="679736"/>
                </a:cubicBezTo>
                <a:cubicBezTo>
                  <a:pt x="-15752" y="529698"/>
                  <a:pt x="50827" y="398428"/>
                  <a:pt x="0" y="135950"/>
                </a:cubicBezTo>
                <a:close/>
              </a:path>
            </a:pathLst>
          </a:custGeom>
          <a:solidFill>
            <a:srgbClr val="BDECBE"/>
          </a:solidFill>
          <a:ln w="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2833792851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cap="none" spc="0" dirty="0">
                <a:ln w="0">
                  <a:solidFill>
                    <a:schemeClr val="tx1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Raise your </a:t>
            </a:r>
          </a:p>
          <a:p>
            <a:pPr algn="ctr"/>
            <a:r>
              <a:rPr lang="en-US" sz="2800" cap="none" spc="0" dirty="0">
                <a:ln w="0">
                  <a:solidFill>
                    <a:schemeClr val="tx1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hand to talk.</a:t>
            </a:r>
            <a:endParaRPr lang="en-US" sz="2800" dirty="0">
              <a:ln w="0">
                <a:solidFill>
                  <a:schemeClr val="tx1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00E9756-8594-980A-2789-BBA0A0AA8462}"/>
              </a:ext>
            </a:extLst>
          </p:cNvPr>
          <p:cNvSpPr/>
          <p:nvPr/>
        </p:nvSpPr>
        <p:spPr>
          <a:xfrm>
            <a:off x="3598" y="2304048"/>
            <a:ext cx="2457720" cy="434889"/>
          </a:xfrm>
          <a:custGeom>
            <a:avLst/>
            <a:gdLst>
              <a:gd name="connsiteX0" fmla="*/ 0 w 2457720"/>
              <a:gd name="connsiteY0" fmla="*/ 72483 h 434889"/>
              <a:gd name="connsiteX1" fmla="*/ 72483 w 2457720"/>
              <a:gd name="connsiteY1" fmla="*/ 0 h 434889"/>
              <a:gd name="connsiteX2" fmla="*/ 696927 w 2457720"/>
              <a:gd name="connsiteY2" fmla="*/ 0 h 434889"/>
              <a:gd name="connsiteX3" fmla="*/ 1205732 w 2457720"/>
              <a:gd name="connsiteY3" fmla="*/ 0 h 434889"/>
              <a:gd name="connsiteX4" fmla="*/ 1783921 w 2457720"/>
              <a:gd name="connsiteY4" fmla="*/ 0 h 434889"/>
              <a:gd name="connsiteX5" fmla="*/ 2385237 w 2457720"/>
              <a:gd name="connsiteY5" fmla="*/ 0 h 434889"/>
              <a:gd name="connsiteX6" fmla="*/ 2457720 w 2457720"/>
              <a:gd name="connsiteY6" fmla="*/ 72483 h 434889"/>
              <a:gd name="connsiteX7" fmla="*/ 2457720 w 2457720"/>
              <a:gd name="connsiteY7" fmla="*/ 362406 h 434889"/>
              <a:gd name="connsiteX8" fmla="*/ 2385237 w 2457720"/>
              <a:gd name="connsiteY8" fmla="*/ 434889 h 434889"/>
              <a:gd name="connsiteX9" fmla="*/ 1760793 w 2457720"/>
              <a:gd name="connsiteY9" fmla="*/ 434889 h 434889"/>
              <a:gd name="connsiteX10" fmla="*/ 1251988 w 2457720"/>
              <a:gd name="connsiteY10" fmla="*/ 434889 h 434889"/>
              <a:gd name="connsiteX11" fmla="*/ 696927 w 2457720"/>
              <a:gd name="connsiteY11" fmla="*/ 434889 h 434889"/>
              <a:gd name="connsiteX12" fmla="*/ 72483 w 2457720"/>
              <a:gd name="connsiteY12" fmla="*/ 434889 h 434889"/>
              <a:gd name="connsiteX13" fmla="*/ 0 w 2457720"/>
              <a:gd name="connsiteY13" fmla="*/ 362406 h 434889"/>
              <a:gd name="connsiteX14" fmla="*/ 0 w 2457720"/>
              <a:gd name="connsiteY14" fmla="*/ 72483 h 43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57720" h="434889" fill="none" extrusionOk="0">
                <a:moveTo>
                  <a:pt x="0" y="72483"/>
                </a:moveTo>
                <a:cubicBezTo>
                  <a:pt x="1634" y="30149"/>
                  <a:pt x="36504" y="7732"/>
                  <a:pt x="72483" y="0"/>
                </a:cubicBezTo>
                <a:cubicBezTo>
                  <a:pt x="314195" y="-60387"/>
                  <a:pt x="394423" y="19254"/>
                  <a:pt x="696927" y="0"/>
                </a:cubicBezTo>
                <a:cubicBezTo>
                  <a:pt x="999431" y="-19254"/>
                  <a:pt x="953683" y="47705"/>
                  <a:pt x="1205732" y="0"/>
                </a:cubicBezTo>
                <a:cubicBezTo>
                  <a:pt x="1457781" y="-47705"/>
                  <a:pt x="1659164" y="25069"/>
                  <a:pt x="1783921" y="0"/>
                </a:cubicBezTo>
                <a:cubicBezTo>
                  <a:pt x="1908678" y="-25069"/>
                  <a:pt x="2101315" y="55365"/>
                  <a:pt x="2385237" y="0"/>
                </a:cubicBezTo>
                <a:cubicBezTo>
                  <a:pt x="2427348" y="7446"/>
                  <a:pt x="2457967" y="31101"/>
                  <a:pt x="2457720" y="72483"/>
                </a:cubicBezTo>
                <a:cubicBezTo>
                  <a:pt x="2491932" y="216252"/>
                  <a:pt x="2433588" y="295870"/>
                  <a:pt x="2457720" y="362406"/>
                </a:cubicBezTo>
                <a:cubicBezTo>
                  <a:pt x="2461067" y="404091"/>
                  <a:pt x="2429609" y="438370"/>
                  <a:pt x="2385237" y="434889"/>
                </a:cubicBezTo>
                <a:cubicBezTo>
                  <a:pt x="2204891" y="474123"/>
                  <a:pt x="1956975" y="373224"/>
                  <a:pt x="1760793" y="434889"/>
                </a:cubicBezTo>
                <a:cubicBezTo>
                  <a:pt x="1564611" y="496554"/>
                  <a:pt x="1475132" y="405863"/>
                  <a:pt x="1251988" y="434889"/>
                </a:cubicBezTo>
                <a:cubicBezTo>
                  <a:pt x="1028844" y="463915"/>
                  <a:pt x="841262" y="416369"/>
                  <a:pt x="696927" y="434889"/>
                </a:cubicBezTo>
                <a:cubicBezTo>
                  <a:pt x="552592" y="453409"/>
                  <a:pt x="373032" y="390568"/>
                  <a:pt x="72483" y="434889"/>
                </a:cubicBezTo>
                <a:cubicBezTo>
                  <a:pt x="33313" y="432657"/>
                  <a:pt x="1747" y="401911"/>
                  <a:pt x="0" y="362406"/>
                </a:cubicBezTo>
                <a:cubicBezTo>
                  <a:pt x="-5833" y="288711"/>
                  <a:pt x="20219" y="152857"/>
                  <a:pt x="0" y="72483"/>
                </a:cubicBezTo>
                <a:close/>
              </a:path>
              <a:path w="2457720" h="434889" stroke="0" extrusionOk="0">
                <a:moveTo>
                  <a:pt x="0" y="72483"/>
                </a:moveTo>
                <a:cubicBezTo>
                  <a:pt x="-1981" y="35928"/>
                  <a:pt x="31455" y="-412"/>
                  <a:pt x="72483" y="0"/>
                </a:cubicBezTo>
                <a:cubicBezTo>
                  <a:pt x="340173" y="-40799"/>
                  <a:pt x="466411" y="66550"/>
                  <a:pt x="650672" y="0"/>
                </a:cubicBezTo>
                <a:cubicBezTo>
                  <a:pt x="834933" y="-66550"/>
                  <a:pt x="1059133" y="37286"/>
                  <a:pt x="1275115" y="0"/>
                </a:cubicBezTo>
                <a:cubicBezTo>
                  <a:pt x="1491097" y="-37286"/>
                  <a:pt x="1953343" y="37528"/>
                  <a:pt x="2385237" y="0"/>
                </a:cubicBezTo>
                <a:cubicBezTo>
                  <a:pt x="2425933" y="7817"/>
                  <a:pt x="2456910" y="24785"/>
                  <a:pt x="2457720" y="72483"/>
                </a:cubicBezTo>
                <a:cubicBezTo>
                  <a:pt x="2480983" y="153636"/>
                  <a:pt x="2427935" y="256767"/>
                  <a:pt x="2457720" y="362406"/>
                </a:cubicBezTo>
                <a:cubicBezTo>
                  <a:pt x="2466340" y="403687"/>
                  <a:pt x="2418433" y="431770"/>
                  <a:pt x="2385237" y="434889"/>
                </a:cubicBezTo>
                <a:cubicBezTo>
                  <a:pt x="2133531" y="459036"/>
                  <a:pt x="1953360" y="375635"/>
                  <a:pt x="1830176" y="434889"/>
                </a:cubicBezTo>
                <a:cubicBezTo>
                  <a:pt x="1706992" y="494143"/>
                  <a:pt x="1477573" y="417106"/>
                  <a:pt x="1275115" y="434889"/>
                </a:cubicBezTo>
                <a:cubicBezTo>
                  <a:pt x="1072657" y="452672"/>
                  <a:pt x="882811" y="432983"/>
                  <a:pt x="720054" y="434889"/>
                </a:cubicBezTo>
                <a:cubicBezTo>
                  <a:pt x="557297" y="436795"/>
                  <a:pt x="394862" y="366692"/>
                  <a:pt x="72483" y="434889"/>
                </a:cubicBezTo>
                <a:cubicBezTo>
                  <a:pt x="35439" y="434153"/>
                  <a:pt x="-536" y="403656"/>
                  <a:pt x="0" y="362406"/>
                </a:cubicBezTo>
                <a:cubicBezTo>
                  <a:pt x="-23660" y="249589"/>
                  <a:pt x="26344" y="146658"/>
                  <a:pt x="0" y="72483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981765707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prepared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36974150-1E77-EFA8-EE5D-93A00C98A4DA}"/>
              </a:ext>
            </a:extLst>
          </p:cNvPr>
          <p:cNvSpPr/>
          <p:nvPr/>
        </p:nvSpPr>
        <p:spPr>
          <a:xfrm>
            <a:off x="3295631" y="2159754"/>
            <a:ext cx="3132387" cy="835654"/>
          </a:xfrm>
          <a:custGeom>
            <a:avLst/>
            <a:gdLst>
              <a:gd name="connsiteX0" fmla="*/ 0 w 3132387"/>
              <a:gd name="connsiteY0" fmla="*/ 139278 h 835654"/>
              <a:gd name="connsiteX1" fmla="*/ 139278 w 3132387"/>
              <a:gd name="connsiteY1" fmla="*/ 0 h 835654"/>
              <a:gd name="connsiteX2" fmla="*/ 738583 w 3132387"/>
              <a:gd name="connsiteY2" fmla="*/ 0 h 835654"/>
              <a:gd name="connsiteX3" fmla="*/ 1366425 w 3132387"/>
              <a:gd name="connsiteY3" fmla="*/ 0 h 835654"/>
              <a:gd name="connsiteX4" fmla="*/ 1880115 w 3132387"/>
              <a:gd name="connsiteY4" fmla="*/ 0 h 835654"/>
              <a:gd name="connsiteX5" fmla="*/ 2393804 w 3132387"/>
              <a:gd name="connsiteY5" fmla="*/ 0 h 835654"/>
              <a:gd name="connsiteX6" fmla="*/ 2993109 w 3132387"/>
              <a:gd name="connsiteY6" fmla="*/ 0 h 835654"/>
              <a:gd name="connsiteX7" fmla="*/ 3132387 w 3132387"/>
              <a:gd name="connsiteY7" fmla="*/ 139278 h 835654"/>
              <a:gd name="connsiteX8" fmla="*/ 3132387 w 3132387"/>
              <a:gd name="connsiteY8" fmla="*/ 696376 h 835654"/>
              <a:gd name="connsiteX9" fmla="*/ 2993109 w 3132387"/>
              <a:gd name="connsiteY9" fmla="*/ 835654 h 835654"/>
              <a:gd name="connsiteX10" fmla="*/ 2450881 w 3132387"/>
              <a:gd name="connsiteY10" fmla="*/ 835654 h 835654"/>
              <a:gd name="connsiteX11" fmla="*/ 1851577 w 3132387"/>
              <a:gd name="connsiteY11" fmla="*/ 835654 h 835654"/>
              <a:gd name="connsiteX12" fmla="*/ 1223734 w 3132387"/>
              <a:gd name="connsiteY12" fmla="*/ 835654 h 835654"/>
              <a:gd name="connsiteX13" fmla="*/ 652968 w 3132387"/>
              <a:gd name="connsiteY13" fmla="*/ 835654 h 835654"/>
              <a:gd name="connsiteX14" fmla="*/ 139278 w 3132387"/>
              <a:gd name="connsiteY14" fmla="*/ 835654 h 835654"/>
              <a:gd name="connsiteX15" fmla="*/ 0 w 3132387"/>
              <a:gd name="connsiteY15" fmla="*/ 696376 h 835654"/>
              <a:gd name="connsiteX16" fmla="*/ 0 w 3132387"/>
              <a:gd name="connsiteY16" fmla="*/ 139278 h 835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132387" h="835654" fill="none" extrusionOk="0">
                <a:moveTo>
                  <a:pt x="0" y="139278"/>
                </a:moveTo>
                <a:cubicBezTo>
                  <a:pt x="2400" y="55353"/>
                  <a:pt x="72389" y="-9094"/>
                  <a:pt x="139278" y="0"/>
                </a:cubicBezTo>
                <a:cubicBezTo>
                  <a:pt x="315317" y="-18455"/>
                  <a:pt x="507808" y="37143"/>
                  <a:pt x="738583" y="0"/>
                </a:cubicBezTo>
                <a:cubicBezTo>
                  <a:pt x="969359" y="-37143"/>
                  <a:pt x="1157348" y="52301"/>
                  <a:pt x="1366425" y="0"/>
                </a:cubicBezTo>
                <a:cubicBezTo>
                  <a:pt x="1575502" y="-52301"/>
                  <a:pt x="1706711" y="33451"/>
                  <a:pt x="1880115" y="0"/>
                </a:cubicBezTo>
                <a:cubicBezTo>
                  <a:pt x="2053519" y="-33451"/>
                  <a:pt x="2286882" y="53175"/>
                  <a:pt x="2393804" y="0"/>
                </a:cubicBezTo>
                <a:cubicBezTo>
                  <a:pt x="2500726" y="-53175"/>
                  <a:pt x="2780375" y="53537"/>
                  <a:pt x="2993109" y="0"/>
                </a:cubicBezTo>
                <a:cubicBezTo>
                  <a:pt x="3072081" y="17017"/>
                  <a:pt x="3129263" y="58984"/>
                  <a:pt x="3132387" y="139278"/>
                </a:cubicBezTo>
                <a:cubicBezTo>
                  <a:pt x="3158455" y="340965"/>
                  <a:pt x="3108420" y="553273"/>
                  <a:pt x="3132387" y="696376"/>
                </a:cubicBezTo>
                <a:cubicBezTo>
                  <a:pt x="3146239" y="774350"/>
                  <a:pt x="3092187" y="836452"/>
                  <a:pt x="2993109" y="835654"/>
                </a:cubicBezTo>
                <a:cubicBezTo>
                  <a:pt x="2763296" y="868150"/>
                  <a:pt x="2686575" y="833926"/>
                  <a:pt x="2450881" y="835654"/>
                </a:cubicBezTo>
                <a:cubicBezTo>
                  <a:pt x="2215187" y="837382"/>
                  <a:pt x="2018466" y="767661"/>
                  <a:pt x="1851577" y="835654"/>
                </a:cubicBezTo>
                <a:cubicBezTo>
                  <a:pt x="1684688" y="903647"/>
                  <a:pt x="1373079" y="819001"/>
                  <a:pt x="1223734" y="835654"/>
                </a:cubicBezTo>
                <a:cubicBezTo>
                  <a:pt x="1074389" y="852307"/>
                  <a:pt x="933707" y="820587"/>
                  <a:pt x="652968" y="835654"/>
                </a:cubicBezTo>
                <a:cubicBezTo>
                  <a:pt x="372229" y="850721"/>
                  <a:pt x="268762" y="780430"/>
                  <a:pt x="139278" y="835654"/>
                </a:cubicBezTo>
                <a:cubicBezTo>
                  <a:pt x="56749" y="841842"/>
                  <a:pt x="-6091" y="771470"/>
                  <a:pt x="0" y="696376"/>
                </a:cubicBezTo>
                <a:cubicBezTo>
                  <a:pt x="-37545" y="578875"/>
                  <a:pt x="19194" y="328537"/>
                  <a:pt x="0" y="139278"/>
                </a:cubicBezTo>
                <a:close/>
              </a:path>
              <a:path w="3132387" h="835654" stroke="0" extrusionOk="0">
                <a:moveTo>
                  <a:pt x="0" y="139278"/>
                </a:moveTo>
                <a:cubicBezTo>
                  <a:pt x="-8516" y="54195"/>
                  <a:pt x="54991" y="6266"/>
                  <a:pt x="139278" y="0"/>
                </a:cubicBezTo>
                <a:cubicBezTo>
                  <a:pt x="291680" y="-25673"/>
                  <a:pt x="575737" y="68613"/>
                  <a:pt x="738583" y="0"/>
                </a:cubicBezTo>
                <a:cubicBezTo>
                  <a:pt x="901429" y="-68613"/>
                  <a:pt x="1107620" y="47506"/>
                  <a:pt x="1252272" y="0"/>
                </a:cubicBezTo>
                <a:cubicBezTo>
                  <a:pt x="1396924" y="-47506"/>
                  <a:pt x="1647172" y="13964"/>
                  <a:pt x="1880115" y="0"/>
                </a:cubicBezTo>
                <a:cubicBezTo>
                  <a:pt x="2113058" y="-13964"/>
                  <a:pt x="2232238" y="23615"/>
                  <a:pt x="2422343" y="0"/>
                </a:cubicBezTo>
                <a:cubicBezTo>
                  <a:pt x="2612448" y="-23615"/>
                  <a:pt x="2836507" y="46592"/>
                  <a:pt x="2993109" y="0"/>
                </a:cubicBezTo>
                <a:cubicBezTo>
                  <a:pt x="3055376" y="-4764"/>
                  <a:pt x="3124833" y="62765"/>
                  <a:pt x="3132387" y="139278"/>
                </a:cubicBezTo>
                <a:cubicBezTo>
                  <a:pt x="3157733" y="281429"/>
                  <a:pt x="3080899" y="425101"/>
                  <a:pt x="3132387" y="696376"/>
                </a:cubicBezTo>
                <a:cubicBezTo>
                  <a:pt x="3143903" y="765246"/>
                  <a:pt x="3087576" y="843877"/>
                  <a:pt x="2993109" y="835654"/>
                </a:cubicBezTo>
                <a:cubicBezTo>
                  <a:pt x="2773018" y="851744"/>
                  <a:pt x="2729419" y="800125"/>
                  <a:pt x="2479419" y="835654"/>
                </a:cubicBezTo>
                <a:cubicBezTo>
                  <a:pt x="2229419" y="871183"/>
                  <a:pt x="2174212" y="808950"/>
                  <a:pt x="1908653" y="835654"/>
                </a:cubicBezTo>
                <a:cubicBezTo>
                  <a:pt x="1643094" y="862358"/>
                  <a:pt x="1591794" y="832113"/>
                  <a:pt x="1309349" y="835654"/>
                </a:cubicBezTo>
                <a:cubicBezTo>
                  <a:pt x="1026904" y="839195"/>
                  <a:pt x="949741" y="816704"/>
                  <a:pt x="767121" y="835654"/>
                </a:cubicBezTo>
                <a:cubicBezTo>
                  <a:pt x="584501" y="854604"/>
                  <a:pt x="280757" y="819617"/>
                  <a:pt x="139278" y="835654"/>
                </a:cubicBezTo>
                <a:cubicBezTo>
                  <a:pt x="52470" y="848722"/>
                  <a:pt x="2805" y="786512"/>
                  <a:pt x="0" y="696376"/>
                </a:cubicBezTo>
                <a:cubicBezTo>
                  <a:pt x="-27361" y="492945"/>
                  <a:pt x="16877" y="391969"/>
                  <a:pt x="0" y="139278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4114996770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Listen to the teacher.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406D6AC-70CD-451B-CAA9-A05ADDAC5C2F}"/>
              </a:ext>
            </a:extLst>
          </p:cNvPr>
          <p:cNvSpPr/>
          <p:nvPr/>
        </p:nvSpPr>
        <p:spPr>
          <a:xfrm>
            <a:off x="3178144" y="4093583"/>
            <a:ext cx="2445939" cy="836536"/>
          </a:xfrm>
          <a:custGeom>
            <a:avLst/>
            <a:gdLst>
              <a:gd name="connsiteX0" fmla="*/ 0 w 2445939"/>
              <a:gd name="connsiteY0" fmla="*/ 139425 h 836536"/>
              <a:gd name="connsiteX1" fmla="*/ 139425 w 2445939"/>
              <a:gd name="connsiteY1" fmla="*/ 0 h 836536"/>
              <a:gd name="connsiteX2" fmla="*/ 616185 w 2445939"/>
              <a:gd name="connsiteY2" fmla="*/ 0 h 836536"/>
              <a:gd name="connsiteX3" fmla="*/ 1201299 w 2445939"/>
              <a:gd name="connsiteY3" fmla="*/ 0 h 836536"/>
              <a:gd name="connsiteX4" fmla="*/ 1743071 w 2445939"/>
              <a:gd name="connsiteY4" fmla="*/ 0 h 836536"/>
              <a:gd name="connsiteX5" fmla="*/ 2306514 w 2445939"/>
              <a:gd name="connsiteY5" fmla="*/ 0 h 836536"/>
              <a:gd name="connsiteX6" fmla="*/ 2445939 w 2445939"/>
              <a:gd name="connsiteY6" fmla="*/ 139425 h 836536"/>
              <a:gd name="connsiteX7" fmla="*/ 2445939 w 2445939"/>
              <a:gd name="connsiteY7" fmla="*/ 697111 h 836536"/>
              <a:gd name="connsiteX8" fmla="*/ 2306514 w 2445939"/>
              <a:gd name="connsiteY8" fmla="*/ 836536 h 836536"/>
              <a:gd name="connsiteX9" fmla="*/ 1786413 w 2445939"/>
              <a:gd name="connsiteY9" fmla="*/ 836536 h 836536"/>
              <a:gd name="connsiteX10" fmla="*/ 1266311 w 2445939"/>
              <a:gd name="connsiteY10" fmla="*/ 836536 h 836536"/>
              <a:gd name="connsiteX11" fmla="*/ 702868 w 2445939"/>
              <a:gd name="connsiteY11" fmla="*/ 836536 h 836536"/>
              <a:gd name="connsiteX12" fmla="*/ 139425 w 2445939"/>
              <a:gd name="connsiteY12" fmla="*/ 836536 h 836536"/>
              <a:gd name="connsiteX13" fmla="*/ 0 w 2445939"/>
              <a:gd name="connsiteY13" fmla="*/ 697111 h 836536"/>
              <a:gd name="connsiteX14" fmla="*/ 0 w 2445939"/>
              <a:gd name="connsiteY14" fmla="*/ 139425 h 836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45939" h="836536" fill="none" extrusionOk="0">
                <a:moveTo>
                  <a:pt x="0" y="139425"/>
                </a:moveTo>
                <a:cubicBezTo>
                  <a:pt x="19514" y="61102"/>
                  <a:pt x="75093" y="-18590"/>
                  <a:pt x="139425" y="0"/>
                </a:cubicBezTo>
                <a:cubicBezTo>
                  <a:pt x="245879" y="-55790"/>
                  <a:pt x="512715" y="27257"/>
                  <a:pt x="616185" y="0"/>
                </a:cubicBezTo>
                <a:cubicBezTo>
                  <a:pt x="719655" y="-27257"/>
                  <a:pt x="1041110" y="60410"/>
                  <a:pt x="1201299" y="0"/>
                </a:cubicBezTo>
                <a:cubicBezTo>
                  <a:pt x="1361488" y="-60410"/>
                  <a:pt x="1506104" y="25417"/>
                  <a:pt x="1743071" y="0"/>
                </a:cubicBezTo>
                <a:cubicBezTo>
                  <a:pt x="1980038" y="-25417"/>
                  <a:pt x="2122535" y="13249"/>
                  <a:pt x="2306514" y="0"/>
                </a:cubicBezTo>
                <a:cubicBezTo>
                  <a:pt x="2386571" y="20341"/>
                  <a:pt x="2428856" y="77911"/>
                  <a:pt x="2445939" y="139425"/>
                </a:cubicBezTo>
                <a:cubicBezTo>
                  <a:pt x="2458701" y="310767"/>
                  <a:pt x="2402332" y="527976"/>
                  <a:pt x="2445939" y="697111"/>
                </a:cubicBezTo>
                <a:cubicBezTo>
                  <a:pt x="2447834" y="764656"/>
                  <a:pt x="2393209" y="838469"/>
                  <a:pt x="2306514" y="836536"/>
                </a:cubicBezTo>
                <a:cubicBezTo>
                  <a:pt x="2136172" y="839956"/>
                  <a:pt x="2006140" y="792808"/>
                  <a:pt x="1786413" y="836536"/>
                </a:cubicBezTo>
                <a:cubicBezTo>
                  <a:pt x="1566686" y="880264"/>
                  <a:pt x="1460339" y="792669"/>
                  <a:pt x="1266311" y="836536"/>
                </a:cubicBezTo>
                <a:cubicBezTo>
                  <a:pt x="1072283" y="880403"/>
                  <a:pt x="958542" y="823696"/>
                  <a:pt x="702868" y="836536"/>
                </a:cubicBezTo>
                <a:cubicBezTo>
                  <a:pt x="447194" y="849376"/>
                  <a:pt x="302362" y="810303"/>
                  <a:pt x="139425" y="836536"/>
                </a:cubicBezTo>
                <a:cubicBezTo>
                  <a:pt x="83397" y="846029"/>
                  <a:pt x="16980" y="764265"/>
                  <a:pt x="0" y="697111"/>
                </a:cubicBezTo>
                <a:cubicBezTo>
                  <a:pt x="-7342" y="574128"/>
                  <a:pt x="8297" y="302499"/>
                  <a:pt x="0" y="139425"/>
                </a:cubicBezTo>
                <a:close/>
              </a:path>
              <a:path w="2445939" h="836536" stroke="0" extrusionOk="0">
                <a:moveTo>
                  <a:pt x="0" y="139425"/>
                </a:moveTo>
                <a:cubicBezTo>
                  <a:pt x="7001" y="76976"/>
                  <a:pt x="84507" y="-3304"/>
                  <a:pt x="139425" y="0"/>
                </a:cubicBezTo>
                <a:cubicBezTo>
                  <a:pt x="383556" y="-50135"/>
                  <a:pt x="488692" y="14587"/>
                  <a:pt x="702868" y="0"/>
                </a:cubicBezTo>
                <a:cubicBezTo>
                  <a:pt x="917044" y="-14587"/>
                  <a:pt x="1040150" y="5944"/>
                  <a:pt x="1179628" y="0"/>
                </a:cubicBezTo>
                <a:cubicBezTo>
                  <a:pt x="1319106" y="-5944"/>
                  <a:pt x="1539191" y="16037"/>
                  <a:pt x="1699729" y="0"/>
                </a:cubicBezTo>
                <a:cubicBezTo>
                  <a:pt x="1860267" y="-16037"/>
                  <a:pt x="2164172" y="21574"/>
                  <a:pt x="2306514" y="0"/>
                </a:cubicBezTo>
                <a:cubicBezTo>
                  <a:pt x="2379309" y="1566"/>
                  <a:pt x="2435030" y="58720"/>
                  <a:pt x="2445939" y="139425"/>
                </a:cubicBezTo>
                <a:cubicBezTo>
                  <a:pt x="2494848" y="392048"/>
                  <a:pt x="2386425" y="441606"/>
                  <a:pt x="2445939" y="697111"/>
                </a:cubicBezTo>
                <a:cubicBezTo>
                  <a:pt x="2437326" y="791142"/>
                  <a:pt x="2384279" y="832401"/>
                  <a:pt x="2306514" y="836536"/>
                </a:cubicBezTo>
                <a:cubicBezTo>
                  <a:pt x="2064611" y="879770"/>
                  <a:pt x="1942316" y="830277"/>
                  <a:pt x="1786413" y="836536"/>
                </a:cubicBezTo>
                <a:cubicBezTo>
                  <a:pt x="1630510" y="842795"/>
                  <a:pt x="1486061" y="803059"/>
                  <a:pt x="1287982" y="836536"/>
                </a:cubicBezTo>
                <a:cubicBezTo>
                  <a:pt x="1089903" y="870013"/>
                  <a:pt x="936623" y="833792"/>
                  <a:pt x="702868" y="836536"/>
                </a:cubicBezTo>
                <a:cubicBezTo>
                  <a:pt x="469113" y="839280"/>
                  <a:pt x="324123" y="801465"/>
                  <a:pt x="139425" y="836536"/>
                </a:cubicBezTo>
                <a:cubicBezTo>
                  <a:pt x="50889" y="821239"/>
                  <a:pt x="-6254" y="773500"/>
                  <a:pt x="0" y="697111"/>
                </a:cubicBezTo>
                <a:cubicBezTo>
                  <a:pt x="-30651" y="471695"/>
                  <a:pt x="19154" y="314227"/>
                  <a:pt x="0" y="139425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94270326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2D7E6E63-B4BC-C64B-9EE6-7BD69FD79D06}"/>
              </a:ext>
            </a:extLst>
          </p:cNvPr>
          <p:cNvSpPr txBox="1"/>
          <p:nvPr/>
        </p:nvSpPr>
        <p:spPr>
          <a:xfrm>
            <a:off x="1232458" y="3823105"/>
            <a:ext cx="6446401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</a:p>
          <a:p>
            <a:pPr algn="ctr"/>
            <a:r>
              <a:rPr lang="en-US" sz="28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stay in your </a:t>
            </a:r>
          </a:p>
          <a:p>
            <a:pPr algn="ctr"/>
            <a:r>
              <a:rPr lang="en-US" sz="28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seat.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00BF493-1109-A209-DAE1-97A3CF836A43}"/>
              </a:ext>
            </a:extLst>
          </p:cNvPr>
          <p:cNvSpPr/>
          <p:nvPr/>
        </p:nvSpPr>
        <p:spPr>
          <a:xfrm>
            <a:off x="6007405" y="4069030"/>
            <a:ext cx="2876632" cy="800219"/>
          </a:xfrm>
          <a:custGeom>
            <a:avLst/>
            <a:gdLst>
              <a:gd name="connsiteX0" fmla="*/ 0 w 2876632"/>
              <a:gd name="connsiteY0" fmla="*/ 133373 h 800219"/>
              <a:gd name="connsiteX1" fmla="*/ 133373 w 2876632"/>
              <a:gd name="connsiteY1" fmla="*/ 0 h 800219"/>
              <a:gd name="connsiteX2" fmla="*/ 681449 w 2876632"/>
              <a:gd name="connsiteY2" fmla="*/ 0 h 800219"/>
              <a:gd name="connsiteX3" fmla="*/ 1151229 w 2876632"/>
              <a:gd name="connsiteY3" fmla="*/ 0 h 800219"/>
              <a:gd name="connsiteX4" fmla="*/ 1621008 w 2876632"/>
              <a:gd name="connsiteY4" fmla="*/ 0 h 800219"/>
              <a:gd name="connsiteX5" fmla="*/ 2169084 w 2876632"/>
              <a:gd name="connsiteY5" fmla="*/ 0 h 800219"/>
              <a:gd name="connsiteX6" fmla="*/ 2743259 w 2876632"/>
              <a:gd name="connsiteY6" fmla="*/ 0 h 800219"/>
              <a:gd name="connsiteX7" fmla="*/ 2876632 w 2876632"/>
              <a:gd name="connsiteY7" fmla="*/ 133373 h 800219"/>
              <a:gd name="connsiteX8" fmla="*/ 2876632 w 2876632"/>
              <a:gd name="connsiteY8" fmla="*/ 666846 h 800219"/>
              <a:gd name="connsiteX9" fmla="*/ 2743259 w 2876632"/>
              <a:gd name="connsiteY9" fmla="*/ 800219 h 800219"/>
              <a:gd name="connsiteX10" fmla="*/ 2299578 w 2876632"/>
              <a:gd name="connsiteY10" fmla="*/ 800219 h 800219"/>
              <a:gd name="connsiteX11" fmla="*/ 1829799 w 2876632"/>
              <a:gd name="connsiteY11" fmla="*/ 800219 h 800219"/>
              <a:gd name="connsiteX12" fmla="*/ 1307822 w 2876632"/>
              <a:gd name="connsiteY12" fmla="*/ 800219 h 800219"/>
              <a:gd name="connsiteX13" fmla="*/ 811943 w 2876632"/>
              <a:gd name="connsiteY13" fmla="*/ 800219 h 800219"/>
              <a:gd name="connsiteX14" fmla="*/ 133373 w 2876632"/>
              <a:gd name="connsiteY14" fmla="*/ 800219 h 800219"/>
              <a:gd name="connsiteX15" fmla="*/ 0 w 2876632"/>
              <a:gd name="connsiteY15" fmla="*/ 666846 h 800219"/>
              <a:gd name="connsiteX16" fmla="*/ 0 w 2876632"/>
              <a:gd name="connsiteY16" fmla="*/ 133373 h 80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76632" h="800219" fill="none" extrusionOk="0">
                <a:moveTo>
                  <a:pt x="0" y="133373"/>
                </a:moveTo>
                <a:cubicBezTo>
                  <a:pt x="1478" y="51551"/>
                  <a:pt x="51182" y="-8298"/>
                  <a:pt x="133373" y="0"/>
                </a:cubicBezTo>
                <a:cubicBezTo>
                  <a:pt x="364281" y="-30455"/>
                  <a:pt x="497374" y="64216"/>
                  <a:pt x="681449" y="0"/>
                </a:cubicBezTo>
                <a:cubicBezTo>
                  <a:pt x="865524" y="-64216"/>
                  <a:pt x="1041075" y="46673"/>
                  <a:pt x="1151229" y="0"/>
                </a:cubicBezTo>
                <a:cubicBezTo>
                  <a:pt x="1261383" y="-46673"/>
                  <a:pt x="1440947" y="33949"/>
                  <a:pt x="1621008" y="0"/>
                </a:cubicBezTo>
                <a:cubicBezTo>
                  <a:pt x="1801069" y="-33949"/>
                  <a:pt x="1964065" y="51226"/>
                  <a:pt x="2169084" y="0"/>
                </a:cubicBezTo>
                <a:cubicBezTo>
                  <a:pt x="2374103" y="-51226"/>
                  <a:pt x="2580728" y="20384"/>
                  <a:pt x="2743259" y="0"/>
                </a:cubicBezTo>
                <a:cubicBezTo>
                  <a:pt x="2813365" y="233"/>
                  <a:pt x="2868649" y="68375"/>
                  <a:pt x="2876632" y="133373"/>
                </a:cubicBezTo>
                <a:cubicBezTo>
                  <a:pt x="2882243" y="269882"/>
                  <a:pt x="2858438" y="472788"/>
                  <a:pt x="2876632" y="666846"/>
                </a:cubicBezTo>
                <a:cubicBezTo>
                  <a:pt x="2883567" y="748965"/>
                  <a:pt x="2821082" y="804505"/>
                  <a:pt x="2743259" y="800219"/>
                </a:cubicBezTo>
                <a:cubicBezTo>
                  <a:pt x="2558174" y="811926"/>
                  <a:pt x="2477286" y="797747"/>
                  <a:pt x="2299578" y="800219"/>
                </a:cubicBezTo>
                <a:cubicBezTo>
                  <a:pt x="2121870" y="802691"/>
                  <a:pt x="1930444" y="780315"/>
                  <a:pt x="1829799" y="800219"/>
                </a:cubicBezTo>
                <a:cubicBezTo>
                  <a:pt x="1729154" y="820123"/>
                  <a:pt x="1526336" y="775085"/>
                  <a:pt x="1307822" y="800219"/>
                </a:cubicBezTo>
                <a:cubicBezTo>
                  <a:pt x="1089308" y="825353"/>
                  <a:pt x="1059412" y="764422"/>
                  <a:pt x="811943" y="800219"/>
                </a:cubicBezTo>
                <a:cubicBezTo>
                  <a:pt x="564474" y="836016"/>
                  <a:pt x="351765" y="763301"/>
                  <a:pt x="133373" y="800219"/>
                </a:cubicBezTo>
                <a:cubicBezTo>
                  <a:pt x="65731" y="788999"/>
                  <a:pt x="1923" y="736573"/>
                  <a:pt x="0" y="666846"/>
                </a:cubicBezTo>
                <a:cubicBezTo>
                  <a:pt x="-12376" y="524091"/>
                  <a:pt x="17452" y="245023"/>
                  <a:pt x="0" y="133373"/>
                </a:cubicBezTo>
                <a:close/>
              </a:path>
              <a:path w="2876632" h="800219" stroke="0" extrusionOk="0">
                <a:moveTo>
                  <a:pt x="0" y="133373"/>
                </a:moveTo>
                <a:cubicBezTo>
                  <a:pt x="2510" y="51468"/>
                  <a:pt x="72275" y="10022"/>
                  <a:pt x="133373" y="0"/>
                </a:cubicBezTo>
                <a:cubicBezTo>
                  <a:pt x="321775" y="-5783"/>
                  <a:pt x="499074" y="49498"/>
                  <a:pt x="655350" y="0"/>
                </a:cubicBezTo>
                <a:cubicBezTo>
                  <a:pt x="811626" y="-49498"/>
                  <a:pt x="1037927" y="57440"/>
                  <a:pt x="1177327" y="0"/>
                </a:cubicBezTo>
                <a:cubicBezTo>
                  <a:pt x="1316727" y="-57440"/>
                  <a:pt x="1426690" y="47658"/>
                  <a:pt x="1621008" y="0"/>
                </a:cubicBezTo>
                <a:cubicBezTo>
                  <a:pt x="1815326" y="-47658"/>
                  <a:pt x="1891947" y="22916"/>
                  <a:pt x="2064689" y="0"/>
                </a:cubicBezTo>
                <a:cubicBezTo>
                  <a:pt x="2237431" y="-22916"/>
                  <a:pt x="2412445" y="51318"/>
                  <a:pt x="2743259" y="0"/>
                </a:cubicBezTo>
                <a:cubicBezTo>
                  <a:pt x="2827312" y="8257"/>
                  <a:pt x="2882815" y="66054"/>
                  <a:pt x="2876632" y="133373"/>
                </a:cubicBezTo>
                <a:cubicBezTo>
                  <a:pt x="2908626" y="250818"/>
                  <a:pt x="2860768" y="542935"/>
                  <a:pt x="2876632" y="666846"/>
                </a:cubicBezTo>
                <a:cubicBezTo>
                  <a:pt x="2874845" y="740760"/>
                  <a:pt x="2823053" y="806581"/>
                  <a:pt x="2743259" y="800219"/>
                </a:cubicBezTo>
                <a:cubicBezTo>
                  <a:pt x="2508655" y="840273"/>
                  <a:pt x="2339906" y="767045"/>
                  <a:pt x="2195183" y="800219"/>
                </a:cubicBezTo>
                <a:cubicBezTo>
                  <a:pt x="2050460" y="833393"/>
                  <a:pt x="1841120" y="796760"/>
                  <a:pt x="1621008" y="800219"/>
                </a:cubicBezTo>
                <a:cubicBezTo>
                  <a:pt x="1400897" y="803678"/>
                  <a:pt x="1193391" y="783060"/>
                  <a:pt x="1046833" y="800219"/>
                </a:cubicBezTo>
                <a:cubicBezTo>
                  <a:pt x="900275" y="817378"/>
                  <a:pt x="388030" y="768369"/>
                  <a:pt x="133373" y="800219"/>
                </a:cubicBezTo>
                <a:cubicBezTo>
                  <a:pt x="68469" y="789605"/>
                  <a:pt x="-3893" y="746774"/>
                  <a:pt x="0" y="666846"/>
                </a:cubicBezTo>
                <a:cubicBezTo>
                  <a:pt x="-11308" y="520307"/>
                  <a:pt x="26921" y="251950"/>
                  <a:pt x="0" y="133373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54649448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kind and respectful.</a:t>
            </a:r>
          </a:p>
        </p:txBody>
      </p:sp>
      <p:pic>
        <p:nvPicPr>
          <p:cNvPr id="17" name="Picture 16" descr="A picture containing clipart&#10;&#10;Description automatically generated">
            <a:extLst>
              <a:ext uri="{FF2B5EF4-FFF2-40B4-BE49-F238E27FC236}">
                <a16:creationId xmlns:a16="http://schemas.microsoft.com/office/drawing/2014/main" id="{88329968-899D-CE20-1A6F-759FD2ACDF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94024" y="1294829"/>
            <a:ext cx="964209" cy="1325992"/>
          </a:xfrm>
          <a:prstGeom prst="rect">
            <a:avLst/>
          </a:prstGeom>
        </p:spPr>
      </p:pic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42A975B6-DE22-C50D-72CB-D50A6F79C7DC}"/>
              </a:ext>
            </a:extLst>
          </p:cNvPr>
          <p:cNvSpPr/>
          <p:nvPr/>
        </p:nvSpPr>
        <p:spPr>
          <a:xfrm>
            <a:off x="6742451" y="2304048"/>
            <a:ext cx="2115886" cy="514915"/>
          </a:xfrm>
          <a:custGeom>
            <a:avLst/>
            <a:gdLst>
              <a:gd name="connsiteX0" fmla="*/ 0 w 2115886"/>
              <a:gd name="connsiteY0" fmla="*/ 85821 h 514915"/>
              <a:gd name="connsiteX1" fmla="*/ 85821 w 2115886"/>
              <a:gd name="connsiteY1" fmla="*/ 0 h 514915"/>
              <a:gd name="connsiteX2" fmla="*/ 610767 w 2115886"/>
              <a:gd name="connsiteY2" fmla="*/ 0 h 514915"/>
              <a:gd name="connsiteX3" fmla="*/ 1135713 w 2115886"/>
              <a:gd name="connsiteY3" fmla="*/ 0 h 514915"/>
              <a:gd name="connsiteX4" fmla="*/ 1563446 w 2115886"/>
              <a:gd name="connsiteY4" fmla="*/ 0 h 514915"/>
              <a:gd name="connsiteX5" fmla="*/ 2030065 w 2115886"/>
              <a:gd name="connsiteY5" fmla="*/ 0 h 514915"/>
              <a:gd name="connsiteX6" fmla="*/ 2115886 w 2115886"/>
              <a:gd name="connsiteY6" fmla="*/ 85821 h 514915"/>
              <a:gd name="connsiteX7" fmla="*/ 2115886 w 2115886"/>
              <a:gd name="connsiteY7" fmla="*/ 429094 h 514915"/>
              <a:gd name="connsiteX8" fmla="*/ 2030065 w 2115886"/>
              <a:gd name="connsiteY8" fmla="*/ 514915 h 514915"/>
              <a:gd name="connsiteX9" fmla="*/ 1544004 w 2115886"/>
              <a:gd name="connsiteY9" fmla="*/ 514915 h 514915"/>
              <a:gd name="connsiteX10" fmla="*/ 1096828 w 2115886"/>
              <a:gd name="connsiteY10" fmla="*/ 514915 h 514915"/>
              <a:gd name="connsiteX11" fmla="*/ 571882 w 2115886"/>
              <a:gd name="connsiteY11" fmla="*/ 514915 h 514915"/>
              <a:gd name="connsiteX12" fmla="*/ 85821 w 2115886"/>
              <a:gd name="connsiteY12" fmla="*/ 514915 h 514915"/>
              <a:gd name="connsiteX13" fmla="*/ 0 w 2115886"/>
              <a:gd name="connsiteY13" fmla="*/ 429094 h 514915"/>
              <a:gd name="connsiteX14" fmla="*/ 0 w 2115886"/>
              <a:gd name="connsiteY14" fmla="*/ 85821 h 514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5886" h="514915" fill="none" extrusionOk="0">
                <a:moveTo>
                  <a:pt x="0" y="85821"/>
                </a:moveTo>
                <a:cubicBezTo>
                  <a:pt x="1969" y="48212"/>
                  <a:pt x="42301" y="6279"/>
                  <a:pt x="85821" y="0"/>
                </a:cubicBezTo>
                <a:cubicBezTo>
                  <a:pt x="203133" y="-22463"/>
                  <a:pt x="399396" y="52483"/>
                  <a:pt x="610767" y="0"/>
                </a:cubicBezTo>
                <a:cubicBezTo>
                  <a:pt x="822138" y="-52483"/>
                  <a:pt x="1030293" y="28068"/>
                  <a:pt x="1135713" y="0"/>
                </a:cubicBezTo>
                <a:cubicBezTo>
                  <a:pt x="1241133" y="-28068"/>
                  <a:pt x="1375576" y="9347"/>
                  <a:pt x="1563446" y="0"/>
                </a:cubicBezTo>
                <a:cubicBezTo>
                  <a:pt x="1751316" y="-9347"/>
                  <a:pt x="1828328" y="19935"/>
                  <a:pt x="2030065" y="0"/>
                </a:cubicBezTo>
                <a:cubicBezTo>
                  <a:pt x="2066015" y="-6115"/>
                  <a:pt x="2104220" y="33457"/>
                  <a:pt x="2115886" y="85821"/>
                </a:cubicBezTo>
                <a:cubicBezTo>
                  <a:pt x="2149238" y="155534"/>
                  <a:pt x="2091083" y="265523"/>
                  <a:pt x="2115886" y="429094"/>
                </a:cubicBezTo>
                <a:cubicBezTo>
                  <a:pt x="2121380" y="470954"/>
                  <a:pt x="2087101" y="510753"/>
                  <a:pt x="2030065" y="514915"/>
                </a:cubicBezTo>
                <a:cubicBezTo>
                  <a:pt x="1865515" y="560689"/>
                  <a:pt x="1733195" y="483751"/>
                  <a:pt x="1544004" y="514915"/>
                </a:cubicBezTo>
                <a:cubicBezTo>
                  <a:pt x="1354813" y="546079"/>
                  <a:pt x="1202831" y="485567"/>
                  <a:pt x="1096828" y="514915"/>
                </a:cubicBezTo>
                <a:cubicBezTo>
                  <a:pt x="990825" y="544263"/>
                  <a:pt x="785407" y="487514"/>
                  <a:pt x="571882" y="514915"/>
                </a:cubicBezTo>
                <a:cubicBezTo>
                  <a:pt x="358357" y="542316"/>
                  <a:pt x="240785" y="472542"/>
                  <a:pt x="85821" y="514915"/>
                </a:cubicBezTo>
                <a:cubicBezTo>
                  <a:pt x="29884" y="525818"/>
                  <a:pt x="5139" y="479058"/>
                  <a:pt x="0" y="429094"/>
                </a:cubicBezTo>
                <a:cubicBezTo>
                  <a:pt x="-30200" y="308405"/>
                  <a:pt x="10081" y="229283"/>
                  <a:pt x="0" y="85821"/>
                </a:cubicBezTo>
                <a:close/>
              </a:path>
              <a:path w="2115886" h="514915" stroke="0" extrusionOk="0">
                <a:moveTo>
                  <a:pt x="0" y="85821"/>
                </a:moveTo>
                <a:cubicBezTo>
                  <a:pt x="5472" y="30554"/>
                  <a:pt x="43790" y="11495"/>
                  <a:pt x="85821" y="0"/>
                </a:cubicBezTo>
                <a:cubicBezTo>
                  <a:pt x="283981" y="-164"/>
                  <a:pt x="428047" y="35070"/>
                  <a:pt x="571882" y="0"/>
                </a:cubicBezTo>
                <a:cubicBezTo>
                  <a:pt x="715717" y="-35070"/>
                  <a:pt x="885677" y="21667"/>
                  <a:pt x="1077385" y="0"/>
                </a:cubicBezTo>
                <a:cubicBezTo>
                  <a:pt x="1269093" y="-21667"/>
                  <a:pt x="1406741" y="38595"/>
                  <a:pt x="1602331" y="0"/>
                </a:cubicBezTo>
                <a:cubicBezTo>
                  <a:pt x="1797921" y="-38595"/>
                  <a:pt x="1865946" y="14604"/>
                  <a:pt x="2030065" y="0"/>
                </a:cubicBezTo>
                <a:cubicBezTo>
                  <a:pt x="2069996" y="2898"/>
                  <a:pt x="2115147" y="36349"/>
                  <a:pt x="2115886" y="85821"/>
                </a:cubicBezTo>
                <a:cubicBezTo>
                  <a:pt x="2147569" y="182869"/>
                  <a:pt x="2083098" y="265588"/>
                  <a:pt x="2115886" y="429094"/>
                </a:cubicBezTo>
                <a:cubicBezTo>
                  <a:pt x="2127763" y="471809"/>
                  <a:pt x="2074681" y="517685"/>
                  <a:pt x="2030065" y="514915"/>
                </a:cubicBezTo>
                <a:cubicBezTo>
                  <a:pt x="1869432" y="515419"/>
                  <a:pt x="1804389" y="510032"/>
                  <a:pt x="1582889" y="514915"/>
                </a:cubicBezTo>
                <a:cubicBezTo>
                  <a:pt x="1361389" y="519798"/>
                  <a:pt x="1238756" y="475157"/>
                  <a:pt x="1077385" y="514915"/>
                </a:cubicBezTo>
                <a:cubicBezTo>
                  <a:pt x="916014" y="554673"/>
                  <a:pt x="762001" y="454518"/>
                  <a:pt x="571882" y="514915"/>
                </a:cubicBezTo>
                <a:cubicBezTo>
                  <a:pt x="381763" y="575312"/>
                  <a:pt x="238385" y="495941"/>
                  <a:pt x="85821" y="514915"/>
                </a:cubicBezTo>
                <a:cubicBezTo>
                  <a:pt x="31065" y="520773"/>
                  <a:pt x="-6415" y="480919"/>
                  <a:pt x="0" y="429094"/>
                </a:cubicBezTo>
                <a:cubicBezTo>
                  <a:pt x="-27997" y="352968"/>
                  <a:pt x="15172" y="180321"/>
                  <a:pt x="0" y="85821"/>
                </a:cubicBezTo>
                <a:close/>
              </a:path>
            </a:pathLst>
          </a:custGeom>
          <a:solidFill>
            <a:srgbClr val="BDECBE"/>
          </a:solidFill>
          <a:ln w="6350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861811549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quiet</a:t>
            </a:r>
            <a:endParaRPr lang="en-US" sz="28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3397" y="3124494"/>
            <a:ext cx="2614538" cy="14172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0" y="3159996"/>
            <a:ext cx="3078891" cy="1394379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3143423"/>
            <a:ext cx="2614538" cy="1451437"/>
          </a:xfrm>
          <a:prstGeom prst="rect">
            <a:avLst/>
          </a:prstGeom>
        </p:spPr>
      </p:pic>
      <p:grpSp>
        <p:nvGrpSpPr>
          <p:cNvPr id="12" name="Google Shape;5924;p42">
            <a:extLst>
              <a:ext uri="{FF2B5EF4-FFF2-40B4-BE49-F238E27FC236}">
                <a16:creationId xmlns:a16="http://schemas.microsoft.com/office/drawing/2014/main" id="{0E5F034F-1DFD-DEE1-9F2D-2D8006FE1CA2}"/>
              </a:ext>
            </a:extLst>
          </p:cNvPr>
          <p:cNvGrpSpPr/>
          <p:nvPr/>
        </p:nvGrpSpPr>
        <p:grpSpPr>
          <a:xfrm>
            <a:off x="6547130" y="314596"/>
            <a:ext cx="820256" cy="954227"/>
            <a:chOff x="3463598" y="224200"/>
            <a:chExt cx="820256" cy="954227"/>
          </a:xfrm>
        </p:grpSpPr>
        <p:sp>
          <p:nvSpPr>
            <p:cNvPr id="13" name="Google Shape;5925;p42">
              <a:extLst>
                <a:ext uri="{FF2B5EF4-FFF2-40B4-BE49-F238E27FC236}">
                  <a16:creationId xmlns:a16="http://schemas.microsoft.com/office/drawing/2014/main" id="{C67A0865-22F2-4318-280E-DF4CDC0823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" name="Google Shape;5926;p42">
              <a:extLst>
                <a:ext uri="{FF2B5EF4-FFF2-40B4-BE49-F238E27FC236}">
                  <a16:creationId xmlns:a16="http://schemas.microsoft.com/office/drawing/2014/main" id="{3CC32D3C-923F-2E22-3C9D-6E76BBEEE407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" name="Google Shape;5927;p42">
                <a:extLst>
                  <a:ext uri="{FF2B5EF4-FFF2-40B4-BE49-F238E27FC236}">
                    <a16:creationId xmlns:a16="http://schemas.microsoft.com/office/drawing/2014/main" id="{1E63CD3D-D627-8B13-7448-B1086598F0B4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28;p42">
                <a:extLst>
                  <a:ext uri="{FF2B5EF4-FFF2-40B4-BE49-F238E27FC236}">
                    <a16:creationId xmlns:a16="http://schemas.microsoft.com/office/drawing/2014/main" id="{729376EA-902B-97DA-DC26-BD77938AF49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29;p42">
                <a:extLst>
                  <a:ext uri="{FF2B5EF4-FFF2-40B4-BE49-F238E27FC236}">
                    <a16:creationId xmlns:a16="http://schemas.microsoft.com/office/drawing/2014/main" id="{C23BEF10-77F2-E775-FF13-8FA449A3A4CB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0;p42">
                <a:extLst>
                  <a:ext uri="{FF2B5EF4-FFF2-40B4-BE49-F238E27FC236}">
                    <a16:creationId xmlns:a16="http://schemas.microsoft.com/office/drawing/2014/main" id="{38683A1B-850F-F779-4C63-75EC5B3A43F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1;p42">
                <a:extLst>
                  <a:ext uri="{FF2B5EF4-FFF2-40B4-BE49-F238E27FC236}">
                    <a16:creationId xmlns:a16="http://schemas.microsoft.com/office/drawing/2014/main" id="{59036347-A980-4ABE-DC1D-577F4AA69C4E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32;p42">
                <a:extLst>
                  <a:ext uri="{FF2B5EF4-FFF2-40B4-BE49-F238E27FC236}">
                    <a16:creationId xmlns:a16="http://schemas.microsoft.com/office/drawing/2014/main" id="{51137C99-4F45-0DE7-11F0-8ABB613A461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33;p42">
                <a:extLst>
                  <a:ext uri="{FF2B5EF4-FFF2-40B4-BE49-F238E27FC236}">
                    <a16:creationId xmlns:a16="http://schemas.microsoft.com/office/drawing/2014/main" id="{8ED8B243-AA7A-894C-F201-AFDA24B58FB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34;p42">
                <a:extLst>
                  <a:ext uri="{FF2B5EF4-FFF2-40B4-BE49-F238E27FC236}">
                    <a16:creationId xmlns:a16="http://schemas.microsoft.com/office/drawing/2014/main" id="{EA4FB53F-39EC-642E-36DC-8FA38BC2C40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35;p42">
                <a:extLst>
                  <a:ext uri="{FF2B5EF4-FFF2-40B4-BE49-F238E27FC236}">
                    <a16:creationId xmlns:a16="http://schemas.microsoft.com/office/drawing/2014/main" id="{577CA699-DCAF-4104-4ED9-091AADC26FB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36;p42">
                <a:extLst>
                  <a:ext uri="{FF2B5EF4-FFF2-40B4-BE49-F238E27FC236}">
                    <a16:creationId xmlns:a16="http://schemas.microsoft.com/office/drawing/2014/main" id="{E99D5CA2-1F1E-6D26-E81D-887EBE837DD1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37;p42">
                <a:extLst>
                  <a:ext uri="{FF2B5EF4-FFF2-40B4-BE49-F238E27FC236}">
                    <a16:creationId xmlns:a16="http://schemas.microsoft.com/office/drawing/2014/main" id="{48CEAD22-9678-FAEB-BB8B-80FF53D240F8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38;p42">
                <a:extLst>
                  <a:ext uri="{FF2B5EF4-FFF2-40B4-BE49-F238E27FC236}">
                    <a16:creationId xmlns:a16="http://schemas.microsoft.com/office/drawing/2014/main" id="{CA6407CA-BD11-D55B-9105-4250BEC8A33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39;p42">
                <a:extLst>
                  <a:ext uri="{FF2B5EF4-FFF2-40B4-BE49-F238E27FC236}">
                    <a16:creationId xmlns:a16="http://schemas.microsoft.com/office/drawing/2014/main" id="{EC64546B-D4BF-179F-7F3B-73DAA1BECC5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0;p42">
                <a:extLst>
                  <a:ext uri="{FF2B5EF4-FFF2-40B4-BE49-F238E27FC236}">
                    <a16:creationId xmlns:a16="http://schemas.microsoft.com/office/drawing/2014/main" id="{26F408DA-F9EF-C7B3-879C-65BE4DAB8575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1;p42">
                <a:extLst>
                  <a:ext uri="{FF2B5EF4-FFF2-40B4-BE49-F238E27FC236}">
                    <a16:creationId xmlns:a16="http://schemas.microsoft.com/office/drawing/2014/main" id="{F73F1BD9-1EBB-ADB3-C7D3-AE3AC6F75CC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42;p42">
                <a:extLst>
                  <a:ext uri="{FF2B5EF4-FFF2-40B4-BE49-F238E27FC236}">
                    <a16:creationId xmlns:a16="http://schemas.microsoft.com/office/drawing/2014/main" id="{828E6BEB-5435-9813-2A39-1774C0C9A6C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43;p42">
                <a:extLst>
                  <a:ext uri="{FF2B5EF4-FFF2-40B4-BE49-F238E27FC236}">
                    <a16:creationId xmlns:a16="http://schemas.microsoft.com/office/drawing/2014/main" id="{9AC8BAD3-958B-17DC-6576-4BDF6051BF53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44;p42">
                <a:extLst>
                  <a:ext uri="{FF2B5EF4-FFF2-40B4-BE49-F238E27FC236}">
                    <a16:creationId xmlns:a16="http://schemas.microsoft.com/office/drawing/2014/main" id="{31CE83E0-CE0A-0D54-DD4A-EF324A044FBA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45;p42">
                <a:extLst>
                  <a:ext uri="{FF2B5EF4-FFF2-40B4-BE49-F238E27FC236}">
                    <a16:creationId xmlns:a16="http://schemas.microsoft.com/office/drawing/2014/main" id="{A0E39705-0B7E-F09F-2259-045AF99C8B77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46;p42">
                <a:extLst>
                  <a:ext uri="{FF2B5EF4-FFF2-40B4-BE49-F238E27FC236}">
                    <a16:creationId xmlns:a16="http://schemas.microsoft.com/office/drawing/2014/main" id="{367060FB-41BA-3718-9FF5-09AC84045644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947;p42">
                <a:extLst>
                  <a:ext uri="{FF2B5EF4-FFF2-40B4-BE49-F238E27FC236}">
                    <a16:creationId xmlns:a16="http://schemas.microsoft.com/office/drawing/2014/main" id="{89B9D7C8-9E37-BF9E-A20E-D27BD8C157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948;p42">
                <a:extLst>
                  <a:ext uri="{FF2B5EF4-FFF2-40B4-BE49-F238E27FC236}">
                    <a16:creationId xmlns:a16="http://schemas.microsoft.com/office/drawing/2014/main" id="{96001DFB-DE06-C9AF-BFDE-9BCE42FDD9D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949;p42">
                <a:extLst>
                  <a:ext uri="{FF2B5EF4-FFF2-40B4-BE49-F238E27FC236}">
                    <a16:creationId xmlns:a16="http://schemas.microsoft.com/office/drawing/2014/main" id="{8E73B281-A77E-3504-C9FC-1AF814E8DE6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950;p42">
                <a:extLst>
                  <a:ext uri="{FF2B5EF4-FFF2-40B4-BE49-F238E27FC236}">
                    <a16:creationId xmlns:a16="http://schemas.microsoft.com/office/drawing/2014/main" id="{E47377AC-038A-4FFB-0C46-6A975FC4CBF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951;p42">
                <a:extLst>
                  <a:ext uri="{FF2B5EF4-FFF2-40B4-BE49-F238E27FC236}">
                    <a16:creationId xmlns:a16="http://schemas.microsoft.com/office/drawing/2014/main" id="{706F9D4B-2E38-B31A-5C18-0E266242F1D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952;p42">
                <a:extLst>
                  <a:ext uri="{FF2B5EF4-FFF2-40B4-BE49-F238E27FC236}">
                    <a16:creationId xmlns:a16="http://schemas.microsoft.com/office/drawing/2014/main" id="{30FA6252-CE3F-95F5-13FF-33E9308B84ED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953;p42">
                <a:extLst>
                  <a:ext uri="{FF2B5EF4-FFF2-40B4-BE49-F238E27FC236}">
                    <a16:creationId xmlns:a16="http://schemas.microsoft.com/office/drawing/2014/main" id="{416F5DAB-CFE3-D741-88DC-F945DBCAB176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954;p42">
                <a:extLst>
                  <a:ext uri="{FF2B5EF4-FFF2-40B4-BE49-F238E27FC236}">
                    <a16:creationId xmlns:a16="http://schemas.microsoft.com/office/drawing/2014/main" id="{91AACBB9-6ACF-5519-702D-9135DFA4878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254243" y="2519640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986772" y="2264067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617667" y="2245825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746201" y="4582908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828;p42">
            <a:extLst>
              <a:ext uri="{FF2B5EF4-FFF2-40B4-BE49-F238E27FC236}">
                <a16:creationId xmlns:a16="http://schemas.microsoft.com/office/drawing/2014/main" id="{6379D6E1-0259-AF55-19D8-E5FD9A0551BD}"/>
              </a:ext>
            </a:extLst>
          </p:cNvPr>
          <p:cNvGrpSpPr/>
          <p:nvPr/>
        </p:nvGrpSpPr>
        <p:grpSpPr>
          <a:xfrm>
            <a:off x="7445978" y="367592"/>
            <a:ext cx="1574777" cy="2418767"/>
            <a:chOff x="6083455" y="2854984"/>
            <a:chExt cx="1330723" cy="2043913"/>
          </a:xfrm>
        </p:grpSpPr>
        <p:sp>
          <p:nvSpPr>
            <p:cNvPr id="3" name="Google Shape;5829;p42">
              <a:extLst>
                <a:ext uri="{FF2B5EF4-FFF2-40B4-BE49-F238E27FC236}">
                  <a16:creationId xmlns:a16="http://schemas.microsoft.com/office/drawing/2014/main" id="{7797DBA5-D33E-CC40-3B97-5E19F0AA5AA2}"/>
                </a:ext>
              </a:extLst>
            </p:cNvPr>
            <p:cNvSpPr/>
            <p:nvPr/>
          </p:nvSpPr>
          <p:spPr>
            <a:xfrm>
              <a:off x="6083455" y="2854984"/>
              <a:ext cx="1330723" cy="2043913"/>
            </a:xfrm>
            <a:custGeom>
              <a:avLst/>
              <a:gdLst/>
              <a:ahLst/>
              <a:cxnLst/>
              <a:rect l="l" t="t" r="r" b="b"/>
              <a:pathLst>
                <a:path w="42930" h="65938" extrusionOk="0">
                  <a:moveTo>
                    <a:pt x="21460" y="1"/>
                  </a:moveTo>
                  <a:cubicBezTo>
                    <a:pt x="9910" y="40"/>
                    <a:pt x="483" y="9268"/>
                    <a:pt x="0" y="21013"/>
                  </a:cubicBezTo>
                  <a:lnTo>
                    <a:pt x="0" y="21047"/>
                  </a:lnTo>
                  <a:lnTo>
                    <a:pt x="0" y="21083"/>
                  </a:lnTo>
                  <a:cubicBezTo>
                    <a:pt x="0" y="21142"/>
                    <a:pt x="28" y="27062"/>
                    <a:pt x="1024" y="30786"/>
                  </a:cubicBezTo>
                  <a:cubicBezTo>
                    <a:pt x="1791" y="33646"/>
                    <a:pt x="871" y="37077"/>
                    <a:pt x="860" y="37116"/>
                  </a:cubicBezTo>
                  <a:lnTo>
                    <a:pt x="857" y="37127"/>
                  </a:lnTo>
                  <a:cubicBezTo>
                    <a:pt x="726" y="37627"/>
                    <a:pt x="790" y="38148"/>
                    <a:pt x="1049" y="38597"/>
                  </a:cubicBezTo>
                  <a:cubicBezTo>
                    <a:pt x="1306" y="39052"/>
                    <a:pt x="1730" y="39376"/>
                    <a:pt x="2241" y="39512"/>
                  </a:cubicBezTo>
                  <a:lnTo>
                    <a:pt x="2266" y="39518"/>
                  </a:lnTo>
                  <a:cubicBezTo>
                    <a:pt x="2283" y="39524"/>
                    <a:pt x="3839" y="39886"/>
                    <a:pt x="5519" y="39886"/>
                  </a:cubicBezTo>
                  <a:cubicBezTo>
                    <a:pt x="5943" y="39886"/>
                    <a:pt x="6342" y="39861"/>
                    <a:pt x="6710" y="39817"/>
                  </a:cubicBezTo>
                  <a:cubicBezTo>
                    <a:pt x="6838" y="39800"/>
                    <a:pt x="6961" y="39775"/>
                    <a:pt x="7081" y="39736"/>
                  </a:cubicBezTo>
                  <a:cubicBezTo>
                    <a:pt x="7179" y="39775"/>
                    <a:pt x="7285" y="39808"/>
                    <a:pt x="7388" y="39833"/>
                  </a:cubicBezTo>
                  <a:cubicBezTo>
                    <a:pt x="7413" y="39836"/>
                    <a:pt x="7444" y="39844"/>
                    <a:pt x="7491" y="39853"/>
                  </a:cubicBezTo>
                  <a:cubicBezTo>
                    <a:pt x="6194" y="41133"/>
                    <a:pt x="5028" y="42654"/>
                    <a:pt x="4277" y="44130"/>
                  </a:cubicBezTo>
                  <a:cubicBezTo>
                    <a:pt x="3055" y="46546"/>
                    <a:pt x="2693" y="47564"/>
                    <a:pt x="2631" y="47748"/>
                  </a:cubicBezTo>
                  <a:cubicBezTo>
                    <a:pt x="2553" y="47991"/>
                    <a:pt x="2389" y="48632"/>
                    <a:pt x="2528" y="49388"/>
                  </a:cubicBezTo>
                  <a:cubicBezTo>
                    <a:pt x="2617" y="49874"/>
                    <a:pt x="2880" y="50644"/>
                    <a:pt x="3641" y="51260"/>
                  </a:cubicBezTo>
                  <a:lnTo>
                    <a:pt x="2684" y="54354"/>
                  </a:lnTo>
                  <a:cubicBezTo>
                    <a:pt x="2483" y="54954"/>
                    <a:pt x="1939" y="56965"/>
                    <a:pt x="2882" y="58999"/>
                  </a:cubicBezTo>
                  <a:cubicBezTo>
                    <a:pt x="3557" y="60439"/>
                    <a:pt x="4779" y="61488"/>
                    <a:pt x="6520" y="62115"/>
                  </a:cubicBezTo>
                  <a:cubicBezTo>
                    <a:pt x="7407" y="62433"/>
                    <a:pt x="8331" y="62749"/>
                    <a:pt x="9282" y="63050"/>
                  </a:cubicBezTo>
                  <a:lnTo>
                    <a:pt x="9282" y="63993"/>
                  </a:lnTo>
                  <a:cubicBezTo>
                    <a:pt x="9282" y="65067"/>
                    <a:pt x="10155" y="65937"/>
                    <a:pt x="11229" y="65937"/>
                  </a:cubicBezTo>
                  <a:lnTo>
                    <a:pt x="32320" y="65937"/>
                  </a:lnTo>
                  <a:cubicBezTo>
                    <a:pt x="32839" y="65937"/>
                    <a:pt x="33330" y="65736"/>
                    <a:pt x="33696" y="65371"/>
                  </a:cubicBezTo>
                  <a:cubicBezTo>
                    <a:pt x="34064" y="65000"/>
                    <a:pt x="34265" y="64512"/>
                    <a:pt x="34265" y="63993"/>
                  </a:cubicBezTo>
                  <a:lnTo>
                    <a:pt x="34265" y="63047"/>
                  </a:lnTo>
                  <a:cubicBezTo>
                    <a:pt x="35208" y="62746"/>
                    <a:pt x="36120" y="62436"/>
                    <a:pt x="36999" y="62118"/>
                  </a:cubicBezTo>
                  <a:cubicBezTo>
                    <a:pt x="38717" y="61499"/>
                    <a:pt x="39978" y="60416"/>
                    <a:pt x="40637" y="58999"/>
                  </a:cubicBezTo>
                  <a:cubicBezTo>
                    <a:pt x="41585" y="56957"/>
                    <a:pt x="41027" y="54934"/>
                    <a:pt x="40843" y="54388"/>
                  </a:cubicBezTo>
                  <a:lnTo>
                    <a:pt x="39903" y="51347"/>
                  </a:lnTo>
                  <a:cubicBezTo>
                    <a:pt x="40570" y="50847"/>
                    <a:pt x="41010" y="50150"/>
                    <a:pt x="41150" y="49341"/>
                  </a:cubicBezTo>
                  <a:cubicBezTo>
                    <a:pt x="41278" y="48579"/>
                    <a:pt x="41108" y="47952"/>
                    <a:pt x="41027" y="47717"/>
                  </a:cubicBezTo>
                  <a:cubicBezTo>
                    <a:pt x="40888" y="47296"/>
                    <a:pt x="40416" y="46147"/>
                    <a:pt x="39392" y="44130"/>
                  </a:cubicBezTo>
                  <a:cubicBezTo>
                    <a:pt x="38633" y="42637"/>
                    <a:pt x="37448" y="41091"/>
                    <a:pt x="36128" y="39800"/>
                  </a:cubicBezTo>
                  <a:lnTo>
                    <a:pt x="36128" y="39800"/>
                  </a:lnTo>
                  <a:cubicBezTo>
                    <a:pt x="36142" y="39805"/>
                    <a:pt x="36159" y="39805"/>
                    <a:pt x="36173" y="39808"/>
                  </a:cubicBezTo>
                  <a:lnTo>
                    <a:pt x="36192" y="39811"/>
                  </a:lnTo>
                  <a:lnTo>
                    <a:pt x="36215" y="39817"/>
                  </a:lnTo>
                  <a:cubicBezTo>
                    <a:pt x="36580" y="39861"/>
                    <a:pt x="36982" y="39886"/>
                    <a:pt x="37403" y="39886"/>
                  </a:cubicBezTo>
                  <a:cubicBezTo>
                    <a:pt x="38876" y="39886"/>
                    <a:pt x="40274" y="39602"/>
                    <a:pt x="40584" y="39538"/>
                  </a:cubicBezTo>
                  <a:cubicBezTo>
                    <a:pt x="41122" y="39429"/>
                    <a:pt x="41585" y="39097"/>
                    <a:pt x="41867" y="38623"/>
                  </a:cubicBezTo>
                  <a:cubicBezTo>
                    <a:pt x="42143" y="38159"/>
                    <a:pt x="42213" y="37613"/>
                    <a:pt x="42065" y="37099"/>
                  </a:cubicBezTo>
                  <a:cubicBezTo>
                    <a:pt x="42004" y="36854"/>
                    <a:pt x="41164" y="33554"/>
                    <a:pt x="41906" y="30786"/>
                  </a:cubicBezTo>
                  <a:cubicBezTo>
                    <a:pt x="42902" y="27081"/>
                    <a:pt x="42930" y="21133"/>
                    <a:pt x="42930" y="21075"/>
                  </a:cubicBezTo>
                  <a:lnTo>
                    <a:pt x="42930" y="21041"/>
                  </a:lnTo>
                  <a:lnTo>
                    <a:pt x="42930" y="21005"/>
                  </a:lnTo>
                  <a:cubicBezTo>
                    <a:pt x="42447" y="9268"/>
                    <a:pt x="33020" y="40"/>
                    <a:pt x="21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5830;p42">
              <a:extLst>
                <a:ext uri="{FF2B5EF4-FFF2-40B4-BE49-F238E27FC236}">
                  <a16:creationId xmlns:a16="http://schemas.microsoft.com/office/drawing/2014/main" id="{89CE9FF3-4CCC-EC07-AFC2-D60D6F0EE412}"/>
                </a:ext>
              </a:extLst>
            </p:cNvPr>
            <p:cNvGrpSpPr/>
            <p:nvPr/>
          </p:nvGrpSpPr>
          <p:grpSpPr>
            <a:xfrm>
              <a:off x="6141677" y="2916012"/>
              <a:ext cx="1213951" cy="1921711"/>
              <a:chOff x="6141840" y="2914464"/>
              <a:chExt cx="1225841" cy="1940535"/>
            </a:xfrm>
          </p:grpSpPr>
          <p:sp>
            <p:nvSpPr>
              <p:cNvPr id="8" name="Google Shape;5831;p42">
                <a:extLst>
                  <a:ext uri="{FF2B5EF4-FFF2-40B4-BE49-F238E27FC236}">
                    <a16:creationId xmlns:a16="http://schemas.microsoft.com/office/drawing/2014/main" id="{B9C6ED91-4AEB-1E2D-2B26-02CB19796A13}"/>
                  </a:ext>
                </a:extLst>
              </p:cNvPr>
              <p:cNvSpPr/>
              <p:nvPr/>
            </p:nvSpPr>
            <p:spPr>
              <a:xfrm>
                <a:off x="6184471" y="4359588"/>
                <a:ext cx="362057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4360" extrusionOk="0">
                    <a:moveTo>
                      <a:pt x="3499" y="0"/>
                    </a:moveTo>
                    <a:lnTo>
                      <a:pt x="1424" y="6718"/>
                    </a:lnTo>
                    <a:cubicBezTo>
                      <a:pt x="1424" y="6718"/>
                      <a:pt x="1" y="10573"/>
                      <a:pt x="4066" y="12038"/>
                    </a:cubicBezTo>
                    <a:cubicBezTo>
                      <a:pt x="8133" y="13503"/>
                      <a:pt x="11651" y="14359"/>
                      <a:pt x="11651" y="14359"/>
                    </a:cubicBezTo>
                    <a:lnTo>
                      <a:pt x="11651" y="268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832;p42">
                <a:extLst>
                  <a:ext uri="{FF2B5EF4-FFF2-40B4-BE49-F238E27FC236}">
                    <a16:creationId xmlns:a16="http://schemas.microsoft.com/office/drawing/2014/main" id="{DBD016B9-6597-4B34-45EF-1F772E107D03}"/>
                  </a:ext>
                </a:extLst>
              </p:cNvPr>
              <p:cNvSpPr/>
              <p:nvPr/>
            </p:nvSpPr>
            <p:spPr>
              <a:xfrm>
                <a:off x="6203114" y="4353125"/>
                <a:ext cx="349814" cy="458630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60" extrusionOk="0">
                    <a:moveTo>
                      <a:pt x="3028" y="462"/>
                    </a:moveTo>
                    <a:lnTo>
                      <a:pt x="10850" y="3037"/>
                    </a:lnTo>
                    <a:lnTo>
                      <a:pt x="10850" y="14299"/>
                    </a:lnTo>
                    <a:cubicBezTo>
                      <a:pt x="9974" y="14076"/>
                      <a:pt x="6931" y="13273"/>
                      <a:pt x="3533" y="12051"/>
                    </a:cubicBezTo>
                    <a:cubicBezTo>
                      <a:pt x="2355" y="11627"/>
                      <a:pt x="1541" y="10952"/>
                      <a:pt x="1119" y="10050"/>
                    </a:cubicBezTo>
                    <a:cubicBezTo>
                      <a:pt x="436" y="8591"/>
                      <a:pt x="1005" y="7010"/>
                      <a:pt x="1016" y="6982"/>
                    </a:cubicBezTo>
                    <a:lnTo>
                      <a:pt x="3028" y="462"/>
                    </a:lnTo>
                    <a:close/>
                    <a:moveTo>
                      <a:pt x="2899" y="0"/>
                    </a:moveTo>
                    <a:cubicBezTo>
                      <a:pt x="2866" y="0"/>
                      <a:pt x="2834" y="8"/>
                      <a:pt x="2804" y="24"/>
                    </a:cubicBezTo>
                    <a:cubicBezTo>
                      <a:pt x="2754" y="49"/>
                      <a:pt x="2721" y="91"/>
                      <a:pt x="2704" y="141"/>
                    </a:cubicBezTo>
                    <a:lnTo>
                      <a:pt x="631" y="6848"/>
                    </a:lnTo>
                    <a:cubicBezTo>
                      <a:pt x="606" y="6920"/>
                      <a:pt x="1" y="8605"/>
                      <a:pt x="751" y="10218"/>
                    </a:cubicBezTo>
                    <a:cubicBezTo>
                      <a:pt x="1220" y="11225"/>
                      <a:pt x="2110" y="11967"/>
                      <a:pt x="3396" y="12430"/>
                    </a:cubicBezTo>
                    <a:cubicBezTo>
                      <a:pt x="7427" y="13884"/>
                      <a:pt x="10970" y="14743"/>
                      <a:pt x="11006" y="14754"/>
                    </a:cubicBezTo>
                    <a:cubicBezTo>
                      <a:pt x="11023" y="14757"/>
                      <a:pt x="11037" y="14760"/>
                      <a:pt x="11054" y="14760"/>
                    </a:cubicBezTo>
                    <a:cubicBezTo>
                      <a:pt x="11096" y="14760"/>
                      <a:pt x="11143" y="14748"/>
                      <a:pt x="11179" y="14709"/>
                    </a:cubicBezTo>
                    <a:cubicBezTo>
                      <a:pt x="11230" y="14673"/>
                      <a:pt x="11257" y="14614"/>
                      <a:pt x="11257" y="14550"/>
                    </a:cubicBezTo>
                    <a:lnTo>
                      <a:pt x="11257" y="2883"/>
                    </a:lnTo>
                    <a:cubicBezTo>
                      <a:pt x="11257" y="2797"/>
                      <a:pt x="11202" y="2719"/>
                      <a:pt x="11118" y="2691"/>
                    </a:cubicBezTo>
                    <a:lnTo>
                      <a:pt x="2961" y="10"/>
                    </a:lnTo>
                    <a:cubicBezTo>
                      <a:pt x="2940" y="4"/>
                      <a:pt x="2919" y="0"/>
                      <a:pt x="289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833;p42">
                <a:extLst>
                  <a:ext uri="{FF2B5EF4-FFF2-40B4-BE49-F238E27FC236}">
                    <a16:creationId xmlns:a16="http://schemas.microsoft.com/office/drawing/2014/main" id="{555D50C4-785F-1CD4-E088-A74FCBB24FF8}"/>
                  </a:ext>
                </a:extLst>
              </p:cNvPr>
              <p:cNvSpPr/>
              <p:nvPr/>
            </p:nvSpPr>
            <p:spPr>
              <a:xfrm>
                <a:off x="6307360" y="4530203"/>
                <a:ext cx="203773" cy="89582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883" extrusionOk="0">
                    <a:moveTo>
                      <a:pt x="187" y="1"/>
                    </a:moveTo>
                    <a:cubicBezTo>
                      <a:pt x="49" y="1"/>
                      <a:pt x="0" y="225"/>
                      <a:pt x="152" y="273"/>
                    </a:cubicBezTo>
                    <a:cubicBezTo>
                      <a:pt x="2273" y="948"/>
                      <a:pt x="4329" y="1813"/>
                      <a:pt x="6287" y="2864"/>
                    </a:cubicBezTo>
                    <a:cubicBezTo>
                      <a:pt x="6310" y="2877"/>
                      <a:pt x="6332" y="2882"/>
                      <a:pt x="6353" y="2882"/>
                    </a:cubicBezTo>
                    <a:cubicBezTo>
                      <a:pt x="6475" y="2882"/>
                      <a:pt x="6558" y="2699"/>
                      <a:pt x="6427" y="2627"/>
                    </a:cubicBezTo>
                    <a:cubicBezTo>
                      <a:pt x="4446" y="1567"/>
                      <a:pt x="2370" y="688"/>
                      <a:pt x="231" y="8"/>
                    </a:cubicBezTo>
                    <a:cubicBezTo>
                      <a:pt x="215" y="3"/>
                      <a:pt x="201" y="1"/>
                      <a:pt x="1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4;p42">
                <a:extLst>
                  <a:ext uri="{FF2B5EF4-FFF2-40B4-BE49-F238E27FC236}">
                    <a16:creationId xmlns:a16="http://schemas.microsoft.com/office/drawing/2014/main" id="{303762CC-B787-E887-7038-0393EB4ADE85}"/>
                  </a:ext>
                </a:extLst>
              </p:cNvPr>
              <p:cNvSpPr/>
              <p:nvPr/>
            </p:nvSpPr>
            <p:spPr>
              <a:xfrm>
                <a:off x="6981186" y="4359588"/>
                <a:ext cx="36202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1" h="14360" extrusionOk="0">
                    <a:moveTo>
                      <a:pt x="8155" y="0"/>
                    </a:moveTo>
                    <a:lnTo>
                      <a:pt x="1" y="2684"/>
                    </a:lnTo>
                    <a:lnTo>
                      <a:pt x="1" y="14359"/>
                    </a:lnTo>
                    <a:cubicBezTo>
                      <a:pt x="1" y="14359"/>
                      <a:pt x="3519" y="13503"/>
                      <a:pt x="7586" y="12038"/>
                    </a:cubicBezTo>
                    <a:cubicBezTo>
                      <a:pt x="11651" y="10573"/>
                      <a:pt x="10228" y="6718"/>
                      <a:pt x="10228" y="6718"/>
                    </a:cubicBezTo>
                    <a:lnTo>
                      <a:pt x="8155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5;p42">
                <a:extLst>
                  <a:ext uri="{FF2B5EF4-FFF2-40B4-BE49-F238E27FC236}">
                    <a16:creationId xmlns:a16="http://schemas.microsoft.com/office/drawing/2014/main" id="{954908B4-05DF-9C79-48FC-E309417547C1}"/>
                  </a:ext>
                </a:extLst>
              </p:cNvPr>
              <p:cNvSpPr/>
              <p:nvPr/>
            </p:nvSpPr>
            <p:spPr>
              <a:xfrm>
                <a:off x="6974785" y="4353311"/>
                <a:ext cx="349814" cy="458537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57" extrusionOk="0">
                    <a:moveTo>
                      <a:pt x="8227" y="456"/>
                    </a:moveTo>
                    <a:lnTo>
                      <a:pt x="10245" y="6984"/>
                    </a:lnTo>
                    <a:cubicBezTo>
                      <a:pt x="10250" y="7001"/>
                      <a:pt x="10819" y="8580"/>
                      <a:pt x="10138" y="10042"/>
                    </a:cubicBezTo>
                    <a:cubicBezTo>
                      <a:pt x="9717" y="10948"/>
                      <a:pt x="8905" y="11621"/>
                      <a:pt x="7723" y="12045"/>
                    </a:cubicBezTo>
                    <a:cubicBezTo>
                      <a:pt x="4325" y="13269"/>
                      <a:pt x="1278" y="14073"/>
                      <a:pt x="405" y="14296"/>
                    </a:cubicBezTo>
                    <a:lnTo>
                      <a:pt x="405" y="3031"/>
                    </a:lnTo>
                    <a:lnTo>
                      <a:pt x="8227" y="456"/>
                    </a:lnTo>
                    <a:close/>
                    <a:moveTo>
                      <a:pt x="8361" y="1"/>
                    </a:moveTo>
                    <a:cubicBezTo>
                      <a:pt x="8340" y="1"/>
                      <a:pt x="8318" y="5"/>
                      <a:pt x="8297" y="12"/>
                    </a:cubicBezTo>
                    <a:lnTo>
                      <a:pt x="140" y="2693"/>
                    </a:lnTo>
                    <a:cubicBezTo>
                      <a:pt x="56" y="2718"/>
                      <a:pt x="0" y="2797"/>
                      <a:pt x="0" y="2886"/>
                    </a:cubicBezTo>
                    <a:lnTo>
                      <a:pt x="0" y="14555"/>
                    </a:lnTo>
                    <a:cubicBezTo>
                      <a:pt x="0" y="14614"/>
                      <a:pt x="28" y="14675"/>
                      <a:pt x="79" y="14715"/>
                    </a:cubicBezTo>
                    <a:cubicBezTo>
                      <a:pt x="112" y="14742"/>
                      <a:pt x="159" y="14754"/>
                      <a:pt x="204" y="14754"/>
                    </a:cubicBezTo>
                    <a:lnTo>
                      <a:pt x="251" y="14756"/>
                    </a:lnTo>
                    <a:cubicBezTo>
                      <a:pt x="291" y="14748"/>
                      <a:pt x="3831" y="13883"/>
                      <a:pt x="7862" y="12432"/>
                    </a:cubicBezTo>
                    <a:cubicBezTo>
                      <a:pt x="9148" y="11969"/>
                      <a:pt x="10041" y="11227"/>
                      <a:pt x="10507" y="10217"/>
                    </a:cubicBezTo>
                    <a:cubicBezTo>
                      <a:pt x="11257" y="8605"/>
                      <a:pt x="10655" y="6920"/>
                      <a:pt x="10629" y="6861"/>
                    </a:cubicBezTo>
                    <a:lnTo>
                      <a:pt x="8554" y="143"/>
                    </a:lnTo>
                    <a:cubicBezTo>
                      <a:pt x="8537" y="90"/>
                      <a:pt x="8504" y="51"/>
                      <a:pt x="8453" y="26"/>
                    </a:cubicBezTo>
                    <a:cubicBezTo>
                      <a:pt x="8425" y="10"/>
                      <a:pt x="8393" y="1"/>
                      <a:pt x="83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6;p42">
                <a:extLst>
                  <a:ext uri="{FF2B5EF4-FFF2-40B4-BE49-F238E27FC236}">
                    <a16:creationId xmlns:a16="http://schemas.microsoft.com/office/drawing/2014/main" id="{E045088A-978B-E5FA-DFE0-B3E76204B55C}"/>
                  </a:ext>
                </a:extLst>
              </p:cNvPr>
              <p:cNvSpPr/>
              <p:nvPr/>
            </p:nvSpPr>
            <p:spPr>
              <a:xfrm>
                <a:off x="7016484" y="4530141"/>
                <a:ext cx="203805" cy="89551"/>
              </a:xfrm>
              <a:custGeom>
                <a:avLst/>
                <a:gdLst/>
                <a:ahLst/>
                <a:cxnLst/>
                <a:rect l="l" t="t" r="r" b="b"/>
                <a:pathLst>
                  <a:path w="6559" h="2882" extrusionOk="0">
                    <a:moveTo>
                      <a:pt x="6372" y="1"/>
                    </a:moveTo>
                    <a:cubicBezTo>
                      <a:pt x="6359" y="1"/>
                      <a:pt x="6345" y="3"/>
                      <a:pt x="6330" y="7"/>
                    </a:cubicBezTo>
                    <a:cubicBezTo>
                      <a:pt x="4191" y="688"/>
                      <a:pt x="2112" y="1564"/>
                      <a:pt x="134" y="2627"/>
                    </a:cubicBezTo>
                    <a:cubicBezTo>
                      <a:pt x="1" y="2698"/>
                      <a:pt x="83" y="2881"/>
                      <a:pt x="207" y="2881"/>
                    </a:cubicBezTo>
                    <a:cubicBezTo>
                      <a:pt x="228" y="2881"/>
                      <a:pt x="251" y="2876"/>
                      <a:pt x="274" y="2864"/>
                    </a:cubicBezTo>
                    <a:cubicBezTo>
                      <a:pt x="2235" y="1815"/>
                      <a:pt x="4288" y="947"/>
                      <a:pt x="6408" y="272"/>
                    </a:cubicBezTo>
                    <a:cubicBezTo>
                      <a:pt x="6559" y="226"/>
                      <a:pt x="6514" y="1"/>
                      <a:pt x="63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7;p42">
                <a:extLst>
                  <a:ext uri="{FF2B5EF4-FFF2-40B4-BE49-F238E27FC236}">
                    <a16:creationId xmlns:a16="http://schemas.microsoft.com/office/drawing/2014/main" id="{5A847ACA-F6B4-BC35-1CAF-488D0C17D0AF}"/>
                  </a:ext>
                </a:extLst>
              </p:cNvPr>
              <p:cNvSpPr/>
              <p:nvPr/>
            </p:nvSpPr>
            <p:spPr>
              <a:xfrm>
                <a:off x="6148085" y="2920617"/>
                <a:ext cx="1213195" cy="1128522"/>
              </a:xfrm>
              <a:custGeom>
                <a:avLst/>
                <a:gdLst/>
                <a:ahLst/>
                <a:cxnLst/>
                <a:rect l="l" t="t" r="r" b="b"/>
                <a:pathLst>
                  <a:path w="39044" h="36319" extrusionOk="0">
                    <a:moveTo>
                      <a:pt x="19520" y="1"/>
                    </a:moveTo>
                    <a:cubicBezTo>
                      <a:pt x="8983" y="37"/>
                      <a:pt x="441" y="8459"/>
                      <a:pt x="0" y="19139"/>
                    </a:cubicBezTo>
                    <a:cubicBezTo>
                      <a:pt x="0" y="19139"/>
                      <a:pt x="31" y="24880"/>
                      <a:pt x="957" y="28339"/>
                    </a:cubicBezTo>
                    <a:cubicBezTo>
                      <a:pt x="1886" y="31799"/>
                      <a:pt x="787" y="35682"/>
                      <a:pt x="787" y="35682"/>
                    </a:cubicBezTo>
                    <a:cubicBezTo>
                      <a:pt x="787" y="35682"/>
                      <a:pt x="2175" y="35993"/>
                      <a:pt x="3589" y="35993"/>
                    </a:cubicBezTo>
                    <a:cubicBezTo>
                      <a:pt x="3907" y="35993"/>
                      <a:pt x="4226" y="35977"/>
                      <a:pt x="4531" y="35939"/>
                    </a:cubicBezTo>
                    <a:cubicBezTo>
                      <a:pt x="4531" y="35939"/>
                      <a:pt x="5429" y="33869"/>
                      <a:pt x="5429" y="32306"/>
                    </a:cubicBezTo>
                    <a:cubicBezTo>
                      <a:pt x="5429" y="32306"/>
                      <a:pt x="6149" y="34572"/>
                      <a:pt x="5892" y="35994"/>
                    </a:cubicBezTo>
                    <a:cubicBezTo>
                      <a:pt x="5892" y="35994"/>
                      <a:pt x="6682" y="36188"/>
                      <a:pt x="7671" y="36188"/>
                    </a:cubicBezTo>
                    <a:cubicBezTo>
                      <a:pt x="8166" y="36188"/>
                      <a:pt x="8711" y="36140"/>
                      <a:pt x="9232" y="35994"/>
                    </a:cubicBezTo>
                    <a:cubicBezTo>
                      <a:pt x="9232" y="35994"/>
                      <a:pt x="9976" y="34505"/>
                      <a:pt x="9985" y="33322"/>
                    </a:cubicBezTo>
                    <a:cubicBezTo>
                      <a:pt x="9985" y="33322"/>
                      <a:pt x="10914" y="35300"/>
                      <a:pt x="10746" y="36190"/>
                    </a:cubicBezTo>
                    <a:cubicBezTo>
                      <a:pt x="10746" y="36190"/>
                      <a:pt x="11955" y="36317"/>
                      <a:pt x="13223" y="36317"/>
                    </a:cubicBezTo>
                    <a:cubicBezTo>
                      <a:pt x="13856" y="36317"/>
                      <a:pt x="14504" y="36286"/>
                      <a:pt x="15023" y="36190"/>
                    </a:cubicBezTo>
                    <a:lnTo>
                      <a:pt x="15944" y="36318"/>
                    </a:lnTo>
                    <a:lnTo>
                      <a:pt x="23100" y="36318"/>
                    </a:lnTo>
                    <a:lnTo>
                      <a:pt x="24020" y="36190"/>
                    </a:lnTo>
                    <a:cubicBezTo>
                      <a:pt x="24538" y="36286"/>
                      <a:pt x="25186" y="36317"/>
                      <a:pt x="25819" y="36317"/>
                    </a:cubicBezTo>
                    <a:cubicBezTo>
                      <a:pt x="27085" y="36317"/>
                      <a:pt x="28294" y="36190"/>
                      <a:pt x="28294" y="36190"/>
                    </a:cubicBezTo>
                    <a:cubicBezTo>
                      <a:pt x="28127" y="35297"/>
                      <a:pt x="29059" y="33322"/>
                      <a:pt x="29059" y="33322"/>
                    </a:cubicBezTo>
                    <a:cubicBezTo>
                      <a:pt x="29064" y="34502"/>
                      <a:pt x="29812" y="35994"/>
                      <a:pt x="29812" y="35994"/>
                    </a:cubicBezTo>
                    <a:cubicBezTo>
                      <a:pt x="30333" y="36140"/>
                      <a:pt x="30877" y="36188"/>
                      <a:pt x="31371" y="36188"/>
                    </a:cubicBezTo>
                    <a:cubicBezTo>
                      <a:pt x="32360" y="36188"/>
                      <a:pt x="33148" y="35994"/>
                      <a:pt x="33148" y="35994"/>
                    </a:cubicBezTo>
                    <a:cubicBezTo>
                      <a:pt x="32897" y="34572"/>
                      <a:pt x="33612" y="32306"/>
                      <a:pt x="33612" y="32306"/>
                    </a:cubicBezTo>
                    <a:cubicBezTo>
                      <a:pt x="33612" y="33869"/>
                      <a:pt x="34513" y="35939"/>
                      <a:pt x="34513" y="35939"/>
                    </a:cubicBezTo>
                    <a:cubicBezTo>
                      <a:pt x="34817" y="35977"/>
                      <a:pt x="35136" y="35993"/>
                      <a:pt x="35453" y="35993"/>
                    </a:cubicBezTo>
                    <a:cubicBezTo>
                      <a:pt x="36866" y="35993"/>
                      <a:pt x="38254" y="35682"/>
                      <a:pt x="38254" y="35682"/>
                    </a:cubicBezTo>
                    <a:cubicBezTo>
                      <a:pt x="38254" y="35682"/>
                      <a:pt x="37155" y="31801"/>
                      <a:pt x="38084" y="28339"/>
                    </a:cubicBezTo>
                    <a:cubicBezTo>
                      <a:pt x="39015" y="24877"/>
                      <a:pt x="39043" y="19139"/>
                      <a:pt x="39043" y="19139"/>
                    </a:cubicBezTo>
                    <a:cubicBezTo>
                      <a:pt x="38600" y="8459"/>
                      <a:pt x="30060" y="37"/>
                      <a:pt x="195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8;p42">
                <a:extLst>
                  <a:ext uri="{FF2B5EF4-FFF2-40B4-BE49-F238E27FC236}">
                    <a16:creationId xmlns:a16="http://schemas.microsoft.com/office/drawing/2014/main" id="{E24E6C47-39BB-8A86-31AE-2117ED49295B}"/>
                  </a:ext>
                </a:extLst>
              </p:cNvPr>
              <p:cNvSpPr/>
              <p:nvPr/>
            </p:nvSpPr>
            <p:spPr>
              <a:xfrm>
                <a:off x="6141840" y="2914464"/>
                <a:ext cx="1225841" cy="1140982"/>
              </a:xfrm>
              <a:custGeom>
                <a:avLst/>
                <a:gdLst/>
                <a:ahLst/>
                <a:cxnLst/>
                <a:rect l="l" t="t" r="r" b="b"/>
                <a:pathLst>
                  <a:path w="39451" h="36720" extrusionOk="0">
                    <a:moveTo>
                      <a:pt x="19730" y="402"/>
                    </a:moveTo>
                    <a:cubicBezTo>
                      <a:pt x="30124" y="436"/>
                      <a:pt x="38608" y="8761"/>
                      <a:pt x="39049" y="19337"/>
                    </a:cubicBezTo>
                    <a:cubicBezTo>
                      <a:pt x="39049" y="19392"/>
                      <a:pt x="39010" y="25089"/>
                      <a:pt x="38098" y="28484"/>
                    </a:cubicBezTo>
                    <a:cubicBezTo>
                      <a:pt x="37277" y="31539"/>
                      <a:pt x="37994" y="34862"/>
                      <a:pt x="38212" y="35727"/>
                    </a:cubicBezTo>
                    <a:cubicBezTo>
                      <a:pt x="37777" y="35811"/>
                      <a:pt x="36720" y="35989"/>
                      <a:pt x="35660" y="35989"/>
                    </a:cubicBezTo>
                    <a:cubicBezTo>
                      <a:pt x="35388" y="35989"/>
                      <a:pt x="35117" y="35978"/>
                      <a:pt x="34856" y="35950"/>
                    </a:cubicBezTo>
                    <a:cubicBezTo>
                      <a:pt x="34675" y="35512"/>
                      <a:pt x="34016" y="33810"/>
                      <a:pt x="34016" y="32504"/>
                    </a:cubicBezTo>
                    <a:cubicBezTo>
                      <a:pt x="34016" y="32407"/>
                      <a:pt x="33944" y="32323"/>
                      <a:pt x="33846" y="32306"/>
                    </a:cubicBezTo>
                    <a:cubicBezTo>
                      <a:pt x="33836" y="32305"/>
                      <a:pt x="33827" y="32304"/>
                      <a:pt x="33817" y="32304"/>
                    </a:cubicBezTo>
                    <a:cubicBezTo>
                      <a:pt x="33730" y="32304"/>
                      <a:pt x="33651" y="32360"/>
                      <a:pt x="33623" y="32446"/>
                    </a:cubicBezTo>
                    <a:cubicBezTo>
                      <a:pt x="33595" y="32538"/>
                      <a:pt x="32953" y="34583"/>
                      <a:pt x="33123" y="36033"/>
                    </a:cubicBezTo>
                    <a:cubicBezTo>
                      <a:pt x="32840" y="36089"/>
                      <a:pt x="32254" y="36182"/>
                      <a:pt x="31574" y="36182"/>
                    </a:cubicBezTo>
                    <a:cubicBezTo>
                      <a:pt x="31122" y="36182"/>
                      <a:pt x="30629" y="36141"/>
                      <a:pt x="30155" y="36019"/>
                    </a:cubicBezTo>
                    <a:cubicBezTo>
                      <a:pt x="30007" y="35699"/>
                      <a:pt x="29469" y="34485"/>
                      <a:pt x="29463" y="33520"/>
                    </a:cubicBezTo>
                    <a:cubicBezTo>
                      <a:pt x="29463" y="33425"/>
                      <a:pt x="29399" y="33347"/>
                      <a:pt x="29304" y="33325"/>
                    </a:cubicBezTo>
                    <a:cubicBezTo>
                      <a:pt x="29290" y="33322"/>
                      <a:pt x="29275" y="33320"/>
                      <a:pt x="29261" y="33320"/>
                    </a:cubicBezTo>
                    <a:cubicBezTo>
                      <a:pt x="29185" y="33320"/>
                      <a:pt x="29114" y="33363"/>
                      <a:pt x="29078" y="33436"/>
                    </a:cubicBezTo>
                    <a:cubicBezTo>
                      <a:pt x="29045" y="33514"/>
                      <a:pt x="28250" y="35205"/>
                      <a:pt x="28278" y="36206"/>
                    </a:cubicBezTo>
                    <a:cubicBezTo>
                      <a:pt x="27881" y="36241"/>
                      <a:pt x="26962" y="36314"/>
                      <a:pt x="26017" y="36314"/>
                    </a:cubicBezTo>
                    <a:cubicBezTo>
                      <a:pt x="25452" y="36314"/>
                      <a:pt x="24877" y="36288"/>
                      <a:pt x="24400" y="36212"/>
                    </a:cubicBezTo>
                    <a:lnTo>
                      <a:pt x="23153" y="36312"/>
                    </a:lnTo>
                    <a:lnTo>
                      <a:pt x="19657" y="36312"/>
                    </a:lnTo>
                    <a:lnTo>
                      <a:pt x="19657" y="36310"/>
                    </a:lnTo>
                    <a:lnTo>
                      <a:pt x="16304" y="36310"/>
                    </a:lnTo>
                    <a:lnTo>
                      <a:pt x="15060" y="36209"/>
                    </a:lnTo>
                    <a:cubicBezTo>
                      <a:pt x="14584" y="36284"/>
                      <a:pt x="14013" y="36310"/>
                      <a:pt x="13451" y="36310"/>
                    </a:cubicBezTo>
                    <a:cubicBezTo>
                      <a:pt x="12501" y="36310"/>
                      <a:pt x="11576" y="36236"/>
                      <a:pt x="11182" y="36201"/>
                    </a:cubicBezTo>
                    <a:cubicBezTo>
                      <a:pt x="11210" y="35205"/>
                      <a:pt x="10415" y="33509"/>
                      <a:pt x="10381" y="33433"/>
                    </a:cubicBezTo>
                    <a:cubicBezTo>
                      <a:pt x="10348" y="33359"/>
                      <a:pt x="10272" y="33318"/>
                      <a:pt x="10193" y="33318"/>
                    </a:cubicBezTo>
                    <a:cubicBezTo>
                      <a:pt x="10179" y="33318"/>
                      <a:pt x="10166" y="33319"/>
                      <a:pt x="10152" y="33322"/>
                    </a:cubicBezTo>
                    <a:cubicBezTo>
                      <a:pt x="10063" y="33339"/>
                      <a:pt x="9996" y="33422"/>
                      <a:pt x="9996" y="33517"/>
                    </a:cubicBezTo>
                    <a:cubicBezTo>
                      <a:pt x="9991" y="34482"/>
                      <a:pt x="9452" y="35696"/>
                      <a:pt x="9301" y="36017"/>
                    </a:cubicBezTo>
                    <a:cubicBezTo>
                      <a:pt x="8827" y="36138"/>
                      <a:pt x="8333" y="36179"/>
                      <a:pt x="7881" y="36179"/>
                    </a:cubicBezTo>
                    <a:cubicBezTo>
                      <a:pt x="7202" y="36179"/>
                      <a:pt x="6617" y="36086"/>
                      <a:pt x="6336" y="36031"/>
                    </a:cubicBezTo>
                    <a:cubicBezTo>
                      <a:pt x="6506" y="34580"/>
                      <a:pt x="5864" y="32532"/>
                      <a:pt x="5837" y="32443"/>
                    </a:cubicBezTo>
                    <a:cubicBezTo>
                      <a:pt x="5811" y="32357"/>
                      <a:pt x="5732" y="32301"/>
                      <a:pt x="5643" y="32301"/>
                    </a:cubicBezTo>
                    <a:cubicBezTo>
                      <a:pt x="5633" y="32301"/>
                      <a:pt x="5623" y="32302"/>
                      <a:pt x="5613" y="32304"/>
                    </a:cubicBezTo>
                    <a:cubicBezTo>
                      <a:pt x="5516" y="32317"/>
                      <a:pt x="5443" y="32401"/>
                      <a:pt x="5443" y="32502"/>
                    </a:cubicBezTo>
                    <a:cubicBezTo>
                      <a:pt x="5443" y="33807"/>
                      <a:pt x="4782" y="35509"/>
                      <a:pt x="4601" y="35947"/>
                    </a:cubicBezTo>
                    <a:cubicBezTo>
                      <a:pt x="4339" y="35975"/>
                      <a:pt x="4067" y="35986"/>
                      <a:pt x="3796" y="35986"/>
                    </a:cubicBezTo>
                    <a:cubicBezTo>
                      <a:pt x="2735" y="35986"/>
                      <a:pt x="1681" y="35808"/>
                      <a:pt x="1247" y="35724"/>
                    </a:cubicBezTo>
                    <a:cubicBezTo>
                      <a:pt x="1462" y="34859"/>
                      <a:pt x="2182" y="31539"/>
                      <a:pt x="1362" y="28482"/>
                    </a:cubicBezTo>
                    <a:cubicBezTo>
                      <a:pt x="452" y="25084"/>
                      <a:pt x="410" y="19392"/>
                      <a:pt x="410" y="19345"/>
                    </a:cubicBezTo>
                    <a:cubicBezTo>
                      <a:pt x="848" y="8758"/>
                      <a:pt x="9335" y="436"/>
                      <a:pt x="19730" y="402"/>
                    </a:cubicBezTo>
                    <a:close/>
                    <a:moveTo>
                      <a:pt x="19727" y="1"/>
                    </a:moveTo>
                    <a:cubicBezTo>
                      <a:pt x="9115" y="37"/>
                      <a:pt x="447" y="8526"/>
                      <a:pt x="0" y="19342"/>
                    </a:cubicBezTo>
                    <a:cubicBezTo>
                      <a:pt x="0" y="19401"/>
                      <a:pt x="42" y="25145"/>
                      <a:pt x="968" y="28593"/>
                    </a:cubicBezTo>
                    <a:cubicBezTo>
                      <a:pt x="1869" y="31958"/>
                      <a:pt x="809" y="35794"/>
                      <a:pt x="801" y="35833"/>
                    </a:cubicBezTo>
                    <a:cubicBezTo>
                      <a:pt x="787" y="35886"/>
                      <a:pt x="793" y="35941"/>
                      <a:pt x="820" y="35989"/>
                    </a:cubicBezTo>
                    <a:cubicBezTo>
                      <a:pt x="848" y="36039"/>
                      <a:pt x="899" y="36070"/>
                      <a:pt x="949" y="36084"/>
                    </a:cubicBezTo>
                    <a:cubicBezTo>
                      <a:pt x="1019" y="36099"/>
                      <a:pt x="2372" y="36398"/>
                      <a:pt x="3775" y="36398"/>
                    </a:cubicBezTo>
                    <a:cubicBezTo>
                      <a:pt x="4107" y="36398"/>
                      <a:pt x="4441" y="36381"/>
                      <a:pt x="4762" y="36340"/>
                    </a:cubicBezTo>
                    <a:cubicBezTo>
                      <a:pt x="4832" y="36335"/>
                      <a:pt x="4894" y="36290"/>
                      <a:pt x="4921" y="36223"/>
                    </a:cubicBezTo>
                    <a:cubicBezTo>
                      <a:pt x="4949" y="36156"/>
                      <a:pt x="5479" y="34931"/>
                      <a:pt x="5719" y="33648"/>
                    </a:cubicBezTo>
                    <a:cubicBezTo>
                      <a:pt x="5884" y="34407"/>
                      <a:pt x="6035" y="35414"/>
                      <a:pt x="5901" y="36165"/>
                    </a:cubicBezTo>
                    <a:cubicBezTo>
                      <a:pt x="5881" y="36268"/>
                      <a:pt x="5948" y="36368"/>
                      <a:pt x="6051" y="36393"/>
                    </a:cubicBezTo>
                    <a:cubicBezTo>
                      <a:pt x="6101" y="36404"/>
                      <a:pt x="6887" y="36592"/>
                      <a:pt x="7873" y="36592"/>
                    </a:cubicBezTo>
                    <a:cubicBezTo>
                      <a:pt x="8384" y="36592"/>
                      <a:pt x="8948" y="36542"/>
                      <a:pt x="9491" y="36391"/>
                    </a:cubicBezTo>
                    <a:cubicBezTo>
                      <a:pt x="9547" y="36377"/>
                      <a:pt x="9592" y="36338"/>
                      <a:pt x="9617" y="36285"/>
                    </a:cubicBezTo>
                    <a:cubicBezTo>
                      <a:pt x="9642" y="36237"/>
                      <a:pt x="10105" y="35303"/>
                      <a:pt x="10303" y="34312"/>
                    </a:cubicBezTo>
                    <a:cubicBezTo>
                      <a:pt x="10565" y="34987"/>
                      <a:pt x="10844" y="35877"/>
                      <a:pt x="10752" y="36351"/>
                    </a:cubicBezTo>
                    <a:cubicBezTo>
                      <a:pt x="10747" y="36404"/>
                      <a:pt x="10758" y="36463"/>
                      <a:pt x="10791" y="36508"/>
                    </a:cubicBezTo>
                    <a:cubicBezTo>
                      <a:pt x="10822" y="36555"/>
                      <a:pt x="10875" y="36583"/>
                      <a:pt x="10931" y="36589"/>
                    </a:cubicBezTo>
                    <a:cubicBezTo>
                      <a:pt x="11006" y="36596"/>
                      <a:pt x="12182" y="36719"/>
                      <a:pt x="13423" y="36719"/>
                    </a:cubicBezTo>
                    <a:cubicBezTo>
                      <a:pt x="14068" y="36719"/>
                      <a:pt x="14731" y="36686"/>
                      <a:pt x="15266" y="36586"/>
                    </a:cubicBezTo>
                    <a:cubicBezTo>
                      <a:pt x="15350" y="36569"/>
                      <a:pt x="15411" y="36502"/>
                      <a:pt x="15425" y="36418"/>
                    </a:cubicBezTo>
                    <a:lnTo>
                      <a:pt x="15955" y="36577"/>
                    </a:lnTo>
                    <a:cubicBezTo>
                      <a:pt x="15983" y="36658"/>
                      <a:pt x="16061" y="36714"/>
                      <a:pt x="16148" y="36714"/>
                    </a:cubicBezTo>
                    <a:lnTo>
                      <a:pt x="23301" y="36714"/>
                    </a:lnTo>
                    <a:cubicBezTo>
                      <a:pt x="23387" y="36714"/>
                      <a:pt x="23465" y="36661"/>
                      <a:pt x="23493" y="36577"/>
                    </a:cubicBezTo>
                    <a:lnTo>
                      <a:pt x="24023" y="36418"/>
                    </a:lnTo>
                    <a:cubicBezTo>
                      <a:pt x="24037" y="36502"/>
                      <a:pt x="24099" y="36569"/>
                      <a:pt x="24182" y="36586"/>
                    </a:cubicBezTo>
                    <a:cubicBezTo>
                      <a:pt x="24721" y="36683"/>
                      <a:pt x="25382" y="36717"/>
                      <a:pt x="26026" y="36717"/>
                    </a:cubicBezTo>
                    <a:cubicBezTo>
                      <a:pt x="27265" y="36717"/>
                      <a:pt x="28439" y="36597"/>
                      <a:pt x="28520" y="36586"/>
                    </a:cubicBezTo>
                    <a:cubicBezTo>
                      <a:pt x="28573" y="36577"/>
                      <a:pt x="28624" y="36550"/>
                      <a:pt x="28660" y="36505"/>
                    </a:cubicBezTo>
                    <a:cubicBezTo>
                      <a:pt x="28693" y="36460"/>
                      <a:pt x="28710" y="36404"/>
                      <a:pt x="28699" y="36349"/>
                    </a:cubicBezTo>
                    <a:cubicBezTo>
                      <a:pt x="28607" y="35874"/>
                      <a:pt x="28886" y="34984"/>
                      <a:pt x="29148" y="34309"/>
                    </a:cubicBezTo>
                    <a:cubicBezTo>
                      <a:pt x="29346" y="35294"/>
                      <a:pt x="29809" y="36234"/>
                      <a:pt x="29834" y="36282"/>
                    </a:cubicBezTo>
                    <a:cubicBezTo>
                      <a:pt x="29859" y="36335"/>
                      <a:pt x="29904" y="36368"/>
                      <a:pt x="29960" y="36388"/>
                    </a:cubicBezTo>
                    <a:cubicBezTo>
                      <a:pt x="30504" y="36540"/>
                      <a:pt x="31069" y="36591"/>
                      <a:pt x="31580" y="36591"/>
                    </a:cubicBezTo>
                    <a:cubicBezTo>
                      <a:pt x="32566" y="36591"/>
                      <a:pt x="33352" y="36402"/>
                      <a:pt x="33400" y="36391"/>
                    </a:cubicBezTo>
                    <a:cubicBezTo>
                      <a:pt x="33500" y="36365"/>
                      <a:pt x="33567" y="36265"/>
                      <a:pt x="33550" y="36159"/>
                    </a:cubicBezTo>
                    <a:cubicBezTo>
                      <a:pt x="33416" y="35414"/>
                      <a:pt x="33570" y="34407"/>
                      <a:pt x="33732" y="33648"/>
                    </a:cubicBezTo>
                    <a:cubicBezTo>
                      <a:pt x="33972" y="34931"/>
                      <a:pt x="34502" y="36156"/>
                      <a:pt x="34530" y="36223"/>
                    </a:cubicBezTo>
                    <a:cubicBezTo>
                      <a:pt x="34557" y="36285"/>
                      <a:pt x="34619" y="36332"/>
                      <a:pt x="34689" y="36340"/>
                    </a:cubicBezTo>
                    <a:cubicBezTo>
                      <a:pt x="35005" y="36380"/>
                      <a:pt x="35335" y="36396"/>
                      <a:pt x="35663" y="36396"/>
                    </a:cubicBezTo>
                    <a:cubicBezTo>
                      <a:pt x="37068" y="36396"/>
                      <a:pt x="38430" y="36099"/>
                      <a:pt x="38502" y="36084"/>
                    </a:cubicBezTo>
                    <a:cubicBezTo>
                      <a:pt x="38558" y="36072"/>
                      <a:pt x="38603" y="36039"/>
                      <a:pt x="38631" y="35989"/>
                    </a:cubicBezTo>
                    <a:cubicBezTo>
                      <a:pt x="38658" y="35944"/>
                      <a:pt x="38670" y="35886"/>
                      <a:pt x="38650" y="35833"/>
                    </a:cubicBezTo>
                    <a:cubicBezTo>
                      <a:pt x="38642" y="35794"/>
                      <a:pt x="37582" y="31960"/>
                      <a:pt x="38483" y="28593"/>
                    </a:cubicBezTo>
                    <a:cubicBezTo>
                      <a:pt x="39412" y="25148"/>
                      <a:pt x="39451" y="19401"/>
                      <a:pt x="39451" y="19334"/>
                    </a:cubicBezTo>
                    <a:cubicBezTo>
                      <a:pt x="39004" y="8532"/>
                      <a:pt x="30339" y="37"/>
                      <a:pt x="197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9;p42">
                <a:extLst>
                  <a:ext uri="{FF2B5EF4-FFF2-40B4-BE49-F238E27FC236}">
                    <a16:creationId xmlns:a16="http://schemas.microsoft.com/office/drawing/2014/main" id="{CCD47D1D-0505-7D59-0E08-3A8D1EE15EFE}"/>
                  </a:ext>
                </a:extLst>
              </p:cNvPr>
              <p:cNvSpPr/>
              <p:nvPr/>
            </p:nvSpPr>
            <p:spPr>
              <a:xfrm>
                <a:off x="6213709" y="3851344"/>
                <a:ext cx="1105187" cy="899207"/>
              </a:xfrm>
              <a:custGeom>
                <a:avLst/>
                <a:gdLst/>
                <a:ahLst/>
                <a:cxnLst/>
                <a:rect l="l" t="t" r="r" b="b"/>
                <a:pathLst>
                  <a:path w="35568" h="28939" extrusionOk="0">
                    <a:moveTo>
                      <a:pt x="15076" y="1"/>
                    </a:moveTo>
                    <a:lnTo>
                      <a:pt x="15076" y="4475"/>
                    </a:lnTo>
                    <a:cubicBezTo>
                      <a:pt x="15076" y="4475"/>
                      <a:pt x="9655" y="6163"/>
                      <a:pt x="7655" y="7187"/>
                    </a:cubicBezTo>
                    <a:cubicBezTo>
                      <a:pt x="5658" y="8205"/>
                      <a:pt x="3180" y="10719"/>
                      <a:pt x="1964" y="13115"/>
                    </a:cubicBezTo>
                    <a:cubicBezTo>
                      <a:pt x="748" y="15509"/>
                      <a:pt x="432" y="16452"/>
                      <a:pt x="432" y="16452"/>
                    </a:cubicBezTo>
                    <a:cubicBezTo>
                      <a:pt x="432" y="16452"/>
                      <a:pt x="0" y="17629"/>
                      <a:pt x="1336" y="18140"/>
                    </a:cubicBezTo>
                    <a:cubicBezTo>
                      <a:pt x="2673" y="18647"/>
                      <a:pt x="7519" y="20260"/>
                      <a:pt x="7519" y="20260"/>
                    </a:cubicBezTo>
                    <a:lnTo>
                      <a:pt x="8325" y="28939"/>
                    </a:lnTo>
                    <a:lnTo>
                      <a:pt x="27242" y="28939"/>
                    </a:lnTo>
                    <a:lnTo>
                      <a:pt x="28049" y="20260"/>
                    </a:lnTo>
                    <a:cubicBezTo>
                      <a:pt x="28049" y="20260"/>
                      <a:pt x="32897" y="18653"/>
                      <a:pt x="34231" y="18140"/>
                    </a:cubicBezTo>
                    <a:cubicBezTo>
                      <a:pt x="35567" y="17629"/>
                      <a:pt x="35135" y="16452"/>
                      <a:pt x="35135" y="16452"/>
                    </a:cubicBezTo>
                    <a:cubicBezTo>
                      <a:pt x="35135" y="16452"/>
                      <a:pt x="34822" y="15509"/>
                      <a:pt x="33603" y="13115"/>
                    </a:cubicBezTo>
                    <a:cubicBezTo>
                      <a:pt x="32387" y="10722"/>
                      <a:pt x="29915" y="8208"/>
                      <a:pt x="27912" y="7187"/>
                    </a:cubicBezTo>
                    <a:cubicBezTo>
                      <a:pt x="25912" y="6163"/>
                      <a:pt x="20491" y="4475"/>
                      <a:pt x="20491" y="4475"/>
                    </a:cubicBezTo>
                    <a:lnTo>
                      <a:pt x="2049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40;p42">
                <a:extLst>
                  <a:ext uri="{FF2B5EF4-FFF2-40B4-BE49-F238E27FC236}">
                    <a16:creationId xmlns:a16="http://schemas.microsoft.com/office/drawing/2014/main" id="{3170BA09-BEBC-ED7C-9FC8-41D593D40EB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41;p42">
                <a:extLst>
                  <a:ext uri="{FF2B5EF4-FFF2-40B4-BE49-F238E27FC236}">
                    <a16:creationId xmlns:a16="http://schemas.microsoft.com/office/drawing/2014/main" id="{C84131A0-262B-963E-D77A-394273C5C240}"/>
                  </a:ext>
                </a:extLst>
              </p:cNvPr>
              <p:cNvSpPr/>
              <p:nvPr/>
            </p:nvSpPr>
            <p:spPr>
              <a:xfrm>
                <a:off x="6604812" y="3851344"/>
                <a:ext cx="332631" cy="270921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19" extrusionOk="0">
                    <a:moveTo>
                      <a:pt x="2489" y="1"/>
                    </a:moveTo>
                    <a:lnTo>
                      <a:pt x="2489" y="4481"/>
                    </a:lnTo>
                    <a:cubicBezTo>
                      <a:pt x="2489" y="4481"/>
                      <a:pt x="1847" y="4679"/>
                      <a:pt x="927" y="4983"/>
                    </a:cubicBezTo>
                    <a:cubicBezTo>
                      <a:pt x="874" y="4911"/>
                      <a:pt x="824" y="4844"/>
                      <a:pt x="776" y="4777"/>
                    </a:cubicBezTo>
                    <a:lnTo>
                      <a:pt x="586" y="4872"/>
                    </a:lnTo>
                    <a:lnTo>
                      <a:pt x="408" y="4958"/>
                    </a:lnTo>
                    <a:lnTo>
                      <a:pt x="118" y="5098"/>
                    </a:lnTo>
                    <a:cubicBezTo>
                      <a:pt x="140" y="5134"/>
                      <a:pt x="168" y="5176"/>
                      <a:pt x="199" y="5223"/>
                    </a:cubicBezTo>
                    <a:cubicBezTo>
                      <a:pt x="132" y="5243"/>
                      <a:pt x="65" y="5268"/>
                      <a:pt x="1" y="5290"/>
                    </a:cubicBezTo>
                    <a:cubicBezTo>
                      <a:pt x="553" y="6154"/>
                      <a:pt x="2454" y="8719"/>
                      <a:pt x="5556" y="8719"/>
                    </a:cubicBezTo>
                    <a:cubicBezTo>
                      <a:pt x="5557" y="8719"/>
                      <a:pt x="5559" y="8719"/>
                      <a:pt x="5561" y="8719"/>
                    </a:cubicBezTo>
                    <a:cubicBezTo>
                      <a:pt x="8554" y="8719"/>
                      <a:pt x="10175" y="6347"/>
                      <a:pt x="10705" y="5393"/>
                    </a:cubicBezTo>
                    <a:cubicBezTo>
                      <a:pt x="10644" y="5374"/>
                      <a:pt x="10577" y="5351"/>
                      <a:pt x="10512" y="5326"/>
                    </a:cubicBezTo>
                    <a:cubicBezTo>
                      <a:pt x="10300" y="5257"/>
                      <a:pt x="10094" y="5187"/>
                      <a:pt x="9899" y="5123"/>
                    </a:cubicBezTo>
                    <a:cubicBezTo>
                      <a:pt x="9835" y="5098"/>
                      <a:pt x="9768" y="5078"/>
                      <a:pt x="9701" y="5056"/>
                    </a:cubicBezTo>
                    <a:cubicBezTo>
                      <a:pt x="9631" y="5031"/>
                      <a:pt x="9561" y="5008"/>
                      <a:pt x="9491" y="4986"/>
                    </a:cubicBezTo>
                    <a:cubicBezTo>
                      <a:pt x="8557" y="4679"/>
                      <a:pt x="7904" y="4475"/>
                      <a:pt x="7904" y="4475"/>
                    </a:cubicBezTo>
                    <a:lnTo>
                      <a:pt x="7904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42;p42">
                <a:extLst>
                  <a:ext uri="{FF2B5EF4-FFF2-40B4-BE49-F238E27FC236}">
                    <a16:creationId xmlns:a16="http://schemas.microsoft.com/office/drawing/2014/main" id="{E34D441F-8F69-145F-1919-0D29A114F250}"/>
                  </a:ext>
                </a:extLst>
              </p:cNvPr>
              <p:cNvSpPr/>
              <p:nvPr/>
            </p:nvSpPr>
            <p:spPr>
              <a:xfrm>
                <a:off x="6598566" y="4013633"/>
                <a:ext cx="344874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3700" extrusionOk="0">
                    <a:moveTo>
                      <a:pt x="400" y="0"/>
                    </a:moveTo>
                    <a:cubicBezTo>
                      <a:pt x="333" y="22"/>
                      <a:pt x="266" y="45"/>
                      <a:pt x="202" y="67"/>
                    </a:cubicBezTo>
                    <a:cubicBezTo>
                      <a:pt x="135" y="87"/>
                      <a:pt x="68" y="112"/>
                      <a:pt x="1" y="131"/>
                    </a:cubicBezTo>
                    <a:cubicBezTo>
                      <a:pt x="542" y="982"/>
                      <a:pt x="2525" y="3699"/>
                      <a:pt x="5762" y="3699"/>
                    </a:cubicBezTo>
                    <a:cubicBezTo>
                      <a:pt x="8872" y="3699"/>
                      <a:pt x="10566" y="1202"/>
                      <a:pt x="11098" y="237"/>
                    </a:cubicBezTo>
                    <a:cubicBezTo>
                      <a:pt x="11040" y="218"/>
                      <a:pt x="10973" y="193"/>
                      <a:pt x="10906" y="170"/>
                    </a:cubicBezTo>
                    <a:cubicBezTo>
                      <a:pt x="10839" y="151"/>
                      <a:pt x="10778" y="126"/>
                      <a:pt x="10713" y="106"/>
                    </a:cubicBezTo>
                    <a:cubicBezTo>
                      <a:pt x="10181" y="1041"/>
                      <a:pt x="8602" y="3295"/>
                      <a:pt x="5767" y="3295"/>
                    </a:cubicBezTo>
                    <a:cubicBezTo>
                      <a:pt x="2824" y="3295"/>
                      <a:pt x="972" y="873"/>
                      <a:pt x="4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43;p42">
                <a:extLst>
                  <a:ext uri="{FF2B5EF4-FFF2-40B4-BE49-F238E27FC236}">
                    <a16:creationId xmlns:a16="http://schemas.microsoft.com/office/drawing/2014/main" id="{B786BD43-B94A-9748-2B56-ADE795EB4D37}"/>
                  </a:ext>
                </a:extLst>
              </p:cNvPr>
              <p:cNvSpPr/>
              <p:nvPr/>
            </p:nvSpPr>
            <p:spPr>
              <a:xfrm>
                <a:off x="6560441" y="4002696"/>
                <a:ext cx="412643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4939" extrusionOk="0">
                    <a:moveTo>
                      <a:pt x="2017" y="1"/>
                    </a:moveTo>
                    <a:lnTo>
                      <a:pt x="1839" y="87"/>
                    </a:lnTo>
                    <a:lnTo>
                      <a:pt x="1549" y="227"/>
                    </a:lnTo>
                    <a:cubicBezTo>
                      <a:pt x="1571" y="263"/>
                      <a:pt x="1599" y="305"/>
                      <a:pt x="1629" y="352"/>
                    </a:cubicBezTo>
                    <a:cubicBezTo>
                      <a:pt x="1562" y="374"/>
                      <a:pt x="1498" y="397"/>
                      <a:pt x="1431" y="419"/>
                    </a:cubicBezTo>
                    <a:cubicBezTo>
                      <a:pt x="1364" y="439"/>
                      <a:pt x="1297" y="461"/>
                      <a:pt x="1233" y="486"/>
                    </a:cubicBezTo>
                    <a:cubicBezTo>
                      <a:pt x="899" y="598"/>
                      <a:pt x="553" y="718"/>
                      <a:pt x="201" y="840"/>
                    </a:cubicBezTo>
                    <a:cubicBezTo>
                      <a:pt x="134" y="863"/>
                      <a:pt x="67" y="885"/>
                      <a:pt x="0" y="910"/>
                    </a:cubicBezTo>
                    <a:cubicBezTo>
                      <a:pt x="767" y="2112"/>
                      <a:pt x="2963" y="4938"/>
                      <a:pt x="6623" y="4938"/>
                    </a:cubicBezTo>
                    <a:cubicBezTo>
                      <a:pt x="10278" y="4938"/>
                      <a:pt x="12496" y="2126"/>
                      <a:pt x="13280" y="921"/>
                    </a:cubicBezTo>
                    <a:cubicBezTo>
                      <a:pt x="13210" y="896"/>
                      <a:pt x="13146" y="877"/>
                      <a:pt x="13082" y="854"/>
                    </a:cubicBezTo>
                    <a:cubicBezTo>
                      <a:pt x="12828" y="762"/>
                      <a:pt x="12577" y="676"/>
                      <a:pt x="12331" y="592"/>
                    </a:cubicBezTo>
                    <a:cubicBezTo>
                      <a:pt x="12267" y="572"/>
                      <a:pt x="12200" y="547"/>
                      <a:pt x="12136" y="525"/>
                    </a:cubicBezTo>
                    <a:cubicBezTo>
                      <a:pt x="12074" y="503"/>
                      <a:pt x="12007" y="480"/>
                      <a:pt x="11946" y="461"/>
                    </a:cubicBezTo>
                    <a:cubicBezTo>
                      <a:pt x="11731" y="391"/>
                      <a:pt x="11528" y="321"/>
                      <a:pt x="11332" y="254"/>
                    </a:cubicBezTo>
                    <a:cubicBezTo>
                      <a:pt x="11265" y="229"/>
                      <a:pt x="11198" y="210"/>
                      <a:pt x="11131" y="187"/>
                    </a:cubicBezTo>
                    <a:cubicBezTo>
                      <a:pt x="10403" y="1161"/>
                      <a:pt x="8900" y="2670"/>
                      <a:pt x="6632" y="2670"/>
                    </a:cubicBezTo>
                    <a:cubicBezTo>
                      <a:pt x="4352" y="2670"/>
                      <a:pt x="2865" y="1150"/>
                      <a:pt x="2146" y="182"/>
                    </a:cubicBezTo>
                    <a:cubicBezTo>
                      <a:pt x="2101" y="118"/>
                      <a:pt x="2056" y="56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4;p42">
                <a:extLst>
                  <a:ext uri="{FF2B5EF4-FFF2-40B4-BE49-F238E27FC236}">
                    <a16:creationId xmlns:a16="http://schemas.microsoft.com/office/drawing/2014/main" id="{8D71AD5F-B8A0-6251-0052-E1DA891BBA25}"/>
                  </a:ext>
                </a:extLst>
              </p:cNvPr>
              <p:cNvSpPr/>
              <p:nvPr/>
            </p:nvSpPr>
            <p:spPr>
              <a:xfrm>
                <a:off x="6554537" y="3999651"/>
                <a:ext cx="424450" cy="162571"/>
              </a:xfrm>
              <a:custGeom>
                <a:avLst/>
                <a:gdLst/>
                <a:ahLst/>
                <a:cxnLst/>
                <a:rect l="l" t="t" r="r" b="b"/>
                <a:pathLst>
                  <a:path w="13660" h="5232" extrusionOk="0">
                    <a:moveTo>
                      <a:pt x="2394" y="1"/>
                    </a:moveTo>
                    <a:lnTo>
                      <a:pt x="2202" y="96"/>
                    </a:lnTo>
                    <a:lnTo>
                      <a:pt x="2026" y="182"/>
                    </a:lnTo>
                    <a:cubicBezTo>
                      <a:pt x="2059" y="235"/>
                      <a:pt x="2098" y="285"/>
                      <a:pt x="2140" y="341"/>
                    </a:cubicBezTo>
                    <a:cubicBezTo>
                      <a:pt x="2877" y="1343"/>
                      <a:pt x="4433" y="2964"/>
                      <a:pt x="6824" y="2964"/>
                    </a:cubicBezTo>
                    <a:cubicBezTo>
                      <a:pt x="9201" y="2964"/>
                      <a:pt x="10775" y="1351"/>
                      <a:pt x="11520" y="350"/>
                    </a:cubicBezTo>
                    <a:cubicBezTo>
                      <a:pt x="11453" y="327"/>
                      <a:pt x="11386" y="305"/>
                      <a:pt x="11319" y="283"/>
                    </a:cubicBezTo>
                    <a:cubicBezTo>
                      <a:pt x="11246" y="258"/>
                      <a:pt x="11176" y="238"/>
                      <a:pt x="11109" y="213"/>
                    </a:cubicBezTo>
                    <a:cubicBezTo>
                      <a:pt x="10384" y="1150"/>
                      <a:pt x="8947" y="2554"/>
                      <a:pt x="6816" y="2554"/>
                    </a:cubicBezTo>
                    <a:cubicBezTo>
                      <a:pt x="4682" y="2554"/>
                      <a:pt x="3256" y="1145"/>
                      <a:pt x="2545" y="207"/>
                    </a:cubicBezTo>
                    <a:cubicBezTo>
                      <a:pt x="2489" y="138"/>
                      <a:pt x="2439" y="68"/>
                      <a:pt x="2394" y="1"/>
                    </a:cubicBezTo>
                    <a:close/>
                    <a:moveTo>
                      <a:pt x="391" y="938"/>
                    </a:moveTo>
                    <a:cubicBezTo>
                      <a:pt x="324" y="963"/>
                      <a:pt x="257" y="983"/>
                      <a:pt x="190" y="1008"/>
                    </a:cubicBezTo>
                    <a:cubicBezTo>
                      <a:pt x="129" y="1030"/>
                      <a:pt x="62" y="1053"/>
                      <a:pt x="0" y="1075"/>
                    </a:cubicBezTo>
                    <a:cubicBezTo>
                      <a:pt x="773" y="2289"/>
                      <a:pt x="3044" y="5232"/>
                      <a:pt x="6813" y="5232"/>
                    </a:cubicBezTo>
                    <a:cubicBezTo>
                      <a:pt x="10577" y="5232"/>
                      <a:pt x="12867" y="2305"/>
                      <a:pt x="13659" y="1086"/>
                    </a:cubicBezTo>
                    <a:cubicBezTo>
                      <a:pt x="13595" y="1064"/>
                      <a:pt x="13534" y="1044"/>
                      <a:pt x="13470" y="1019"/>
                    </a:cubicBezTo>
                    <a:cubicBezTo>
                      <a:pt x="13405" y="994"/>
                      <a:pt x="13338" y="969"/>
                      <a:pt x="13269" y="949"/>
                    </a:cubicBezTo>
                    <a:cubicBezTo>
                      <a:pt x="12474" y="2149"/>
                      <a:pt x="10309" y="4830"/>
                      <a:pt x="6813" y="4830"/>
                    </a:cubicBezTo>
                    <a:cubicBezTo>
                      <a:pt x="3309" y="4830"/>
                      <a:pt x="1164" y="2127"/>
                      <a:pt x="391" y="938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5;p42">
                <a:extLst>
                  <a:ext uri="{FF2B5EF4-FFF2-40B4-BE49-F238E27FC236}">
                    <a16:creationId xmlns:a16="http://schemas.microsoft.com/office/drawing/2014/main" id="{EC1D9949-58C2-17D2-16D8-7FCC9CC2B5AD}"/>
                  </a:ext>
                </a:extLst>
              </p:cNvPr>
              <p:cNvSpPr/>
              <p:nvPr/>
            </p:nvSpPr>
            <p:spPr>
              <a:xfrm>
                <a:off x="6224709" y="4321338"/>
                <a:ext cx="236058" cy="160148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5154" extrusionOk="0">
                    <a:moveTo>
                      <a:pt x="631" y="1"/>
                    </a:moveTo>
                    <a:cubicBezTo>
                      <a:pt x="603" y="68"/>
                      <a:pt x="575" y="129"/>
                      <a:pt x="547" y="188"/>
                    </a:cubicBezTo>
                    <a:cubicBezTo>
                      <a:pt x="477" y="347"/>
                      <a:pt x="413" y="486"/>
                      <a:pt x="363" y="606"/>
                    </a:cubicBezTo>
                    <a:cubicBezTo>
                      <a:pt x="296" y="757"/>
                      <a:pt x="246" y="882"/>
                      <a:pt x="204" y="983"/>
                    </a:cubicBezTo>
                    <a:cubicBezTo>
                      <a:pt x="112" y="1217"/>
                      <a:pt x="76" y="1326"/>
                      <a:pt x="76" y="1326"/>
                    </a:cubicBezTo>
                    <a:cubicBezTo>
                      <a:pt x="76" y="1326"/>
                      <a:pt x="56" y="1379"/>
                      <a:pt x="37" y="1468"/>
                    </a:cubicBezTo>
                    <a:cubicBezTo>
                      <a:pt x="20" y="1574"/>
                      <a:pt x="0" y="1719"/>
                      <a:pt x="17" y="1889"/>
                    </a:cubicBezTo>
                    <a:cubicBezTo>
                      <a:pt x="51" y="2266"/>
                      <a:pt x="257" y="2738"/>
                      <a:pt x="980" y="3014"/>
                    </a:cubicBezTo>
                    <a:cubicBezTo>
                      <a:pt x="2157" y="3463"/>
                      <a:pt x="6057" y="4769"/>
                      <a:pt x="6969" y="5070"/>
                    </a:cubicBezTo>
                    <a:cubicBezTo>
                      <a:pt x="7092" y="5109"/>
                      <a:pt x="7162" y="5134"/>
                      <a:pt x="7162" y="5134"/>
                    </a:cubicBezTo>
                    <a:lnTo>
                      <a:pt x="7165" y="5154"/>
                    </a:lnTo>
                    <a:lnTo>
                      <a:pt x="7282" y="4397"/>
                    </a:lnTo>
                    <a:lnTo>
                      <a:pt x="7343" y="3993"/>
                    </a:lnTo>
                    <a:lnTo>
                      <a:pt x="7421" y="3477"/>
                    </a:lnTo>
                    <a:lnTo>
                      <a:pt x="7483" y="3070"/>
                    </a:lnTo>
                    <a:lnTo>
                      <a:pt x="7566" y="2514"/>
                    </a:lnTo>
                    <a:lnTo>
                      <a:pt x="7597" y="2316"/>
                    </a:lnTo>
                    <a:lnTo>
                      <a:pt x="7399" y="2249"/>
                    </a:lnTo>
                    <a:lnTo>
                      <a:pt x="6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6;p42">
                <a:extLst>
                  <a:ext uri="{FF2B5EF4-FFF2-40B4-BE49-F238E27FC236}">
                    <a16:creationId xmlns:a16="http://schemas.microsoft.com/office/drawing/2014/main" id="{A62CBDC2-8624-3034-98AA-2086CB0EEC80}"/>
                  </a:ext>
                </a:extLst>
              </p:cNvPr>
              <p:cNvSpPr/>
              <p:nvPr/>
            </p:nvSpPr>
            <p:spPr>
              <a:xfrm>
                <a:off x="6241705" y="4315963"/>
                <a:ext cx="225493" cy="191779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6172" extrusionOk="0">
                    <a:moveTo>
                      <a:pt x="168" y="1"/>
                    </a:moveTo>
                    <a:cubicBezTo>
                      <a:pt x="140" y="62"/>
                      <a:pt x="112" y="121"/>
                      <a:pt x="84" y="182"/>
                    </a:cubicBezTo>
                    <a:cubicBezTo>
                      <a:pt x="53" y="246"/>
                      <a:pt x="25" y="308"/>
                      <a:pt x="0" y="369"/>
                    </a:cubicBezTo>
                    <a:lnTo>
                      <a:pt x="6821" y="2632"/>
                    </a:lnTo>
                    <a:lnTo>
                      <a:pt x="6737" y="3178"/>
                    </a:lnTo>
                    <a:lnTo>
                      <a:pt x="6673" y="3588"/>
                    </a:lnTo>
                    <a:lnTo>
                      <a:pt x="6598" y="4105"/>
                    </a:lnTo>
                    <a:lnTo>
                      <a:pt x="6534" y="4512"/>
                    </a:lnTo>
                    <a:lnTo>
                      <a:pt x="6422" y="5251"/>
                    </a:lnTo>
                    <a:cubicBezTo>
                      <a:pt x="6545" y="5293"/>
                      <a:pt x="6615" y="5313"/>
                      <a:pt x="6615" y="5313"/>
                    </a:cubicBezTo>
                    <a:lnTo>
                      <a:pt x="6618" y="5335"/>
                    </a:lnTo>
                    <a:lnTo>
                      <a:pt x="6696" y="6172"/>
                    </a:lnTo>
                    <a:lnTo>
                      <a:pt x="6958" y="4462"/>
                    </a:lnTo>
                    <a:lnTo>
                      <a:pt x="6975" y="4350"/>
                    </a:lnTo>
                    <a:lnTo>
                      <a:pt x="7083" y="3644"/>
                    </a:lnTo>
                    <a:lnTo>
                      <a:pt x="7128" y="3343"/>
                    </a:lnTo>
                    <a:lnTo>
                      <a:pt x="7254" y="2534"/>
                    </a:lnTo>
                    <a:cubicBezTo>
                      <a:pt x="7254" y="2517"/>
                      <a:pt x="7256" y="2503"/>
                      <a:pt x="7254" y="2492"/>
                    </a:cubicBezTo>
                    <a:cubicBezTo>
                      <a:pt x="7254" y="2408"/>
                      <a:pt x="7198" y="2333"/>
                      <a:pt x="7117" y="2305"/>
                    </a:cubicBezTo>
                    <a:lnTo>
                      <a:pt x="6891" y="2233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7;p42">
                <a:extLst>
                  <a:ext uri="{FF2B5EF4-FFF2-40B4-BE49-F238E27FC236}">
                    <a16:creationId xmlns:a16="http://schemas.microsoft.com/office/drawing/2014/main" id="{CF8F9C3D-E072-3971-0379-CD112DFFB8C6}"/>
                  </a:ext>
                </a:extLst>
              </p:cNvPr>
              <p:cNvSpPr/>
              <p:nvPr/>
            </p:nvSpPr>
            <p:spPr>
              <a:xfrm>
                <a:off x="6224802" y="4366858"/>
                <a:ext cx="233821" cy="91136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2933" extrusionOk="0">
                    <a:moveTo>
                      <a:pt x="39" y="0"/>
                    </a:moveTo>
                    <a:cubicBezTo>
                      <a:pt x="20" y="106"/>
                      <a:pt x="0" y="251"/>
                      <a:pt x="17" y="422"/>
                    </a:cubicBezTo>
                    <a:lnTo>
                      <a:pt x="7083" y="2863"/>
                    </a:lnTo>
                    <a:lnTo>
                      <a:pt x="7254" y="2924"/>
                    </a:lnTo>
                    <a:cubicBezTo>
                      <a:pt x="7262" y="2927"/>
                      <a:pt x="7270" y="2930"/>
                      <a:pt x="7281" y="2930"/>
                    </a:cubicBezTo>
                    <a:cubicBezTo>
                      <a:pt x="7293" y="2932"/>
                      <a:pt x="7307" y="2932"/>
                      <a:pt x="7321" y="2932"/>
                    </a:cubicBezTo>
                    <a:cubicBezTo>
                      <a:pt x="7396" y="2932"/>
                      <a:pt x="7468" y="2891"/>
                      <a:pt x="7505" y="2818"/>
                    </a:cubicBezTo>
                    <a:cubicBezTo>
                      <a:pt x="7507" y="2815"/>
                      <a:pt x="7507" y="2807"/>
                      <a:pt x="7510" y="2801"/>
                    </a:cubicBezTo>
                    <a:cubicBezTo>
                      <a:pt x="7521" y="2771"/>
                      <a:pt x="7524" y="2737"/>
                      <a:pt x="7521" y="2704"/>
                    </a:cubicBezTo>
                    <a:cubicBezTo>
                      <a:pt x="7510" y="2626"/>
                      <a:pt x="7460" y="2559"/>
                      <a:pt x="7385" y="2536"/>
                    </a:cubicBezTo>
                    <a:lnTo>
                      <a:pt x="7340" y="2522"/>
                    </a:lnTo>
                    <a:lnTo>
                      <a:pt x="7145" y="245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8;p42">
                <a:extLst>
                  <a:ext uri="{FF2B5EF4-FFF2-40B4-BE49-F238E27FC236}">
                    <a16:creationId xmlns:a16="http://schemas.microsoft.com/office/drawing/2014/main" id="{8B859A13-078D-9E88-6AC8-AE8F6781B0B8}"/>
                  </a:ext>
                </a:extLst>
              </p:cNvPr>
              <p:cNvSpPr/>
              <p:nvPr/>
            </p:nvSpPr>
            <p:spPr>
              <a:xfrm>
                <a:off x="6231296" y="4340230"/>
                <a:ext cx="231925" cy="89768"/>
              </a:xfrm>
              <a:custGeom>
                <a:avLst/>
                <a:gdLst/>
                <a:ahLst/>
                <a:cxnLst/>
                <a:rect l="l" t="t" r="r" b="b"/>
                <a:pathLst>
                  <a:path w="7464" h="2889" extrusionOk="0">
                    <a:moveTo>
                      <a:pt x="157" y="1"/>
                    </a:moveTo>
                    <a:cubicBezTo>
                      <a:pt x="90" y="149"/>
                      <a:pt x="42" y="274"/>
                      <a:pt x="0" y="378"/>
                    </a:cubicBezTo>
                    <a:lnTo>
                      <a:pt x="7017" y="2799"/>
                    </a:lnTo>
                    <a:lnTo>
                      <a:pt x="7212" y="2866"/>
                    </a:lnTo>
                    <a:lnTo>
                      <a:pt x="7243" y="2877"/>
                    </a:lnTo>
                    <a:cubicBezTo>
                      <a:pt x="7262" y="2883"/>
                      <a:pt x="7287" y="2888"/>
                      <a:pt x="7310" y="2888"/>
                    </a:cubicBezTo>
                    <a:cubicBezTo>
                      <a:pt x="7349" y="2888"/>
                      <a:pt x="7385" y="2877"/>
                      <a:pt x="7418" y="2855"/>
                    </a:cubicBezTo>
                    <a:lnTo>
                      <a:pt x="7463" y="2556"/>
                    </a:lnTo>
                    <a:cubicBezTo>
                      <a:pt x="7441" y="2531"/>
                      <a:pt x="7410" y="2506"/>
                      <a:pt x="7379" y="2492"/>
                    </a:cubicBezTo>
                    <a:lnTo>
                      <a:pt x="7273" y="2459"/>
                    </a:lnTo>
                    <a:lnTo>
                      <a:pt x="7078" y="2392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9;p42">
                <a:extLst>
                  <a:ext uri="{FF2B5EF4-FFF2-40B4-BE49-F238E27FC236}">
                    <a16:creationId xmlns:a16="http://schemas.microsoft.com/office/drawing/2014/main" id="{5D5AF557-505C-08C9-82F1-C9668C1EF797}"/>
                  </a:ext>
                </a:extLst>
              </p:cNvPr>
              <p:cNvSpPr/>
              <p:nvPr/>
            </p:nvSpPr>
            <p:spPr>
              <a:xfrm>
                <a:off x="7072040" y="4321618"/>
                <a:ext cx="235809" cy="159247"/>
              </a:xfrm>
              <a:custGeom>
                <a:avLst/>
                <a:gdLst/>
                <a:ahLst/>
                <a:cxnLst/>
                <a:rect l="l" t="t" r="r" b="b"/>
                <a:pathLst>
                  <a:path w="7589" h="5125" extrusionOk="0">
                    <a:moveTo>
                      <a:pt x="6953" y="0"/>
                    </a:moveTo>
                    <a:lnTo>
                      <a:pt x="190" y="2243"/>
                    </a:lnTo>
                    <a:lnTo>
                      <a:pt x="1" y="2310"/>
                    </a:lnTo>
                    <a:lnTo>
                      <a:pt x="31" y="2508"/>
                    </a:lnTo>
                    <a:lnTo>
                      <a:pt x="115" y="3061"/>
                    </a:lnTo>
                    <a:lnTo>
                      <a:pt x="176" y="3468"/>
                    </a:lnTo>
                    <a:lnTo>
                      <a:pt x="254" y="3984"/>
                    </a:lnTo>
                    <a:lnTo>
                      <a:pt x="316" y="4388"/>
                    </a:lnTo>
                    <a:lnTo>
                      <a:pt x="427" y="5125"/>
                    </a:lnTo>
                    <a:cubicBezTo>
                      <a:pt x="444" y="5119"/>
                      <a:pt x="514" y="5094"/>
                      <a:pt x="623" y="5058"/>
                    </a:cubicBezTo>
                    <a:cubicBezTo>
                      <a:pt x="1552" y="4751"/>
                      <a:pt x="5435" y="3454"/>
                      <a:pt x="6607" y="3005"/>
                    </a:cubicBezTo>
                    <a:cubicBezTo>
                      <a:pt x="7327" y="2729"/>
                      <a:pt x="7533" y="2260"/>
                      <a:pt x="7569" y="1886"/>
                    </a:cubicBezTo>
                    <a:cubicBezTo>
                      <a:pt x="7589" y="1716"/>
                      <a:pt x="7569" y="1568"/>
                      <a:pt x="7550" y="1465"/>
                    </a:cubicBezTo>
                    <a:cubicBezTo>
                      <a:pt x="7533" y="1373"/>
                      <a:pt x="7508" y="1320"/>
                      <a:pt x="7508" y="1320"/>
                    </a:cubicBezTo>
                    <a:cubicBezTo>
                      <a:pt x="7508" y="1320"/>
                      <a:pt x="7472" y="1214"/>
                      <a:pt x="7377" y="982"/>
                    </a:cubicBezTo>
                    <a:cubicBezTo>
                      <a:pt x="7335" y="882"/>
                      <a:pt x="7285" y="756"/>
                      <a:pt x="7221" y="606"/>
                    </a:cubicBezTo>
                    <a:cubicBezTo>
                      <a:pt x="7168" y="483"/>
                      <a:pt x="7106" y="343"/>
                      <a:pt x="7036" y="187"/>
                    </a:cubicBezTo>
                    <a:cubicBezTo>
                      <a:pt x="7011" y="128"/>
                      <a:pt x="6983" y="64"/>
                      <a:pt x="6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50;p42">
                <a:extLst>
                  <a:ext uri="{FF2B5EF4-FFF2-40B4-BE49-F238E27FC236}">
                    <a16:creationId xmlns:a16="http://schemas.microsoft.com/office/drawing/2014/main" id="{3204F73E-40F7-0248-7478-4A00A1E5396A}"/>
                  </a:ext>
                </a:extLst>
              </p:cNvPr>
              <p:cNvSpPr/>
              <p:nvPr/>
            </p:nvSpPr>
            <p:spPr>
              <a:xfrm>
                <a:off x="7065795" y="4315621"/>
                <a:ext cx="225151" cy="190381"/>
              </a:xfrm>
              <a:custGeom>
                <a:avLst/>
                <a:gdLst/>
                <a:ahLst/>
                <a:cxnLst/>
                <a:rect l="l" t="t" r="r" b="b"/>
                <a:pathLst>
                  <a:path w="7246" h="6127" extrusionOk="0">
                    <a:moveTo>
                      <a:pt x="7078" y="1"/>
                    </a:moveTo>
                    <a:lnTo>
                      <a:pt x="363" y="2232"/>
                    </a:lnTo>
                    <a:lnTo>
                      <a:pt x="140" y="2305"/>
                    </a:lnTo>
                    <a:cubicBezTo>
                      <a:pt x="56" y="2333"/>
                      <a:pt x="1" y="2414"/>
                      <a:pt x="1" y="2498"/>
                    </a:cubicBezTo>
                    <a:cubicBezTo>
                      <a:pt x="1" y="2509"/>
                      <a:pt x="1" y="2514"/>
                      <a:pt x="6" y="2525"/>
                    </a:cubicBezTo>
                    <a:lnTo>
                      <a:pt x="132" y="3346"/>
                    </a:lnTo>
                    <a:lnTo>
                      <a:pt x="176" y="3644"/>
                    </a:lnTo>
                    <a:lnTo>
                      <a:pt x="285" y="4350"/>
                    </a:lnTo>
                    <a:lnTo>
                      <a:pt x="302" y="4467"/>
                    </a:lnTo>
                    <a:lnTo>
                      <a:pt x="556" y="6127"/>
                    </a:lnTo>
                    <a:lnTo>
                      <a:pt x="634" y="5315"/>
                    </a:lnTo>
                    <a:lnTo>
                      <a:pt x="637" y="5315"/>
                    </a:lnTo>
                    <a:cubicBezTo>
                      <a:pt x="653" y="5307"/>
                      <a:pt x="723" y="5287"/>
                      <a:pt x="832" y="5248"/>
                    </a:cubicBezTo>
                    <a:lnTo>
                      <a:pt x="720" y="4512"/>
                    </a:lnTo>
                    <a:lnTo>
                      <a:pt x="651" y="4107"/>
                    </a:lnTo>
                    <a:lnTo>
                      <a:pt x="573" y="3591"/>
                    </a:lnTo>
                    <a:lnTo>
                      <a:pt x="511" y="3184"/>
                    </a:lnTo>
                    <a:lnTo>
                      <a:pt x="428" y="2637"/>
                    </a:lnTo>
                    <a:lnTo>
                      <a:pt x="7246" y="374"/>
                    </a:lnTo>
                    <a:cubicBezTo>
                      <a:pt x="7218" y="313"/>
                      <a:pt x="7190" y="252"/>
                      <a:pt x="7162" y="185"/>
                    </a:cubicBezTo>
                    <a:cubicBezTo>
                      <a:pt x="7134" y="126"/>
                      <a:pt x="7106" y="62"/>
                      <a:pt x="70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51;p42">
                <a:extLst>
                  <a:ext uri="{FF2B5EF4-FFF2-40B4-BE49-F238E27FC236}">
                    <a16:creationId xmlns:a16="http://schemas.microsoft.com/office/drawing/2014/main" id="{84F3CF86-D394-A1E7-749D-03B083F83769}"/>
                  </a:ext>
                </a:extLst>
              </p:cNvPr>
              <p:cNvSpPr/>
              <p:nvPr/>
            </p:nvSpPr>
            <p:spPr>
              <a:xfrm>
                <a:off x="7074309" y="4367107"/>
                <a:ext cx="233541" cy="91073"/>
              </a:xfrm>
              <a:custGeom>
                <a:avLst/>
                <a:gdLst/>
                <a:ahLst/>
                <a:cxnLst/>
                <a:rect l="l" t="t" r="r" b="b"/>
                <a:pathLst>
                  <a:path w="7516" h="2931" extrusionOk="0">
                    <a:moveTo>
                      <a:pt x="7477" y="1"/>
                    </a:moveTo>
                    <a:lnTo>
                      <a:pt x="377" y="2456"/>
                    </a:lnTo>
                    <a:lnTo>
                      <a:pt x="184" y="2520"/>
                    </a:lnTo>
                    <a:lnTo>
                      <a:pt x="140" y="2534"/>
                    </a:lnTo>
                    <a:cubicBezTo>
                      <a:pt x="67" y="2562"/>
                      <a:pt x="17" y="2626"/>
                      <a:pt x="6" y="2698"/>
                    </a:cubicBezTo>
                    <a:cubicBezTo>
                      <a:pt x="0" y="2729"/>
                      <a:pt x="3" y="2763"/>
                      <a:pt x="14" y="2793"/>
                    </a:cubicBezTo>
                    <a:lnTo>
                      <a:pt x="25" y="2813"/>
                    </a:lnTo>
                    <a:cubicBezTo>
                      <a:pt x="59" y="2888"/>
                      <a:pt x="128" y="2930"/>
                      <a:pt x="207" y="2930"/>
                    </a:cubicBezTo>
                    <a:cubicBezTo>
                      <a:pt x="215" y="2930"/>
                      <a:pt x="229" y="2930"/>
                      <a:pt x="243" y="2924"/>
                    </a:cubicBezTo>
                    <a:cubicBezTo>
                      <a:pt x="254" y="2922"/>
                      <a:pt x="265" y="2922"/>
                      <a:pt x="271" y="2919"/>
                    </a:cubicBezTo>
                    <a:lnTo>
                      <a:pt x="438" y="2860"/>
                    </a:lnTo>
                    <a:lnTo>
                      <a:pt x="7496" y="422"/>
                    </a:lnTo>
                    <a:cubicBezTo>
                      <a:pt x="7516" y="252"/>
                      <a:pt x="7496" y="104"/>
                      <a:pt x="74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52;p42">
                <a:extLst>
                  <a:ext uri="{FF2B5EF4-FFF2-40B4-BE49-F238E27FC236}">
                    <a16:creationId xmlns:a16="http://schemas.microsoft.com/office/drawing/2014/main" id="{C4D20E83-8B8C-F1B1-F0E8-778E63171EC5}"/>
                  </a:ext>
                </a:extLst>
              </p:cNvPr>
              <p:cNvSpPr/>
              <p:nvPr/>
            </p:nvSpPr>
            <p:spPr>
              <a:xfrm>
                <a:off x="7069710" y="4340323"/>
                <a:ext cx="231739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7458" h="2886" extrusionOk="0">
                    <a:moveTo>
                      <a:pt x="7304" y="1"/>
                    </a:moveTo>
                    <a:lnTo>
                      <a:pt x="385" y="2389"/>
                    </a:lnTo>
                    <a:lnTo>
                      <a:pt x="193" y="2456"/>
                    </a:lnTo>
                    <a:lnTo>
                      <a:pt x="89" y="2489"/>
                    </a:lnTo>
                    <a:cubicBezTo>
                      <a:pt x="53" y="2503"/>
                      <a:pt x="23" y="2525"/>
                      <a:pt x="0" y="2553"/>
                    </a:cubicBezTo>
                    <a:lnTo>
                      <a:pt x="48" y="2852"/>
                    </a:lnTo>
                    <a:cubicBezTo>
                      <a:pt x="78" y="2874"/>
                      <a:pt x="117" y="2885"/>
                      <a:pt x="154" y="2885"/>
                    </a:cubicBezTo>
                    <a:cubicBezTo>
                      <a:pt x="176" y="2885"/>
                      <a:pt x="195" y="2880"/>
                      <a:pt x="221" y="2874"/>
                    </a:cubicBezTo>
                    <a:lnTo>
                      <a:pt x="251" y="2863"/>
                    </a:lnTo>
                    <a:lnTo>
                      <a:pt x="444" y="2796"/>
                    </a:lnTo>
                    <a:lnTo>
                      <a:pt x="7457" y="377"/>
                    </a:lnTo>
                    <a:cubicBezTo>
                      <a:pt x="7418" y="277"/>
                      <a:pt x="7365" y="151"/>
                      <a:pt x="73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53;p42">
                <a:extLst>
                  <a:ext uri="{FF2B5EF4-FFF2-40B4-BE49-F238E27FC236}">
                    <a16:creationId xmlns:a16="http://schemas.microsoft.com/office/drawing/2014/main" id="{B7E2C6DD-4E42-6775-D31A-61440196106D}"/>
                  </a:ext>
                </a:extLst>
              </p:cNvPr>
              <p:cNvSpPr/>
              <p:nvPr/>
            </p:nvSpPr>
            <p:spPr>
              <a:xfrm>
                <a:off x="6453989" y="4176450"/>
                <a:ext cx="50400" cy="22319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7183" extrusionOk="0">
                    <a:moveTo>
                      <a:pt x="1399" y="1"/>
                    </a:moveTo>
                    <a:cubicBezTo>
                      <a:pt x="1304" y="1"/>
                      <a:pt x="1220" y="71"/>
                      <a:pt x="1203" y="169"/>
                    </a:cubicBezTo>
                    <a:lnTo>
                      <a:pt x="20" y="6946"/>
                    </a:lnTo>
                    <a:cubicBezTo>
                      <a:pt x="0" y="7052"/>
                      <a:pt x="73" y="7158"/>
                      <a:pt x="184" y="7177"/>
                    </a:cubicBezTo>
                    <a:cubicBezTo>
                      <a:pt x="196" y="7177"/>
                      <a:pt x="204" y="7183"/>
                      <a:pt x="218" y="7183"/>
                    </a:cubicBezTo>
                    <a:cubicBezTo>
                      <a:pt x="316" y="7183"/>
                      <a:pt x="399" y="7113"/>
                      <a:pt x="419" y="7016"/>
                    </a:cubicBezTo>
                    <a:lnTo>
                      <a:pt x="1599" y="239"/>
                    </a:lnTo>
                    <a:cubicBezTo>
                      <a:pt x="1621" y="130"/>
                      <a:pt x="1549" y="27"/>
                      <a:pt x="1437" y="5"/>
                    </a:cubicBezTo>
                    <a:cubicBezTo>
                      <a:pt x="1424" y="2"/>
                      <a:pt x="1411" y="1"/>
                      <a:pt x="13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4;p42">
                <a:extLst>
                  <a:ext uri="{FF2B5EF4-FFF2-40B4-BE49-F238E27FC236}">
                    <a16:creationId xmlns:a16="http://schemas.microsoft.com/office/drawing/2014/main" id="{068EADC1-AB43-C0E2-0AD1-13BC5966DA02}"/>
                  </a:ext>
                </a:extLst>
              </p:cNvPr>
              <p:cNvSpPr/>
              <p:nvPr/>
            </p:nvSpPr>
            <p:spPr>
              <a:xfrm>
                <a:off x="7028540" y="4176481"/>
                <a:ext cx="50462" cy="223163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7182" extrusionOk="0">
                    <a:moveTo>
                      <a:pt x="224" y="0"/>
                    </a:moveTo>
                    <a:cubicBezTo>
                      <a:pt x="212" y="0"/>
                      <a:pt x="199" y="1"/>
                      <a:pt x="187" y="4"/>
                    </a:cubicBezTo>
                    <a:cubicBezTo>
                      <a:pt x="78" y="21"/>
                      <a:pt x="0" y="127"/>
                      <a:pt x="22" y="238"/>
                    </a:cubicBezTo>
                    <a:lnTo>
                      <a:pt x="1205" y="7015"/>
                    </a:lnTo>
                    <a:cubicBezTo>
                      <a:pt x="1222" y="7112"/>
                      <a:pt x="1306" y="7182"/>
                      <a:pt x="1403" y="7182"/>
                    </a:cubicBezTo>
                    <a:cubicBezTo>
                      <a:pt x="1414" y="7182"/>
                      <a:pt x="1423" y="7182"/>
                      <a:pt x="1437" y="7176"/>
                    </a:cubicBezTo>
                    <a:cubicBezTo>
                      <a:pt x="1546" y="7160"/>
                      <a:pt x="1624" y="7054"/>
                      <a:pt x="1601" y="6945"/>
                    </a:cubicBezTo>
                    <a:lnTo>
                      <a:pt x="419" y="168"/>
                    </a:lnTo>
                    <a:cubicBezTo>
                      <a:pt x="404" y="72"/>
                      <a:pt x="317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5;p42">
                <a:extLst>
                  <a:ext uri="{FF2B5EF4-FFF2-40B4-BE49-F238E27FC236}">
                    <a16:creationId xmlns:a16="http://schemas.microsoft.com/office/drawing/2014/main" id="{8F4EBD79-39AE-0956-0798-2BCF4B09D52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6;p42">
                <a:extLst>
                  <a:ext uri="{FF2B5EF4-FFF2-40B4-BE49-F238E27FC236}">
                    <a16:creationId xmlns:a16="http://schemas.microsoft.com/office/drawing/2014/main" id="{2FF18050-7289-B46F-1893-A1EE6B6592F9}"/>
                  </a:ext>
                </a:extLst>
              </p:cNvPr>
              <p:cNvSpPr/>
              <p:nvPr/>
            </p:nvSpPr>
            <p:spPr>
              <a:xfrm>
                <a:off x="6288841" y="2982947"/>
                <a:ext cx="935997" cy="588637"/>
              </a:xfrm>
              <a:custGeom>
                <a:avLst/>
                <a:gdLst/>
                <a:ahLst/>
                <a:cxnLst/>
                <a:rect l="l" t="t" r="r" b="b"/>
                <a:pathLst>
                  <a:path w="30123" h="18944" extrusionOk="0">
                    <a:moveTo>
                      <a:pt x="15060" y="1"/>
                    </a:moveTo>
                    <a:cubicBezTo>
                      <a:pt x="6744" y="1"/>
                      <a:pt x="1" y="6741"/>
                      <a:pt x="1" y="15063"/>
                    </a:cubicBezTo>
                    <a:lnTo>
                      <a:pt x="1" y="18943"/>
                    </a:lnTo>
                    <a:lnTo>
                      <a:pt x="2269" y="18943"/>
                    </a:lnTo>
                    <a:lnTo>
                      <a:pt x="5234" y="7798"/>
                    </a:lnTo>
                    <a:lnTo>
                      <a:pt x="24378" y="7829"/>
                    </a:lnTo>
                    <a:lnTo>
                      <a:pt x="27941" y="18943"/>
                    </a:lnTo>
                    <a:lnTo>
                      <a:pt x="30117" y="18943"/>
                    </a:lnTo>
                    <a:lnTo>
                      <a:pt x="30122" y="15063"/>
                    </a:lnTo>
                    <a:cubicBezTo>
                      <a:pt x="30122" y="6746"/>
                      <a:pt x="23382" y="1"/>
                      <a:pt x="1506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7;p42">
                <a:extLst>
                  <a:ext uri="{FF2B5EF4-FFF2-40B4-BE49-F238E27FC236}">
                    <a16:creationId xmlns:a16="http://schemas.microsoft.com/office/drawing/2014/main" id="{2778ECDB-94DD-2BFD-98C0-9B551F7F56F1}"/>
                  </a:ext>
                </a:extLst>
              </p:cNvPr>
              <p:cNvSpPr/>
              <p:nvPr/>
            </p:nvSpPr>
            <p:spPr>
              <a:xfrm>
                <a:off x="6282689" y="2976795"/>
                <a:ext cx="948457" cy="601098"/>
              </a:xfrm>
              <a:custGeom>
                <a:avLst/>
                <a:gdLst/>
                <a:ahLst/>
                <a:cxnLst/>
                <a:rect l="l" t="t" r="r" b="b"/>
                <a:pathLst>
                  <a:path w="30524" h="19345" extrusionOk="0">
                    <a:moveTo>
                      <a:pt x="15264" y="405"/>
                    </a:moveTo>
                    <a:cubicBezTo>
                      <a:pt x="23454" y="405"/>
                      <a:pt x="30119" y="7070"/>
                      <a:pt x="30119" y="15261"/>
                    </a:cubicBezTo>
                    <a:lnTo>
                      <a:pt x="30119" y="18940"/>
                    </a:lnTo>
                    <a:lnTo>
                      <a:pt x="28292" y="18940"/>
                    </a:lnTo>
                    <a:lnTo>
                      <a:pt x="24777" y="7965"/>
                    </a:lnTo>
                    <a:cubicBezTo>
                      <a:pt x="24752" y="7882"/>
                      <a:pt x="24671" y="7826"/>
                      <a:pt x="24584" y="7826"/>
                    </a:cubicBezTo>
                    <a:lnTo>
                      <a:pt x="5438" y="7792"/>
                    </a:lnTo>
                    <a:cubicBezTo>
                      <a:pt x="5349" y="7792"/>
                      <a:pt x="5268" y="7854"/>
                      <a:pt x="5243" y="7943"/>
                    </a:cubicBezTo>
                    <a:lnTo>
                      <a:pt x="2322" y="18940"/>
                    </a:lnTo>
                    <a:lnTo>
                      <a:pt x="408" y="18940"/>
                    </a:lnTo>
                    <a:lnTo>
                      <a:pt x="408" y="15261"/>
                    </a:lnTo>
                    <a:cubicBezTo>
                      <a:pt x="408" y="7070"/>
                      <a:pt x="7070" y="405"/>
                      <a:pt x="15264" y="405"/>
                    </a:cubicBezTo>
                    <a:close/>
                    <a:moveTo>
                      <a:pt x="15264" y="0"/>
                    </a:moveTo>
                    <a:cubicBezTo>
                      <a:pt x="6847" y="0"/>
                      <a:pt x="1" y="6847"/>
                      <a:pt x="1" y="15261"/>
                    </a:cubicBezTo>
                    <a:lnTo>
                      <a:pt x="1" y="19141"/>
                    </a:lnTo>
                    <a:cubicBezTo>
                      <a:pt x="1" y="19253"/>
                      <a:pt x="93" y="19345"/>
                      <a:pt x="204" y="19345"/>
                    </a:cubicBezTo>
                    <a:lnTo>
                      <a:pt x="2475" y="19345"/>
                    </a:lnTo>
                    <a:cubicBezTo>
                      <a:pt x="2565" y="19345"/>
                      <a:pt x="2645" y="19283"/>
                      <a:pt x="2671" y="19194"/>
                    </a:cubicBezTo>
                    <a:lnTo>
                      <a:pt x="5591" y="8200"/>
                    </a:lnTo>
                    <a:lnTo>
                      <a:pt x="24434" y="8230"/>
                    </a:lnTo>
                    <a:lnTo>
                      <a:pt x="27952" y="19205"/>
                    </a:lnTo>
                    <a:cubicBezTo>
                      <a:pt x="27977" y="19289"/>
                      <a:pt x="28058" y="19345"/>
                      <a:pt x="28144" y="19345"/>
                    </a:cubicBezTo>
                    <a:lnTo>
                      <a:pt x="30320" y="19345"/>
                    </a:lnTo>
                    <a:cubicBezTo>
                      <a:pt x="30432" y="19345"/>
                      <a:pt x="30518" y="19253"/>
                      <a:pt x="30524" y="19141"/>
                    </a:cubicBezTo>
                    <a:lnTo>
                      <a:pt x="30524" y="15261"/>
                    </a:lnTo>
                    <a:cubicBezTo>
                      <a:pt x="30524" y="6847"/>
                      <a:pt x="23678" y="0"/>
                      <a:pt x="152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8;p42">
                <a:extLst>
                  <a:ext uri="{FF2B5EF4-FFF2-40B4-BE49-F238E27FC236}">
                    <a16:creationId xmlns:a16="http://schemas.microsoft.com/office/drawing/2014/main" id="{84C81929-9DC5-3570-4C58-328868117CCB}"/>
                  </a:ext>
                </a:extLst>
              </p:cNvPr>
              <p:cNvSpPr/>
              <p:nvPr/>
            </p:nvSpPr>
            <p:spPr>
              <a:xfrm>
                <a:off x="6210913" y="3483298"/>
                <a:ext cx="240688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6" h="7773" extrusionOk="0">
                    <a:moveTo>
                      <a:pt x="3268" y="0"/>
                    </a:moveTo>
                    <a:cubicBezTo>
                      <a:pt x="2358" y="0"/>
                      <a:pt x="1535" y="374"/>
                      <a:pt x="941" y="974"/>
                    </a:cubicBezTo>
                    <a:cubicBezTo>
                      <a:pt x="361" y="1568"/>
                      <a:pt x="1" y="2377"/>
                      <a:pt x="1" y="3270"/>
                    </a:cubicBezTo>
                    <a:lnTo>
                      <a:pt x="1" y="4503"/>
                    </a:lnTo>
                    <a:cubicBezTo>
                      <a:pt x="1" y="5602"/>
                      <a:pt x="536" y="6573"/>
                      <a:pt x="1368" y="7164"/>
                    </a:cubicBezTo>
                    <a:cubicBezTo>
                      <a:pt x="1903" y="7549"/>
                      <a:pt x="2559" y="7773"/>
                      <a:pt x="3268" y="7773"/>
                    </a:cubicBezTo>
                    <a:lnTo>
                      <a:pt x="7745" y="7773"/>
                    </a:lnTo>
                    <a:lnTo>
                      <a:pt x="77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9;p42">
                <a:extLst>
                  <a:ext uri="{FF2B5EF4-FFF2-40B4-BE49-F238E27FC236}">
                    <a16:creationId xmlns:a16="http://schemas.microsoft.com/office/drawing/2014/main" id="{0BC1F23D-F975-9F76-360B-CE5AB88D6D42}"/>
                  </a:ext>
                </a:extLst>
              </p:cNvPr>
              <p:cNvSpPr/>
              <p:nvPr/>
            </p:nvSpPr>
            <p:spPr>
              <a:xfrm>
                <a:off x="6204761" y="3477301"/>
                <a:ext cx="253148" cy="253862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8170" extrusionOk="0">
                    <a:moveTo>
                      <a:pt x="7745" y="397"/>
                    </a:moveTo>
                    <a:lnTo>
                      <a:pt x="7745" y="7762"/>
                    </a:lnTo>
                    <a:lnTo>
                      <a:pt x="3468" y="7762"/>
                    </a:lnTo>
                    <a:cubicBezTo>
                      <a:pt x="2824" y="7762"/>
                      <a:pt x="2210" y="7567"/>
                      <a:pt x="1688" y="7193"/>
                    </a:cubicBezTo>
                    <a:cubicBezTo>
                      <a:pt x="882" y="6618"/>
                      <a:pt x="405" y="5686"/>
                      <a:pt x="405" y="4701"/>
                    </a:cubicBezTo>
                    <a:lnTo>
                      <a:pt x="405" y="3466"/>
                    </a:lnTo>
                    <a:cubicBezTo>
                      <a:pt x="405" y="2657"/>
                      <a:pt x="718" y="1892"/>
                      <a:pt x="1287" y="1315"/>
                    </a:cubicBezTo>
                    <a:cubicBezTo>
                      <a:pt x="1870" y="726"/>
                      <a:pt x="2643" y="400"/>
                      <a:pt x="3468" y="400"/>
                    </a:cubicBezTo>
                    <a:lnTo>
                      <a:pt x="7745" y="397"/>
                    </a:lnTo>
                    <a:close/>
                    <a:moveTo>
                      <a:pt x="3468" y="1"/>
                    </a:moveTo>
                    <a:cubicBezTo>
                      <a:pt x="2531" y="1"/>
                      <a:pt x="1655" y="366"/>
                      <a:pt x="997" y="1033"/>
                    </a:cubicBezTo>
                    <a:cubicBezTo>
                      <a:pt x="355" y="1683"/>
                      <a:pt x="1" y="2548"/>
                      <a:pt x="1" y="3466"/>
                    </a:cubicBezTo>
                    <a:lnTo>
                      <a:pt x="1" y="4701"/>
                    </a:lnTo>
                    <a:cubicBezTo>
                      <a:pt x="1" y="5820"/>
                      <a:pt x="545" y="6877"/>
                      <a:pt x="1454" y="7525"/>
                    </a:cubicBezTo>
                    <a:cubicBezTo>
                      <a:pt x="2043" y="7946"/>
                      <a:pt x="2740" y="8169"/>
                      <a:pt x="3468" y="8169"/>
                    </a:cubicBezTo>
                    <a:lnTo>
                      <a:pt x="7943" y="8169"/>
                    </a:lnTo>
                    <a:cubicBezTo>
                      <a:pt x="8055" y="8169"/>
                      <a:pt x="8147" y="8080"/>
                      <a:pt x="8147" y="7971"/>
                    </a:cubicBezTo>
                    <a:lnTo>
                      <a:pt x="8147" y="202"/>
                    </a:lnTo>
                    <a:cubicBezTo>
                      <a:pt x="8147" y="90"/>
                      <a:pt x="8055" y="1"/>
                      <a:pt x="79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60;p42">
                <a:extLst>
                  <a:ext uri="{FF2B5EF4-FFF2-40B4-BE49-F238E27FC236}">
                    <a16:creationId xmlns:a16="http://schemas.microsoft.com/office/drawing/2014/main" id="{DDF778BC-50D9-C57F-7EA1-2F7F4BA4C8CE}"/>
                  </a:ext>
                </a:extLst>
              </p:cNvPr>
              <p:cNvSpPr/>
              <p:nvPr/>
            </p:nvSpPr>
            <p:spPr>
              <a:xfrm>
                <a:off x="6282596" y="3479911"/>
                <a:ext cx="12615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996" extrusionOk="0">
                    <a:moveTo>
                      <a:pt x="205" y="0"/>
                    </a:moveTo>
                    <a:cubicBezTo>
                      <a:pt x="93" y="0"/>
                      <a:pt x="1" y="90"/>
                      <a:pt x="1" y="201"/>
                    </a:cubicBezTo>
                    <a:lnTo>
                      <a:pt x="1" y="7792"/>
                    </a:lnTo>
                    <a:cubicBezTo>
                      <a:pt x="1" y="7904"/>
                      <a:pt x="93" y="7996"/>
                      <a:pt x="205" y="7996"/>
                    </a:cubicBezTo>
                    <a:cubicBezTo>
                      <a:pt x="316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6" y="0"/>
                      <a:pt x="20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61;p42">
                <a:extLst>
                  <a:ext uri="{FF2B5EF4-FFF2-40B4-BE49-F238E27FC236}">
                    <a16:creationId xmlns:a16="http://schemas.microsoft.com/office/drawing/2014/main" id="{A0F5A5AB-9498-34C6-88EA-20FEC24ED4D3}"/>
                  </a:ext>
                </a:extLst>
              </p:cNvPr>
              <p:cNvSpPr/>
              <p:nvPr/>
            </p:nvSpPr>
            <p:spPr>
              <a:xfrm>
                <a:off x="6311648" y="3477145"/>
                <a:ext cx="12584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8175" extrusionOk="0">
                    <a:moveTo>
                      <a:pt x="204" y="0"/>
                    </a:moveTo>
                    <a:cubicBezTo>
                      <a:pt x="93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3" y="8174"/>
                      <a:pt x="204" y="8174"/>
                    </a:cubicBezTo>
                    <a:cubicBezTo>
                      <a:pt x="316" y="8174"/>
                      <a:pt x="402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6" y="0"/>
                      <a:pt x="20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62;p42">
                <a:extLst>
                  <a:ext uri="{FF2B5EF4-FFF2-40B4-BE49-F238E27FC236}">
                    <a16:creationId xmlns:a16="http://schemas.microsoft.com/office/drawing/2014/main" id="{F1D4A1A7-B7F7-1D03-B49D-A5165F9E8BB8}"/>
                  </a:ext>
                </a:extLst>
              </p:cNvPr>
              <p:cNvSpPr/>
              <p:nvPr/>
            </p:nvSpPr>
            <p:spPr>
              <a:xfrm>
                <a:off x="7064335" y="3483298"/>
                <a:ext cx="240657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5" h="7773" extrusionOk="0">
                    <a:moveTo>
                      <a:pt x="0" y="0"/>
                    </a:moveTo>
                    <a:lnTo>
                      <a:pt x="0" y="7773"/>
                    </a:lnTo>
                    <a:lnTo>
                      <a:pt x="4478" y="7773"/>
                    </a:lnTo>
                    <a:cubicBezTo>
                      <a:pt x="5186" y="7773"/>
                      <a:pt x="5842" y="7549"/>
                      <a:pt x="6378" y="7164"/>
                    </a:cubicBezTo>
                    <a:cubicBezTo>
                      <a:pt x="7209" y="6573"/>
                      <a:pt x="7745" y="5602"/>
                      <a:pt x="7745" y="4503"/>
                    </a:cubicBezTo>
                    <a:lnTo>
                      <a:pt x="7745" y="3270"/>
                    </a:lnTo>
                    <a:cubicBezTo>
                      <a:pt x="7745" y="2377"/>
                      <a:pt x="7385" y="1568"/>
                      <a:pt x="6805" y="974"/>
                    </a:cubicBezTo>
                    <a:cubicBezTo>
                      <a:pt x="6210" y="374"/>
                      <a:pt x="5387" y="0"/>
                      <a:pt x="44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63;p42">
                <a:extLst>
                  <a:ext uri="{FF2B5EF4-FFF2-40B4-BE49-F238E27FC236}">
                    <a16:creationId xmlns:a16="http://schemas.microsoft.com/office/drawing/2014/main" id="{D10B02BE-5F2B-6D53-DFA7-681D87DF90E0}"/>
                  </a:ext>
                </a:extLst>
              </p:cNvPr>
              <p:cNvSpPr/>
              <p:nvPr/>
            </p:nvSpPr>
            <p:spPr>
              <a:xfrm>
                <a:off x="7057903" y="3477145"/>
                <a:ext cx="253241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8175" extrusionOk="0">
                    <a:moveTo>
                      <a:pt x="4682" y="405"/>
                    </a:moveTo>
                    <a:cubicBezTo>
                      <a:pt x="5508" y="405"/>
                      <a:pt x="6281" y="728"/>
                      <a:pt x="6864" y="1320"/>
                    </a:cubicBezTo>
                    <a:cubicBezTo>
                      <a:pt x="7433" y="1894"/>
                      <a:pt x="7745" y="2662"/>
                      <a:pt x="7745" y="3471"/>
                    </a:cubicBezTo>
                    <a:lnTo>
                      <a:pt x="7745" y="4704"/>
                    </a:lnTo>
                    <a:cubicBezTo>
                      <a:pt x="7745" y="5691"/>
                      <a:pt x="7265" y="6623"/>
                      <a:pt x="6462" y="7198"/>
                    </a:cubicBezTo>
                    <a:cubicBezTo>
                      <a:pt x="5943" y="7569"/>
                      <a:pt x="5327" y="7767"/>
                      <a:pt x="4685" y="7767"/>
                    </a:cubicBezTo>
                    <a:lnTo>
                      <a:pt x="405" y="7767"/>
                    </a:lnTo>
                    <a:lnTo>
                      <a:pt x="405" y="405"/>
                    </a:lnTo>
                    <a:close/>
                    <a:moveTo>
                      <a:pt x="204" y="0"/>
                    </a:moveTo>
                    <a:cubicBezTo>
                      <a:pt x="93" y="0"/>
                      <a:pt x="1" y="92"/>
                      <a:pt x="1" y="204"/>
                    </a:cubicBezTo>
                    <a:lnTo>
                      <a:pt x="1" y="7973"/>
                    </a:lnTo>
                    <a:cubicBezTo>
                      <a:pt x="1" y="8085"/>
                      <a:pt x="93" y="8174"/>
                      <a:pt x="204" y="8174"/>
                    </a:cubicBezTo>
                    <a:lnTo>
                      <a:pt x="4682" y="8174"/>
                    </a:lnTo>
                    <a:cubicBezTo>
                      <a:pt x="5410" y="8174"/>
                      <a:pt x="6108" y="7948"/>
                      <a:pt x="6696" y="7527"/>
                    </a:cubicBezTo>
                    <a:cubicBezTo>
                      <a:pt x="7606" y="6874"/>
                      <a:pt x="8150" y="5817"/>
                      <a:pt x="8150" y="4701"/>
                    </a:cubicBezTo>
                    <a:lnTo>
                      <a:pt x="8150" y="3468"/>
                    </a:lnTo>
                    <a:cubicBezTo>
                      <a:pt x="8150" y="2550"/>
                      <a:pt x="7795" y="1688"/>
                      <a:pt x="7154" y="1032"/>
                    </a:cubicBezTo>
                    <a:cubicBezTo>
                      <a:pt x="6495" y="368"/>
                      <a:pt x="5617" y="0"/>
                      <a:pt x="46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4;p42">
                <a:extLst>
                  <a:ext uri="{FF2B5EF4-FFF2-40B4-BE49-F238E27FC236}">
                    <a16:creationId xmlns:a16="http://schemas.microsoft.com/office/drawing/2014/main" id="{D473C441-70EA-2939-4994-1EFBE35C1E3F}"/>
                  </a:ext>
                </a:extLst>
              </p:cNvPr>
              <p:cNvSpPr/>
              <p:nvPr/>
            </p:nvSpPr>
            <p:spPr>
              <a:xfrm>
                <a:off x="7220720" y="3479911"/>
                <a:ext cx="12584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996" extrusionOk="0">
                    <a:moveTo>
                      <a:pt x="201" y="0"/>
                    </a:moveTo>
                    <a:cubicBezTo>
                      <a:pt x="89" y="0"/>
                      <a:pt x="0" y="90"/>
                      <a:pt x="0" y="201"/>
                    </a:cubicBezTo>
                    <a:lnTo>
                      <a:pt x="0" y="7792"/>
                    </a:lnTo>
                    <a:cubicBezTo>
                      <a:pt x="0" y="7904"/>
                      <a:pt x="89" y="7996"/>
                      <a:pt x="201" y="7996"/>
                    </a:cubicBezTo>
                    <a:cubicBezTo>
                      <a:pt x="312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2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5;p42">
                <a:extLst>
                  <a:ext uri="{FF2B5EF4-FFF2-40B4-BE49-F238E27FC236}">
                    <a16:creationId xmlns:a16="http://schemas.microsoft.com/office/drawing/2014/main" id="{55AF38E9-DF9A-70ED-B788-E69B582BA4E0}"/>
                  </a:ext>
                </a:extLst>
              </p:cNvPr>
              <p:cNvSpPr/>
              <p:nvPr/>
            </p:nvSpPr>
            <p:spPr>
              <a:xfrm>
                <a:off x="7191667" y="3477145"/>
                <a:ext cx="12678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175" extrusionOk="0">
                    <a:moveTo>
                      <a:pt x="201" y="0"/>
                    </a:moveTo>
                    <a:cubicBezTo>
                      <a:pt x="90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0" y="8174"/>
                      <a:pt x="201" y="8174"/>
                    </a:cubicBezTo>
                    <a:cubicBezTo>
                      <a:pt x="316" y="8174"/>
                      <a:pt x="408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3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6;p42">
                <a:extLst>
                  <a:ext uri="{FF2B5EF4-FFF2-40B4-BE49-F238E27FC236}">
                    <a16:creationId xmlns:a16="http://schemas.microsoft.com/office/drawing/2014/main" id="{97FE36D4-CB06-3EE8-E25D-43D7EAF9A291}"/>
                  </a:ext>
                </a:extLst>
              </p:cNvPr>
              <p:cNvSpPr/>
              <p:nvPr/>
            </p:nvSpPr>
            <p:spPr>
              <a:xfrm>
                <a:off x="6346231" y="3097447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5976" y="1"/>
                      <a:pt x="1" y="5977"/>
                      <a:pt x="1" y="13347"/>
                    </a:cubicBezTo>
                    <a:cubicBezTo>
                      <a:pt x="1" y="16887"/>
                      <a:pt x="1407" y="20280"/>
                      <a:pt x="3909" y="22785"/>
                    </a:cubicBezTo>
                    <a:cubicBezTo>
                      <a:pt x="6412" y="25287"/>
                      <a:pt x="9807" y="26693"/>
                      <a:pt x="13347" y="26693"/>
                    </a:cubicBezTo>
                    <a:cubicBezTo>
                      <a:pt x="16884" y="26693"/>
                      <a:pt x="20280" y="25287"/>
                      <a:pt x="22782" y="22785"/>
                    </a:cubicBezTo>
                    <a:cubicBezTo>
                      <a:pt x="25284" y="20280"/>
                      <a:pt x="26691" y="16887"/>
                      <a:pt x="26691" y="13347"/>
                    </a:cubicBezTo>
                    <a:cubicBezTo>
                      <a:pt x="26691" y="9807"/>
                      <a:pt x="25284" y="6415"/>
                      <a:pt x="22782" y="3909"/>
                    </a:cubicBezTo>
                    <a:cubicBezTo>
                      <a:pt x="20280" y="1407"/>
                      <a:pt x="16884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7;p42">
                <a:extLst>
                  <a:ext uri="{FF2B5EF4-FFF2-40B4-BE49-F238E27FC236}">
                    <a16:creationId xmlns:a16="http://schemas.microsoft.com/office/drawing/2014/main" id="{FD762982-F399-C988-7C50-57DEC41A11E6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8;p42">
                <a:extLst>
                  <a:ext uri="{FF2B5EF4-FFF2-40B4-BE49-F238E27FC236}">
                    <a16:creationId xmlns:a16="http://schemas.microsoft.com/office/drawing/2014/main" id="{96D6D562-518E-6690-5A00-C4CCD0E97493}"/>
                  </a:ext>
                </a:extLst>
              </p:cNvPr>
              <p:cNvSpPr/>
              <p:nvPr/>
            </p:nvSpPr>
            <p:spPr>
              <a:xfrm>
                <a:off x="6388178" y="3636544"/>
                <a:ext cx="250227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3" h="8036" extrusionOk="0">
                    <a:moveTo>
                      <a:pt x="3614" y="1"/>
                    </a:moveTo>
                    <a:cubicBezTo>
                      <a:pt x="3181" y="1"/>
                      <a:pt x="2766" y="59"/>
                      <a:pt x="2372" y="173"/>
                    </a:cubicBezTo>
                    <a:cubicBezTo>
                      <a:pt x="1407" y="458"/>
                      <a:pt x="576" y="1058"/>
                      <a:pt x="1" y="1856"/>
                    </a:cubicBezTo>
                    <a:lnTo>
                      <a:pt x="1" y="1859"/>
                    </a:lnTo>
                    <a:cubicBezTo>
                      <a:pt x="1318" y="4551"/>
                      <a:pt x="3516" y="6738"/>
                      <a:pt x="6222" y="8035"/>
                    </a:cubicBezTo>
                    <a:cubicBezTo>
                      <a:pt x="7335" y="7229"/>
                      <a:pt x="8052" y="5920"/>
                      <a:pt x="8052" y="4445"/>
                    </a:cubicBezTo>
                    <a:cubicBezTo>
                      <a:pt x="8052" y="3516"/>
                      <a:pt x="7770" y="2659"/>
                      <a:pt x="7288" y="1951"/>
                    </a:cubicBezTo>
                    <a:cubicBezTo>
                      <a:pt x="7028" y="1566"/>
                      <a:pt x="6708" y="1225"/>
                      <a:pt x="6345" y="941"/>
                    </a:cubicBezTo>
                    <a:cubicBezTo>
                      <a:pt x="5614" y="369"/>
                      <a:pt x="4704" y="26"/>
                      <a:pt x="3711" y="3"/>
                    </a:cubicBezTo>
                    <a:cubicBezTo>
                      <a:pt x="3675" y="1"/>
                      <a:pt x="3644" y="1"/>
                      <a:pt x="3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9;p42">
                <a:extLst>
                  <a:ext uri="{FF2B5EF4-FFF2-40B4-BE49-F238E27FC236}">
                    <a16:creationId xmlns:a16="http://schemas.microsoft.com/office/drawing/2014/main" id="{C10D532E-ECEE-4CA1-607E-43B8AAFEBDCC}"/>
                  </a:ext>
                </a:extLst>
              </p:cNvPr>
              <p:cNvSpPr/>
              <p:nvPr/>
            </p:nvSpPr>
            <p:spPr>
              <a:xfrm>
                <a:off x="6886790" y="3636638"/>
                <a:ext cx="248207" cy="248735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8005" extrusionOk="0">
                    <a:moveTo>
                      <a:pt x="4445" y="0"/>
                    </a:moveTo>
                    <a:cubicBezTo>
                      <a:pt x="3438" y="0"/>
                      <a:pt x="2509" y="335"/>
                      <a:pt x="1764" y="901"/>
                    </a:cubicBezTo>
                    <a:cubicBezTo>
                      <a:pt x="1396" y="1178"/>
                      <a:pt x="1075" y="1507"/>
                      <a:pt x="810" y="1883"/>
                    </a:cubicBezTo>
                    <a:cubicBezTo>
                      <a:pt x="302" y="2609"/>
                      <a:pt x="1" y="3493"/>
                      <a:pt x="1" y="4444"/>
                    </a:cubicBezTo>
                    <a:cubicBezTo>
                      <a:pt x="1" y="5901"/>
                      <a:pt x="704" y="7195"/>
                      <a:pt x="1792" y="8004"/>
                    </a:cubicBezTo>
                    <a:cubicBezTo>
                      <a:pt x="4492" y="6687"/>
                      <a:pt x="6688" y="4483"/>
                      <a:pt x="7988" y="1769"/>
                    </a:cubicBezTo>
                    <a:cubicBezTo>
                      <a:pt x="7441" y="1044"/>
                      <a:pt x="6680" y="494"/>
                      <a:pt x="5801" y="215"/>
                    </a:cubicBezTo>
                    <a:cubicBezTo>
                      <a:pt x="5385" y="78"/>
                      <a:pt x="4939" y="6"/>
                      <a:pt x="44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70;p42">
                <a:extLst>
                  <a:ext uri="{FF2B5EF4-FFF2-40B4-BE49-F238E27FC236}">
                    <a16:creationId xmlns:a16="http://schemas.microsoft.com/office/drawing/2014/main" id="{6077B248-68FE-8223-C561-CABD98B1433F}"/>
                  </a:ext>
                </a:extLst>
              </p:cNvPr>
              <p:cNvSpPr/>
              <p:nvPr/>
            </p:nvSpPr>
            <p:spPr>
              <a:xfrm>
                <a:off x="6454237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71;p42">
                <a:extLst>
                  <a:ext uri="{FF2B5EF4-FFF2-40B4-BE49-F238E27FC236}">
                    <a16:creationId xmlns:a16="http://schemas.microsoft.com/office/drawing/2014/main" id="{6F865167-371C-5756-D791-3A8354B0AC4F}"/>
                  </a:ext>
                </a:extLst>
              </p:cNvPr>
              <p:cNvSpPr/>
              <p:nvPr/>
            </p:nvSpPr>
            <p:spPr>
              <a:xfrm>
                <a:off x="6447992" y="3481651"/>
                <a:ext cx="225089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9" y="7636"/>
                      <a:pt x="7243" y="5923"/>
                      <a:pt x="7240" y="3817"/>
                    </a:cubicBezTo>
                    <a:cubicBezTo>
                      <a:pt x="7240" y="1710"/>
                      <a:pt x="5619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72;p42">
                <a:extLst>
                  <a:ext uri="{FF2B5EF4-FFF2-40B4-BE49-F238E27FC236}">
                    <a16:creationId xmlns:a16="http://schemas.microsoft.com/office/drawing/2014/main" id="{07AD065B-10D1-16EE-14E0-C00ABDA68472}"/>
                  </a:ext>
                </a:extLst>
              </p:cNvPr>
              <p:cNvSpPr/>
              <p:nvPr/>
            </p:nvSpPr>
            <p:spPr>
              <a:xfrm>
                <a:off x="6493854" y="3529843"/>
                <a:ext cx="128081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4" extrusionOk="0">
                    <a:moveTo>
                      <a:pt x="2143" y="0"/>
                    </a:moveTo>
                    <a:cubicBezTo>
                      <a:pt x="958" y="0"/>
                      <a:pt x="1" y="1016"/>
                      <a:pt x="1" y="2266"/>
                    </a:cubicBezTo>
                    <a:cubicBezTo>
                      <a:pt x="1" y="3518"/>
                      <a:pt x="958" y="4534"/>
                      <a:pt x="2143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59" y="2266"/>
                    </a:lnTo>
                    <a:lnTo>
                      <a:pt x="4110" y="1364"/>
                    </a:lnTo>
                    <a:cubicBezTo>
                      <a:pt x="3781" y="561"/>
                      <a:pt x="3022" y="0"/>
                      <a:pt x="214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73;p42">
                <a:extLst>
                  <a:ext uri="{FF2B5EF4-FFF2-40B4-BE49-F238E27FC236}">
                    <a16:creationId xmlns:a16="http://schemas.microsoft.com/office/drawing/2014/main" id="{F877E752-2CF7-CA66-41B6-0CEDF53EABCC}"/>
                  </a:ext>
                </a:extLst>
              </p:cNvPr>
              <p:cNvSpPr/>
              <p:nvPr/>
            </p:nvSpPr>
            <p:spPr>
              <a:xfrm>
                <a:off x="6487515" y="3523412"/>
                <a:ext cx="141597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4942" extrusionOk="0">
                    <a:moveTo>
                      <a:pt x="2347" y="408"/>
                    </a:moveTo>
                    <a:cubicBezTo>
                      <a:pt x="3059" y="408"/>
                      <a:pt x="3706" y="818"/>
                      <a:pt x="4046" y="1465"/>
                    </a:cubicBezTo>
                    <a:lnTo>
                      <a:pt x="2185" y="2286"/>
                    </a:lnTo>
                    <a:cubicBezTo>
                      <a:pt x="2107" y="2319"/>
                      <a:pt x="2063" y="2392"/>
                      <a:pt x="2063" y="2473"/>
                    </a:cubicBezTo>
                    <a:cubicBezTo>
                      <a:pt x="2063" y="2553"/>
                      <a:pt x="2110" y="2626"/>
                      <a:pt x="2185" y="2660"/>
                    </a:cubicBezTo>
                    <a:lnTo>
                      <a:pt x="4055" y="3460"/>
                    </a:lnTo>
                    <a:cubicBezTo>
                      <a:pt x="3714" y="4119"/>
                      <a:pt x="3067" y="4537"/>
                      <a:pt x="2347" y="4537"/>
                    </a:cubicBezTo>
                    <a:cubicBezTo>
                      <a:pt x="1279" y="4537"/>
                      <a:pt x="405" y="3611"/>
                      <a:pt x="405" y="2473"/>
                    </a:cubicBezTo>
                    <a:cubicBezTo>
                      <a:pt x="405" y="1337"/>
                      <a:pt x="1279" y="408"/>
                      <a:pt x="2347" y="408"/>
                    </a:cubicBezTo>
                    <a:close/>
                    <a:moveTo>
                      <a:pt x="2347" y="1"/>
                    </a:moveTo>
                    <a:cubicBezTo>
                      <a:pt x="1056" y="1"/>
                      <a:pt x="1" y="1111"/>
                      <a:pt x="1" y="2473"/>
                    </a:cubicBezTo>
                    <a:cubicBezTo>
                      <a:pt x="1" y="3834"/>
                      <a:pt x="1056" y="4942"/>
                      <a:pt x="2347" y="4942"/>
                    </a:cubicBezTo>
                    <a:cubicBezTo>
                      <a:pt x="3296" y="4942"/>
                      <a:pt x="4144" y="4350"/>
                      <a:pt x="4515" y="3427"/>
                    </a:cubicBezTo>
                    <a:cubicBezTo>
                      <a:pt x="4557" y="3321"/>
                      <a:pt x="4506" y="3206"/>
                      <a:pt x="4406" y="3164"/>
                    </a:cubicBezTo>
                    <a:lnTo>
                      <a:pt x="2774" y="2467"/>
                    </a:lnTo>
                    <a:lnTo>
                      <a:pt x="4398" y="1753"/>
                    </a:lnTo>
                    <a:cubicBezTo>
                      <a:pt x="4495" y="1705"/>
                      <a:pt x="4546" y="1591"/>
                      <a:pt x="4504" y="1491"/>
                    </a:cubicBezTo>
                    <a:cubicBezTo>
                      <a:pt x="4130" y="587"/>
                      <a:pt x="3287" y="1"/>
                      <a:pt x="23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4;p42">
                <a:extLst>
                  <a:ext uri="{FF2B5EF4-FFF2-40B4-BE49-F238E27FC236}">
                    <a16:creationId xmlns:a16="http://schemas.microsoft.com/office/drawing/2014/main" id="{A332B80D-FFD8-02B5-4CD1-18A914902711}"/>
                  </a:ext>
                </a:extLst>
              </p:cNvPr>
              <p:cNvSpPr/>
              <p:nvPr/>
            </p:nvSpPr>
            <p:spPr>
              <a:xfrm>
                <a:off x="6425030" y="3526425"/>
                <a:ext cx="48504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03" extrusionOk="0">
                    <a:moveTo>
                      <a:pt x="231" y="1"/>
                    </a:moveTo>
                    <a:cubicBezTo>
                      <a:pt x="154" y="1"/>
                      <a:pt x="78" y="45"/>
                      <a:pt x="45" y="121"/>
                    </a:cubicBezTo>
                    <a:cubicBezTo>
                      <a:pt x="1" y="222"/>
                      <a:pt x="45" y="345"/>
                      <a:pt x="146" y="389"/>
                    </a:cubicBezTo>
                    <a:lnTo>
                      <a:pt x="1245" y="883"/>
                    </a:lnTo>
                    <a:cubicBezTo>
                      <a:pt x="1273" y="894"/>
                      <a:pt x="1301" y="903"/>
                      <a:pt x="1328" y="903"/>
                    </a:cubicBezTo>
                    <a:cubicBezTo>
                      <a:pt x="1409" y="903"/>
                      <a:pt x="1482" y="861"/>
                      <a:pt x="1513" y="783"/>
                    </a:cubicBezTo>
                    <a:cubicBezTo>
                      <a:pt x="1560" y="682"/>
                      <a:pt x="1513" y="559"/>
                      <a:pt x="1412" y="515"/>
                    </a:cubicBezTo>
                    <a:lnTo>
                      <a:pt x="313" y="18"/>
                    </a:lnTo>
                    <a:cubicBezTo>
                      <a:pt x="287" y="7"/>
                      <a:pt x="259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5;p42">
                <a:extLst>
                  <a:ext uri="{FF2B5EF4-FFF2-40B4-BE49-F238E27FC236}">
                    <a16:creationId xmlns:a16="http://schemas.microsoft.com/office/drawing/2014/main" id="{0576B5F0-6C75-F56D-2D4E-AC7AF8BB6538}"/>
                  </a:ext>
                </a:extLst>
              </p:cNvPr>
              <p:cNvSpPr/>
              <p:nvPr/>
            </p:nvSpPr>
            <p:spPr>
              <a:xfrm>
                <a:off x="6443331" y="3494515"/>
                <a:ext cx="44309" cy="38312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233" extrusionOk="0">
                    <a:moveTo>
                      <a:pt x="226" y="0"/>
                    </a:moveTo>
                    <a:cubicBezTo>
                      <a:pt x="168" y="0"/>
                      <a:pt x="111" y="25"/>
                      <a:pt x="73" y="74"/>
                    </a:cubicBezTo>
                    <a:cubicBezTo>
                      <a:pt x="0" y="161"/>
                      <a:pt x="11" y="286"/>
                      <a:pt x="98" y="359"/>
                    </a:cubicBezTo>
                    <a:lnTo>
                      <a:pt x="1069" y="1182"/>
                    </a:lnTo>
                    <a:cubicBezTo>
                      <a:pt x="1102" y="1213"/>
                      <a:pt x="1152" y="1232"/>
                      <a:pt x="1197" y="1232"/>
                    </a:cubicBezTo>
                    <a:cubicBezTo>
                      <a:pt x="1253" y="1232"/>
                      <a:pt x="1309" y="1204"/>
                      <a:pt x="1353" y="1157"/>
                    </a:cubicBezTo>
                    <a:cubicBezTo>
                      <a:pt x="1426" y="1070"/>
                      <a:pt x="1417" y="945"/>
                      <a:pt x="1328" y="872"/>
                    </a:cubicBezTo>
                    <a:lnTo>
                      <a:pt x="360" y="49"/>
                    </a:lnTo>
                    <a:cubicBezTo>
                      <a:pt x="321" y="17"/>
                      <a:pt x="274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6;p42">
                <a:extLst>
                  <a:ext uri="{FF2B5EF4-FFF2-40B4-BE49-F238E27FC236}">
                    <a16:creationId xmlns:a16="http://schemas.microsoft.com/office/drawing/2014/main" id="{C877E3AA-9741-AC42-149F-F8DBF5E51750}"/>
                  </a:ext>
                </a:extLst>
              </p:cNvPr>
              <p:cNvSpPr/>
              <p:nvPr/>
            </p:nvSpPr>
            <p:spPr>
              <a:xfrm>
                <a:off x="6471762" y="3469502"/>
                <a:ext cx="34708" cy="45273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7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12" y="1359"/>
                    </a:lnTo>
                    <a:cubicBezTo>
                      <a:pt x="753" y="1423"/>
                      <a:pt x="818" y="1457"/>
                      <a:pt x="885" y="1457"/>
                    </a:cubicBezTo>
                    <a:cubicBezTo>
                      <a:pt x="924" y="1457"/>
                      <a:pt x="957" y="1446"/>
                      <a:pt x="991" y="1426"/>
                    </a:cubicBezTo>
                    <a:cubicBezTo>
                      <a:pt x="1088" y="1368"/>
                      <a:pt x="1116" y="1242"/>
                      <a:pt x="1055" y="1147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7;p42">
                <a:extLst>
                  <a:ext uri="{FF2B5EF4-FFF2-40B4-BE49-F238E27FC236}">
                    <a16:creationId xmlns:a16="http://schemas.microsoft.com/office/drawing/2014/main" id="{826E6B00-1A28-B06A-BF94-AFE38A8A21AF}"/>
                  </a:ext>
                </a:extLst>
              </p:cNvPr>
              <p:cNvSpPr/>
              <p:nvPr/>
            </p:nvSpPr>
            <p:spPr>
              <a:xfrm>
                <a:off x="6505661" y="3454680"/>
                <a:ext cx="25946" cy="46143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85" extrusionOk="0">
                    <a:moveTo>
                      <a:pt x="228" y="1"/>
                    </a:moveTo>
                    <a:cubicBezTo>
                      <a:pt x="207" y="1"/>
                      <a:pt x="185" y="4"/>
                      <a:pt x="165" y="12"/>
                    </a:cubicBezTo>
                    <a:cubicBezTo>
                      <a:pt x="59" y="51"/>
                      <a:pt x="0" y="165"/>
                      <a:pt x="39" y="271"/>
                    </a:cubicBezTo>
                    <a:lnTo>
                      <a:pt x="410" y="1348"/>
                    </a:lnTo>
                    <a:cubicBezTo>
                      <a:pt x="444" y="1432"/>
                      <a:pt x="519" y="1485"/>
                      <a:pt x="603" y="1485"/>
                    </a:cubicBezTo>
                    <a:cubicBezTo>
                      <a:pt x="625" y="1485"/>
                      <a:pt x="647" y="1482"/>
                      <a:pt x="670" y="1474"/>
                    </a:cubicBezTo>
                    <a:cubicBezTo>
                      <a:pt x="773" y="1434"/>
                      <a:pt x="834" y="1320"/>
                      <a:pt x="795" y="1217"/>
                    </a:cubicBezTo>
                    <a:lnTo>
                      <a:pt x="421" y="137"/>
                    </a:lnTo>
                    <a:cubicBezTo>
                      <a:pt x="390" y="55"/>
                      <a:pt x="311" y="1"/>
                      <a:pt x="22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8;p42">
                <a:extLst>
                  <a:ext uri="{FF2B5EF4-FFF2-40B4-BE49-F238E27FC236}">
                    <a16:creationId xmlns:a16="http://schemas.microsoft.com/office/drawing/2014/main" id="{17D7DCF6-AC8D-9A9F-2ADC-630A89550C44}"/>
                  </a:ext>
                </a:extLst>
              </p:cNvPr>
              <p:cNvSpPr/>
              <p:nvPr/>
            </p:nvSpPr>
            <p:spPr>
              <a:xfrm>
                <a:off x="6451565" y="3671500"/>
                <a:ext cx="39369" cy="3250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046" extrusionOk="0">
                    <a:moveTo>
                      <a:pt x="1037" y="0"/>
                    </a:moveTo>
                    <a:cubicBezTo>
                      <a:pt x="993" y="0"/>
                      <a:pt x="948" y="15"/>
                      <a:pt x="910" y="44"/>
                    </a:cubicBezTo>
                    <a:lnTo>
                      <a:pt x="106" y="683"/>
                    </a:lnTo>
                    <a:cubicBezTo>
                      <a:pt x="14" y="753"/>
                      <a:pt x="0" y="881"/>
                      <a:pt x="70" y="968"/>
                    </a:cubicBezTo>
                    <a:cubicBezTo>
                      <a:pt x="109" y="1018"/>
                      <a:pt x="168" y="1046"/>
                      <a:pt x="226" y="1046"/>
                    </a:cubicBezTo>
                    <a:cubicBezTo>
                      <a:pt x="274" y="1046"/>
                      <a:pt x="315" y="1032"/>
                      <a:pt x="357" y="1004"/>
                    </a:cubicBezTo>
                    <a:lnTo>
                      <a:pt x="1161" y="365"/>
                    </a:lnTo>
                    <a:cubicBezTo>
                      <a:pt x="1253" y="296"/>
                      <a:pt x="1267" y="167"/>
                      <a:pt x="1197" y="78"/>
                    </a:cubicBezTo>
                    <a:cubicBezTo>
                      <a:pt x="1157" y="27"/>
                      <a:pt x="1098" y="0"/>
                      <a:pt x="10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9;p42">
                <a:extLst>
                  <a:ext uri="{FF2B5EF4-FFF2-40B4-BE49-F238E27FC236}">
                    <a16:creationId xmlns:a16="http://schemas.microsoft.com/office/drawing/2014/main" id="{C1B028B8-7615-9FBB-86DF-D5C73002CC32}"/>
                  </a:ext>
                </a:extLst>
              </p:cNvPr>
              <p:cNvSpPr/>
              <p:nvPr/>
            </p:nvSpPr>
            <p:spPr>
              <a:xfrm>
                <a:off x="6479281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818" y="1"/>
                    </a:moveTo>
                    <a:cubicBezTo>
                      <a:pt x="753" y="1"/>
                      <a:pt x="689" y="32"/>
                      <a:pt x="651" y="91"/>
                    </a:cubicBezTo>
                    <a:lnTo>
                      <a:pt x="65" y="964"/>
                    </a:lnTo>
                    <a:cubicBezTo>
                      <a:pt x="1" y="1059"/>
                      <a:pt x="26" y="1182"/>
                      <a:pt x="121" y="1246"/>
                    </a:cubicBezTo>
                    <a:cubicBezTo>
                      <a:pt x="154" y="1271"/>
                      <a:pt x="193" y="1282"/>
                      <a:pt x="232" y="1282"/>
                    </a:cubicBezTo>
                    <a:cubicBezTo>
                      <a:pt x="294" y="1282"/>
                      <a:pt x="361" y="1249"/>
                      <a:pt x="403" y="1190"/>
                    </a:cubicBezTo>
                    <a:lnTo>
                      <a:pt x="989" y="317"/>
                    </a:lnTo>
                    <a:cubicBezTo>
                      <a:pt x="1050" y="225"/>
                      <a:pt x="1028" y="99"/>
                      <a:pt x="933" y="35"/>
                    </a:cubicBezTo>
                    <a:cubicBezTo>
                      <a:pt x="897" y="12"/>
                      <a:pt x="857" y="1"/>
                      <a:pt x="81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80;p42">
                <a:extLst>
                  <a:ext uri="{FF2B5EF4-FFF2-40B4-BE49-F238E27FC236}">
                    <a16:creationId xmlns:a16="http://schemas.microsoft.com/office/drawing/2014/main" id="{D1625400-9854-1CF0-AAF4-67C77F4B4C35}"/>
                  </a:ext>
                </a:extLst>
              </p:cNvPr>
              <p:cNvSpPr/>
              <p:nvPr/>
            </p:nvSpPr>
            <p:spPr>
              <a:xfrm>
                <a:off x="6514672" y="3702417"/>
                <a:ext cx="25324" cy="44682"/>
              </a:xfrm>
              <a:custGeom>
                <a:avLst/>
                <a:gdLst/>
                <a:ahLst/>
                <a:cxnLst/>
                <a:rect l="l" t="t" r="r" b="b"/>
                <a:pathLst>
                  <a:path w="815" h="1438" extrusionOk="0">
                    <a:moveTo>
                      <a:pt x="587" y="1"/>
                    </a:moveTo>
                    <a:cubicBezTo>
                      <a:pt x="504" y="1"/>
                      <a:pt x="427" y="53"/>
                      <a:pt x="396" y="137"/>
                    </a:cubicBezTo>
                    <a:lnTo>
                      <a:pt x="34" y="1170"/>
                    </a:lnTo>
                    <a:cubicBezTo>
                      <a:pt x="0" y="1278"/>
                      <a:pt x="56" y="1387"/>
                      <a:pt x="159" y="1426"/>
                    </a:cubicBezTo>
                    <a:cubicBezTo>
                      <a:pt x="182" y="1435"/>
                      <a:pt x="204" y="1437"/>
                      <a:pt x="226" y="1437"/>
                    </a:cubicBezTo>
                    <a:cubicBezTo>
                      <a:pt x="310" y="1437"/>
                      <a:pt x="385" y="1384"/>
                      <a:pt x="419" y="1301"/>
                    </a:cubicBezTo>
                    <a:lnTo>
                      <a:pt x="781" y="269"/>
                    </a:lnTo>
                    <a:cubicBezTo>
                      <a:pt x="815" y="163"/>
                      <a:pt x="759" y="51"/>
                      <a:pt x="653" y="12"/>
                    </a:cubicBezTo>
                    <a:cubicBezTo>
                      <a:pt x="631" y="4"/>
                      <a:pt x="609" y="1"/>
                      <a:pt x="5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81;p42">
                <a:extLst>
                  <a:ext uri="{FF2B5EF4-FFF2-40B4-BE49-F238E27FC236}">
                    <a16:creationId xmlns:a16="http://schemas.microsoft.com/office/drawing/2014/main" id="{6206EFBD-70C5-E4E8-CF6E-193F30D9795B}"/>
                  </a:ext>
                </a:extLst>
              </p:cNvPr>
              <p:cNvSpPr/>
              <p:nvPr/>
            </p:nvSpPr>
            <p:spPr>
              <a:xfrm>
                <a:off x="6862522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82;p42">
                <a:extLst>
                  <a:ext uri="{FF2B5EF4-FFF2-40B4-BE49-F238E27FC236}">
                    <a16:creationId xmlns:a16="http://schemas.microsoft.com/office/drawing/2014/main" id="{2F2752B7-BD66-5283-3464-3810A496095C}"/>
                  </a:ext>
                </a:extLst>
              </p:cNvPr>
              <p:cNvSpPr/>
              <p:nvPr/>
            </p:nvSpPr>
            <p:spPr>
              <a:xfrm>
                <a:off x="6856277" y="3481651"/>
                <a:ext cx="224996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1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4" y="7636"/>
                      <a:pt x="7240" y="5923"/>
                      <a:pt x="7240" y="3817"/>
                    </a:cubicBezTo>
                    <a:cubicBezTo>
                      <a:pt x="7240" y="1710"/>
                      <a:pt x="5614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83;p42">
                <a:extLst>
                  <a:ext uri="{FF2B5EF4-FFF2-40B4-BE49-F238E27FC236}">
                    <a16:creationId xmlns:a16="http://schemas.microsoft.com/office/drawing/2014/main" id="{6C5325CE-71BF-3527-52C1-69B85BF97342}"/>
                  </a:ext>
                </a:extLst>
              </p:cNvPr>
              <p:cNvSpPr/>
              <p:nvPr/>
            </p:nvSpPr>
            <p:spPr>
              <a:xfrm>
                <a:off x="6901953" y="3529843"/>
                <a:ext cx="128174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5" h="4534" extrusionOk="0">
                    <a:moveTo>
                      <a:pt x="2146" y="0"/>
                    </a:moveTo>
                    <a:cubicBezTo>
                      <a:pt x="961" y="0"/>
                      <a:pt x="1" y="1016"/>
                      <a:pt x="1" y="2266"/>
                    </a:cubicBezTo>
                    <a:cubicBezTo>
                      <a:pt x="1" y="3518"/>
                      <a:pt x="961" y="4534"/>
                      <a:pt x="2146" y="4534"/>
                    </a:cubicBezTo>
                    <a:cubicBezTo>
                      <a:pt x="3033" y="4534"/>
                      <a:pt x="3795" y="3962"/>
                      <a:pt x="4124" y="3150"/>
                    </a:cubicBezTo>
                    <a:lnTo>
                      <a:pt x="2063" y="2266"/>
                    </a:lnTo>
                    <a:lnTo>
                      <a:pt x="4113" y="1364"/>
                    </a:lnTo>
                    <a:cubicBezTo>
                      <a:pt x="3781" y="561"/>
                      <a:pt x="3025" y="0"/>
                      <a:pt x="21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4;p42">
                <a:extLst>
                  <a:ext uri="{FF2B5EF4-FFF2-40B4-BE49-F238E27FC236}">
                    <a16:creationId xmlns:a16="http://schemas.microsoft.com/office/drawing/2014/main" id="{0423B6FE-9971-5DE5-BA38-D546B5999DE0}"/>
                  </a:ext>
                </a:extLst>
              </p:cNvPr>
              <p:cNvSpPr/>
              <p:nvPr/>
            </p:nvSpPr>
            <p:spPr>
              <a:xfrm>
                <a:off x="6895738" y="3523412"/>
                <a:ext cx="141504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942" extrusionOk="0">
                    <a:moveTo>
                      <a:pt x="2346" y="408"/>
                    </a:moveTo>
                    <a:cubicBezTo>
                      <a:pt x="3055" y="408"/>
                      <a:pt x="3702" y="818"/>
                      <a:pt x="4045" y="1465"/>
                    </a:cubicBezTo>
                    <a:lnTo>
                      <a:pt x="2182" y="2286"/>
                    </a:lnTo>
                    <a:cubicBezTo>
                      <a:pt x="2106" y="2319"/>
                      <a:pt x="2059" y="2392"/>
                      <a:pt x="2059" y="2473"/>
                    </a:cubicBezTo>
                    <a:cubicBezTo>
                      <a:pt x="2059" y="2553"/>
                      <a:pt x="2109" y="2626"/>
                      <a:pt x="2182" y="2660"/>
                    </a:cubicBezTo>
                    <a:lnTo>
                      <a:pt x="4051" y="3460"/>
                    </a:lnTo>
                    <a:cubicBezTo>
                      <a:pt x="3713" y="4119"/>
                      <a:pt x="3066" y="4537"/>
                      <a:pt x="2346" y="4537"/>
                    </a:cubicBezTo>
                    <a:cubicBezTo>
                      <a:pt x="1275" y="4537"/>
                      <a:pt x="405" y="3611"/>
                      <a:pt x="405" y="2473"/>
                    </a:cubicBezTo>
                    <a:cubicBezTo>
                      <a:pt x="405" y="1337"/>
                      <a:pt x="1275" y="408"/>
                      <a:pt x="2346" y="408"/>
                    </a:cubicBezTo>
                    <a:close/>
                    <a:moveTo>
                      <a:pt x="2346" y="1"/>
                    </a:moveTo>
                    <a:cubicBezTo>
                      <a:pt x="1052" y="1"/>
                      <a:pt x="0" y="1111"/>
                      <a:pt x="0" y="2473"/>
                    </a:cubicBezTo>
                    <a:cubicBezTo>
                      <a:pt x="0" y="3834"/>
                      <a:pt x="1052" y="4942"/>
                      <a:pt x="2346" y="4942"/>
                    </a:cubicBezTo>
                    <a:cubicBezTo>
                      <a:pt x="3295" y="4942"/>
                      <a:pt x="4143" y="4350"/>
                      <a:pt x="4511" y="3427"/>
                    </a:cubicBezTo>
                    <a:cubicBezTo>
                      <a:pt x="4553" y="3321"/>
                      <a:pt x="4506" y="3206"/>
                      <a:pt x="4405" y="3164"/>
                    </a:cubicBezTo>
                    <a:lnTo>
                      <a:pt x="2773" y="2467"/>
                    </a:lnTo>
                    <a:lnTo>
                      <a:pt x="4397" y="1753"/>
                    </a:lnTo>
                    <a:cubicBezTo>
                      <a:pt x="4494" y="1705"/>
                      <a:pt x="4545" y="1591"/>
                      <a:pt x="4503" y="1491"/>
                    </a:cubicBezTo>
                    <a:cubicBezTo>
                      <a:pt x="4129" y="587"/>
                      <a:pt x="3284" y="1"/>
                      <a:pt x="23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5;p42">
                <a:extLst>
                  <a:ext uri="{FF2B5EF4-FFF2-40B4-BE49-F238E27FC236}">
                    <a16:creationId xmlns:a16="http://schemas.microsoft.com/office/drawing/2014/main" id="{5E50A936-33A7-9865-E7C6-01A541B74EC8}"/>
                  </a:ext>
                </a:extLst>
              </p:cNvPr>
              <p:cNvSpPr/>
              <p:nvPr/>
            </p:nvSpPr>
            <p:spPr>
              <a:xfrm>
                <a:off x="7055759" y="3526425"/>
                <a:ext cx="48473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903" extrusionOk="0">
                    <a:moveTo>
                      <a:pt x="1326" y="1"/>
                    </a:moveTo>
                    <a:cubicBezTo>
                      <a:pt x="1298" y="1"/>
                      <a:pt x="1271" y="7"/>
                      <a:pt x="1244" y="18"/>
                    </a:cubicBezTo>
                    <a:lnTo>
                      <a:pt x="148" y="515"/>
                    </a:lnTo>
                    <a:cubicBezTo>
                      <a:pt x="45" y="562"/>
                      <a:pt x="0" y="682"/>
                      <a:pt x="45" y="783"/>
                    </a:cubicBezTo>
                    <a:cubicBezTo>
                      <a:pt x="81" y="855"/>
                      <a:pt x="153" y="903"/>
                      <a:pt x="232" y="903"/>
                    </a:cubicBezTo>
                    <a:cubicBezTo>
                      <a:pt x="260" y="903"/>
                      <a:pt x="287" y="897"/>
                      <a:pt x="315" y="883"/>
                    </a:cubicBezTo>
                    <a:lnTo>
                      <a:pt x="1412" y="389"/>
                    </a:lnTo>
                    <a:cubicBezTo>
                      <a:pt x="1512" y="339"/>
                      <a:pt x="1560" y="222"/>
                      <a:pt x="1512" y="121"/>
                    </a:cubicBezTo>
                    <a:cubicBezTo>
                      <a:pt x="1477" y="45"/>
                      <a:pt x="140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6;p42">
                <a:extLst>
                  <a:ext uri="{FF2B5EF4-FFF2-40B4-BE49-F238E27FC236}">
                    <a16:creationId xmlns:a16="http://schemas.microsoft.com/office/drawing/2014/main" id="{175B840C-C664-1E05-D409-E0F1D3B433C7}"/>
                  </a:ext>
                </a:extLst>
              </p:cNvPr>
              <p:cNvSpPr/>
              <p:nvPr/>
            </p:nvSpPr>
            <p:spPr>
              <a:xfrm>
                <a:off x="7041870" y="3494670"/>
                <a:ext cx="44154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8" extrusionOk="0">
                    <a:moveTo>
                      <a:pt x="1194" y="0"/>
                    </a:moveTo>
                    <a:cubicBezTo>
                      <a:pt x="1149" y="0"/>
                      <a:pt x="1103" y="15"/>
                      <a:pt x="1064" y="47"/>
                    </a:cubicBezTo>
                    <a:lnTo>
                      <a:pt x="96" y="870"/>
                    </a:lnTo>
                    <a:cubicBezTo>
                      <a:pt x="9" y="943"/>
                      <a:pt x="1" y="1068"/>
                      <a:pt x="70" y="1157"/>
                    </a:cubicBezTo>
                    <a:cubicBezTo>
                      <a:pt x="109" y="1202"/>
                      <a:pt x="168" y="1227"/>
                      <a:pt x="224" y="1227"/>
                    </a:cubicBezTo>
                    <a:cubicBezTo>
                      <a:pt x="269" y="1227"/>
                      <a:pt x="319" y="1208"/>
                      <a:pt x="358" y="1180"/>
                    </a:cubicBezTo>
                    <a:lnTo>
                      <a:pt x="1326" y="357"/>
                    </a:lnTo>
                    <a:cubicBezTo>
                      <a:pt x="1410" y="284"/>
                      <a:pt x="1421" y="159"/>
                      <a:pt x="1351" y="72"/>
                    </a:cubicBezTo>
                    <a:cubicBezTo>
                      <a:pt x="1310" y="25"/>
                      <a:pt x="1253" y="0"/>
                      <a:pt x="11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7;p42">
                <a:extLst>
                  <a:ext uri="{FF2B5EF4-FFF2-40B4-BE49-F238E27FC236}">
                    <a16:creationId xmlns:a16="http://schemas.microsoft.com/office/drawing/2014/main" id="{9CD94E03-1346-9CF9-23FF-5A9750EF2007}"/>
                  </a:ext>
                </a:extLst>
              </p:cNvPr>
              <p:cNvSpPr/>
              <p:nvPr/>
            </p:nvSpPr>
            <p:spPr>
              <a:xfrm>
                <a:off x="7022729" y="3469533"/>
                <a:ext cx="34708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6" extrusionOk="0">
                    <a:moveTo>
                      <a:pt x="885" y="0"/>
                    </a:moveTo>
                    <a:cubicBezTo>
                      <a:pt x="817" y="0"/>
                      <a:pt x="750" y="35"/>
                      <a:pt x="712" y="97"/>
                    </a:cubicBezTo>
                    <a:lnTo>
                      <a:pt x="59" y="1146"/>
                    </a:lnTo>
                    <a:cubicBezTo>
                      <a:pt x="0" y="1241"/>
                      <a:pt x="31" y="1367"/>
                      <a:pt x="126" y="1425"/>
                    </a:cubicBezTo>
                    <a:cubicBezTo>
                      <a:pt x="159" y="1445"/>
                      <a:pt x="198" y="1456"/>
                      <a:pt x="234" y="1456"/>
                    </a:cubicBezTo>
                    <a:cubicBezTo>
                      <a:pt x="304" y="1456"/>
                      <a:pt x="368" y="1422"/>
                      <a:pt x="405" y="1358"/>
                    </a:cubicBezTo>
                    <a:lnTo>
                      <a:pt x="1057" y="309"/>
                    </a:lnTo>
                    <a:cubicBezTo>
                      <a:pt x="1116" y="214"/>
                      <a:pt x="1085" y="89"/>
                      <a:pt x="991" y="30"/>
                    </a:cubicBezTo>
                    <a:cubicBezTo>
                      <a:pt x="958" y="10"/>
                      <a:pt x="921" y="0"/>
                      <a:pt x="8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8;p42">
                <a:extLst>
                  <a:ext uri="{FF2B5EF4-FFF2-40B4-BE49-F238E27FC236}">
                    <a16:creationId xmlns:a16="http://schemas.microsoft.com/office/drawing/2014/main" id="{AAD963BA-8579-A626-4E55-860DBD1D2C35}"/>
                  </a:ext>
                </a:extLst>
              </p:cNvPr>
              <p:cNvSpPr/>
              <p:nvPr/>
            </p:nvSpPr>
            <p:spPr>
              <a:xfrm>
                <a:off x="6997747" y="3454712"/>
                <a:ext cx="25790" cy="4611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4" extrusionOk="0">
                    <a:moveTo>
                      <a:pt x="603" y="1"/>
                    </a:moveTo>
                    <a:cubicBezTo>
                      <a:pt x="517" y="1"/>
                      <a:pt x="438" y="53"/>
                      <a:pt x="411" y="136"/>
                    </a:cubicBezTo>
                    <a:lnTo>
                      <a:pt x="37" y="1216"/>
                    </a:lnTo>
                    <a:cubicBezTo>
                      <a:pt x="1" y="1322"/>
                      <a:pt x="56" y="1439"/>
                      <a:pt x="162" y="1473"/>
                    </a:cubicBezTo>
                    <a:cubicBezTo>
                      <a:pt x="182" y="1481"/>
                      <a:pt x="207" y="1484"/>
                      <a:pt x="229" y="1484"/>
                    </a:cubicBezTo>
                    <a:cubicBezTo>
                      <a:pt x="313" y="1484"/>
                      <a:pt x="391" y="1431"/>
                      <a:pt x="419" y="1347"/>
                    </a:cubicBezTo>
                    <a:lnTo>
                      <a:pt x="793" y="270"/>
                    </a:lnTo>
                    <a:cubicBezTo>
                      <a:pt x="829" y="161"/>
                      <a:pt x="771" y="47"/>
                      <a:pt x="667" y="11"/>
                    </a:cubicBezTo>
                    <a:cubicBezTo>
                      <a:pt x="646" y="4"/>
                      <a:pt x="624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9;p42">
                <a:extLst>
                  <a:ext uri="{FF2B5EF4-FFF2-40B4-BE49-F238E27FC236}">
                    <a16:creationId xmlns:a16="http://schemas.microsoft.com/office/drawing/2014/main" id="{B1DA34A1-D16D-4A18-821B-0E7EE4567701}"/>
                  </a:ext>
                </a:extLst>
              </p:cNvPr>
              <p:cNvSpPr/>
              <p:nvPr/>
            </p:nvSpPr>
            <p:spPr>
              <a:xfrm>
                <a:off x="7038669" y="3671438"/>
                <a:ext cx="39120" cy="32564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048" extrusionOk="0">
                    <a:moveTo>
                      <a:pt x="225" y="0"/>
                    </a:moveTo>
                    <a:cubicBezTo>
                      <a:pt x="164" y="0"/>
                      <a:pt x="105" y="27"/>
                      <a:pt x="65" y="77"/>
                    </a:cubicBezTo>
                    <a:cubicBezTo>
                      <a:pt x="0" y="166"/>
                      <a:pt x="12" y="292"/>
                      <a:pt x="101" y="362"/>
                    </a:cubicBezTo>
                    <a:lnTo>
                      <a:pt x="907" y="1001"/>
                    </a:lnTo>
                    <a:cubicBezTo>
                      <a:pt x="941" y="1034"/>
                      <a:pt x="985" y="1048"/>
                      <a:pt x="1033" y="1048"/>
                    </a:cubicBezTo>
                    <a:cubicBezTo>
                      <a:pt x="1091" y="1048"/>
                      <a:pt x="1150" y="1023"/>
                      <a:pt x="1192" y="967"/>
                    </a:cubicBezTo>
                    <a:cubicBezTo>
                      <a:pt x="1259" y="875"/>
                      <a:pt x="1245" y="749"/>
                      <a:pt x="1155" y="680"/>
                    </a:cubicBezTo>
                    <a:lnTo>
                      <a:pt x="352" y="44"/>
                    </a:lnTo>
                    <a:cubicBezTo>
                      <a:pt x="313" y="14"/>
                      <a:pt x="269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90;p42">
                <a:extLst>
                  <a:ext uri="{FF2B5EF4-FFF2-40B4-BE49-F238E27FC236}">
                    <a16:creationId xmlns:a16="http://schemas.microsoft.com/office/drawing/2014/main" id="{1B4C7557-0D35-6A9F-5504-CD2A511FEB56}"/>
                  </a:ext>
                </a:extLst>
              </p:cNvPr>
              <p:cNvSpPr/>
              <p:nvPr/>
            </p:nvSpPr>
            <p:spPr>
              <a:xfrm>
                <a:off x="7017416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233" y="1"/>
                    </a:moveTo>
                    <a:cubicBezTo>
                      <a:pt x="194" y="1"/>
                      <a:pt x="154" y="12"/>
                      <a:pt x="118" y="35"/>
                    </a:cubicBezTo>
                    <a:cubicBezTo>
                      <a:pt x="23" y="99"/>
                      <a:pt x="1" y="225"/>
                      <a:pt x="62" y="317"/>
                    </a:cubicBezTo>
                    <a:lnTo>
                      <a:pt x="648" y="1190"/>
                    </a:lnTo>
                    <a:cubicBezTo>
                      <a:pt x="690" y="1249"/>
                      <a:pt x="754" y="1282"/>
                      <a:pt x="818" y="1282"/>
                    </a:cubicBezTo>
                    <a:cubicBezTo>
                      <a:pt x="857" y="1282"/>
                      <a:pt x="896" y="1271"/>
                      <a:pt x="930" y="1246"/>
                    </a:cubicBezTo>
                    <a:cubicBezTo>
                      <a:pt x="1025" y="1182"/>
                      <a:pt x="1050" y="1056"/>
                      <a:pt x="986" y="964"/>
                    </a:cubicBezTo>
                    <a:lnTo>
                      <a:pt x="400" y="91"/>
                    </a:lnTo>
                    <a:cubicBezTo>
                      <a:pt x="362" y="32"/>
                      <a:pt x="298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91;p42">
                <a:extLst>
                  <a:ext uri="{FF2B5EF4-FFF2-40B4-BE49-F238E27FC236}">
                    <a16:creationId xmlns:a16="http://schemas.microsoft.com/office/drawing/2014/main" id="{65F04064-543B-ACBB-096A-CE6082CA4F56}"/>
                  </a:ext>
                </a:extLst>
              </p:cNvPr>
              <p:cNvSpPr/>
              <p:nvPr/>
            </p:nvSpPr>
            <p:spPr>
              <a:xfrm>
                <a:off x="6989078" y="3702386"/>
                <a:ext cx="25604" cy="4471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39" extrusionOk="0">
                    <a:moveTo>
                      <a:pt x="233" y="1"/>
                    </a:moveTo>
                    <a:cubicBezTo>
                      <a:pt x="211" y="1"/>
                      <a:pt x="188" y="5"/>
                      <a:pt x="165" y="13"/>
                    </a:cubicBezTo>
                    <a:cubicBezTo>
                      <a:pt x="57" y="52"/>
                      <a:pt x="1" y="166"/>
                      <a:pt x="40" y="270"/>
                    </a:cubicBezTo>
                    <a:lnTo>
                      <a:pt x="402" y="1302"/>
                    </a:lnTo>
                    <a:cubicBezTo>
                      <a:pt x="433" y="1385"/>
                      <a:pt x="511" y="1438"/>
                      <a:pt x="595" y="1438"/>
                    </a:cubicBezTo>
                    <a:cubicBezTo>
                      <a:pt x="620" y="1438"/>
                      <a:pt x="640" y="1436"/>
                      <a:pt x="659" y="1427"/>
                    </a:cubicBezTo>
                    <a:cubicBezTo>
                      <a:pt x="768" y="1391"/>
                      <a:pt x="824" y="1274"/>
                      <a:pt x="787" y="1171"/>
                    </a:cubicBezTo>
                    <a:lnTo>
                      <a:pt x="425" y="138"/>
                    </a:lnTo>
                    <a:cubicBezTo>
                      <a:pt x="394" y="55"/>
                      <a:pt x="316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92;p42">
                <a:extLst>
                  <a:ext uri="{FF2B5EF4-FFF2-40B4-BE49-F238E27FC236}">
                    <a16:creationId xmlns:a16="http://schemas.microsoft.com/office/drawing/2014/main" id="{299D82C0-B348-2194-8F20-CDDD42EA103B}"/>
                  </a:ext>
                </a:extLst>
              </p:cNvPr>
              <p:cNvSpPr/>
              <p:nvPr/>
            </p:nvSpPr>
            <p:spPr>
              <a:xfrm>
                <a:off x="6724874" y="3613147"/>
                <a:ext cx="72150" cy="42414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1365" extrusionOk="0">
                    <a:moveTo>
                      <a:pt x="1161" y="0"/>
                    </a:moveTo>
                    <a:cubicBezTo>
                      <a:pt x="519" y="0"/>
                      <a:pt x="0" y="525"/>
                      <a:pt x="0" y="1161"/>
                    </a:cubicBezTo>
                    <a:cubicBezTo>
                      <a:pt x="0" y="1272"/>
                      <a:pt x="90" y="1364"/>
                      <a:pt x="201" y="1364"/>
                    </a:cubicBezTo>
                    <a:cubicBezTo>
                      <a:pt x="313" y="1364"/>
                      <a:pt x="405" y="1272"/>
                      <a:pt x="405" y="1161"/>
                    </a:cubicBezTo>
                    <a:cubicBezTo>
                      <a:pt x="405" y="742"/>
                      <a:pt x="743" y="405"/>
                      <a:pt x="1161" y="405"/>
                    </a:cubicBezTo>
                    <a:cubicBezTo>
                      <a:pt x="1577" y="405"/>
                      <a:pt x="1917" y="742"/>
                      <a:pt x="1917" y="1161"/>
                    </a:cubicBezTo>
                    <a:cubicBezTo>
                      <a:pt x="1917" y="1272"/>
                      <a:pt x="2009" y="1364"/>
                      <a:pt x="2121" y="1364"/>
                    </a:cubicBezTo>
                    <a:cubicBezTo>
                      <a:pt x="2232" y="1364"/>
                      <a:pt x="2322" y="1272"/>
                      <a:pt x="2322" y="1161"/>
                    </a:cubicBezTo>
                    <a:cubicBezTo>
                      <a:pt x="2322" y="519"/>
                      <a:pt x="1800" y="0"/>
                      <a:pt x="116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93;p42">
                <a:extLst>
                  <a:ext uri="{FF2B5EF4-FFF2-40B4-BE49-F238E27FC236}">
                    <a16:creationId xmlns:a16="http://schemas.microsoft.com/office/drawing/2014/main" id="{D9B05E0D-FD2E-3532-AAFC-EA5083EB02B1}"/>
                  </a:ext>
                </a:extLst>
              </p:cNvPr>
              <p:cNvSpPr/>
              <p:nvPr/>
            </p:nvSpPr>
            <p:spPr>
              <a:xfrm>
                <a:off x="6665744" y="3684737"/>
                <a:ext cx="190474" cy="101452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3265" extrusionOk="0">
                    <a:moveTo>
                      <a:pt x="204" y="1"/>
                    </a:moveTo>
                    <a:cubicBezTo>
                      <a:pt x="93" y="1"/>
                      <a:pt x="1" y="93"/>
                      <a:pt x="1" y="204"/>
                    </a:cubicBezTo>
                    <a:cubicBezTo>
                      <a:pt x="1" y="1892"/>
                      <a:pt x="1376" y="3265"/>
                      <a:pt x="3064" y="3265"/>
                    </a:cubicBezTo>
                    <a:cubicBezTo>
                      <a:pt x="4755" y="3265"/>
                      <a:pt x="6130" y="1892"/>
                      <a:pt x="6124" y="204"/>
                    </a:cubicBezTo>
                    <a:cubicBezTo>
                      <a:pt x="6124" y="93"/>
                      <a:pt x="6035" y="1"/>
                      <a:pt x="5924" y="1"/>
                    </a:cubicBezTo>
                    <a:cubicBezTo>
                      <a:pt x="5812" y="1"/>
                      <a:pt x="5720" y="93"/>
                      <a:pt x="5720" y="204"/>
                    </a:cubicBezTo>
                    <a:cubicBezTo>
                      <a:pt x="5720" y="1669"/>
                      <a:pt x="4529" y="2860"/>
                      <a:pt x="3064" y="2860"/>
                    </a:cubicBezTo>
                    <a:cubicBezTo>
                      <a:pt x="1599" y="2860"/>
                      <a:pt x="405" y="1669"/>
                      <a:pt x="405" y="204"/>
                    </a:cubicBezTo>
                    <a:cubicBezTo>
                      <a:pt x="405" y="93"/>
                      <a:pt x="316" y="1"/>
                      <a:pt x="2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4;p42">
                <a:extLst>
                  <a:ext uri="{FF2B5EF4-FFF2-40B4-BE49-F238E27FC236}">
                    <a16:creationId xmlns:a16="http://schemas.microsoft.com/office/drawing/2014/main" id="{3D74C0A3-BC85-9327-E9FD-93C69722FBAB}"/>
                  </a:ext>
                </a:extLst>
              </p:cNvPr>
              <p:cNvSpPr/>
              <p:nvPr/>
            </p:nvSpPr>
            <p:spPr>
              <a:xfrm>
                <a:off x="6339830" y="3091388"/>
                <a:ext cx="842003" cy="841909"/>
              </a:xfrm>
              <a:custGeom>
                <a:avLst/>
                <a:gdLst/>
                <a:ahLst/>
                <a:cxnLst/>
                <a:rect l="l" t="t" r="r" b="b"/>
                <a:pathLst>
                  <a:path w="27098" h="27095" extrusionOk="0">
                    <a:moveTo>
                      <a:pt x="13556" y="400"/>
                    </a:moveTo>
                    <a:cubicBezTo>
                      <a:pt x="20804" y="400"/>
                      <a:pt x="26698" y="6297"/>
                      <a:pt x="26698" y="13542"/>
                    </a:cubicBezTo>
                    <a:cubicBezTo>
                      <a:pt x="26698" y="15531"/>
                      <a:pt x="26263" y="17445"/>
                      <a:pt x="25410" y="19228"/>
                    </a:cubicBezTo>
                    <a:cubicBezTo>
                      <a:pt x="24132" y="21892"/>
                      <a:pt x="21964" y="24071"/>
                      <a:pt x="19303" y="25368"/>
                    </a:cubicBezTo>
                    <a:cubicBezTo>
                      <a:pt x="17503" y="26247"/>
                      <a:pt x="15567" y="26690"/>
                      <a:pt x="13553" y="26690"/>
                    </a:cubicBezTo>
                    <a:cubicBezTo>
                      <a:pt x="11561" y="26690"/>
                      <a:pt x="9647" y="26258"/>
                      <a:pt x="7865" y="25399"/>
                    </a:cubicBezTo>
                    <a:cubicBezTo>
                      <a:pt x="5214" y="24127"/>
                      <a:pt x="3038" y="21970"/>
                      <a:pt x="1744" y="19328"/>
                    </a:cubicBezTo>
                    <a:cubicBezTo>
                      <a:pt x="1744" y="19325"/>
                      <a:pt x="1741" y="19317"/>
                      <a:pt x="1744" y="19309"/>
                    </a:cubicBezTo>
                    <a:cubicBezTo>
                      <a:pt x="859" y="17506"/>
                      <a:pt x="413" y="15565"/>
                      <a:pt x="413" y="13542"/>
                    </a:cubicBezTo>
                    <a:cubicBezTo>
                      <a:pt x="413" y="6297"/>
                      <a:pt x="6311" y="400"/>
                      <a:pt x="13556" y="400"/>
                    </a:cubicBezTo>
                    <a:close/>
                    <a:moveTo>
                      <a:pt x="13550" y="1"/>
                    </a:moveTo>
                    <a:cubicBezTo>
                      <a:pt x="6079" y="1"/>
                      <a:pt x="0" y="6080"/>
                      <a:pt x="0" y="13551"/>
                    </a:cubicBezTo>
                    <a:cubicBezTo>
                      <a:pt x="0" y="15629"/>
                      <a:pt x="460" y="17626"/>
                      <a:pt x="1367" y="19482"/>
                    </a:cubicBezTo>
                    <a:cubicBezTo>
                      <a:pt x="1367" y="19484"/>
                      <a:pt x="1370" y="19487"/>
                      <a:pt x="1376" y="19496"/>
                    </a:cubicBezTo>
                    <a:cubicBezTo>
                      <a:pt x="2712" y="22221"/>
                      <a:pt x="4952" y="24450"/>
                      <a:pt x="7692" y="25764"/>
                    </a:cubicBezTo>
                    <a:cubicBezTo>
                      <a:pt x="9527" y="26649"/>
                      <a:pt x="11500" y="27095"/>
                      <a:pt x="13553" y="27095"/>
                    </a:cubicBezTo>
                    <a:cubicBezTo>
                      <a:pt x="15631" y="27095"/>
                      <a:pt x="17626" y="26637"/>
                      <a:pt x="19473" y="25736"/>
                    </a:cubicBezTo>
                    <a:cubicBezTo>
                      <a:pt x="22215" y="24403"/>
                      <a:pt x="24450" y="22151"/>
                      <a:pt x="25769" y="19409"/>
                    </a:cubicBezTo>
                    <a:cubicBezTo>
                      <a:pt x="26651" y="17571"/>
                      <a:pt x="27097" y="15601"/>
                      <a:pt x="27097" y="13551"/>
                    </a:cubicBezTo>
                    <a:cubicBezTo>
                      <a:pt x="27097" y="6080"/>
                      <a:pt x="21018" y="1"/>
                      <a:pt x="1355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5;p42">
                <a:extLst>
                  <a:ext uri="{FF2B5EF4-FFF2-40B4-BE49-F238E27FC236}">
                    <a16:creationId xmlns:a16="http://schemas.microsoft.com/office/drawing/2014/main" id="{EAD9A19C-62CF-2665-2726-E40DF52E20E2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6;p42">
                <a:extLst>
                  <a:ext uri="{FF2B5EF4-FFF2-40B4-BE49-F238E27FC236}">
                    <a16:creationId xmlns:a16="http://schemas.microsoft.com/office/drawing/2014/main" id="{A5BDC0F4-3659-8863-62E7-53F601DFD7A9}"/>
                  </a:ext>
                </a:extLst>
              </p:cNvPr>
              <p:cNvSpPr/>
              <p:nvPr/>
            </p:nvSpPr>
            <p:spPr>
              <a:xfrm>
                <a:off x="6329577" y="3042418"/>
                <a:ext cx="858751" cy="538921"/>
              </a:xfrm>
              <a:custGeom>
                <a:avLst/>
                <a:gdLst/>
                <a:ahLst/>
                <a:cxnLst/>
                <a:rect l="l" t="t" r="r" b="b"/>
                <a:pathLst>
                  <a:path w="27637" h="17344" extrusionOk="0">
                    <a:moveTo>
                      <a:pt x="13757" y="0"/>
                    </a:moveTo>
                    <a:cubicBezTo>
                      <a:pt x="6211" y="0"/>
                      <a:pt x="99" y="6114"/>
                      <a:pt x="99" y="13662"/>
                    </a:cubicBezTo>
                    <a:cubicBezTo>
                      <a:pt x="99" y="13662"/>
                      <a:pt x="1" y="17127"/>
                      <a:pt x="838" y="17311"/>
                    </a:cubicBezTo>
                    <a:cubicBezTo>
                      <a:pt x="934" y="17332"/>
                      <a:pt x="1022" y="17343"/>
                      <a:pt x="1104" y="17343"/>
                    </a:cubicBezTo>
                    <a:cubicBezTo>
                      <a:pt x="1732" y="17343"/>
                      <a:pt x="1970" y="16716"/>
                      <a:pt x="2135" y="15578"/>
                    </a:cubicBezTo>
                    <a:cubicBezTo>
                      <a:pt x="2322" y="14295"/>
                      <a:pt x="3145" y="12256"/>
                      <a:pt x="5678" y="11374"/>
                    </a:cubicBezTo>
                    <a:cubicBezTo>
                      <a:pt x="8245" y="10476"/>
                      <a:pt x="12318" y="10825"/>
                      <a:pt x="13816" y="7664"/>
                    </a:cubicBezTo>
                    <a:cubicBezTo>
                      <a:pt x="15317" y="10825"/>
                      <a:pt x="19393" y="10476"/>
                      <a:pt x="21962" y="11374"/>
                    </a:cubicBezTo>
                    <a:cubicBezTo>
                      <a:pt x="24498" y="12256"/>
                      <a:pt x="25321" y="14295"/>
                      <a:pt x="25505" y="15578"/>
                    </a:cubicBezTo>
                    <a:cubicBezTo>
                      <a:pt x="25668" y="16714"/>
                      <a:pt x="25905" y="17343"/>
                      <a:pt x="26536" y="17343"/>
                    </a:cubicBezTo>
                    <a:cubicBezTo>
                      <a:pt x="26618" y="17343"/>
                      <a:pt x="26707" y="17332"/>
                      <a:pt x="26803" y="17311"/>
                    </a:cubicBezTo>
                    <a:cubicBezTo>
                      <a:pt x="27637" y="17127"/>
                      <a:pt x="27542" y="13662"/>
                      <a:pt x="27542" y="13662"/>
                    </a:cubicBezTo>
                    <a:cubicBezTo>
                      <a:pt x="27542" y="6117"/>
                      <a:pt x="21424" y="0"/>
                      <a:pt x="13881" y="0"/>
                    </a:cubicBezTo>
                    <a:cubicBezTo>
                      <a:pt x="13860" y="0"/>
                      <a:pt x="13839" y="0"/>
                      <a:pt x="13819" y="0"/>
                    </a:cubicBezTo>
                    <a:cubicBezTo>
                      <a:pt x="13798" y="0"/>
                      <a:pt x="13778" y="0"/>
                      <a:pt x="137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7;p42">
                <a:extLst>
                  <a:ext uri="{FF2B5EF4-FFF2-40B4-BE49-F238E27FC236}">
                    <a16:creationId xmlns:a16="http://schemas.microsoft.com/office/drawing/2014/main" id="{AB404519-7744-774A-BBF1-1FCE0B5FF988}"/>
                  </a:ext>
                </a:extLst>
              </p:cNvPr>
              <p:cNvSpPr/>
              <p:nvPr/>
            </p:nvSpPr>
            <p:spPr>
              <a:xfrm>
                <a:off x="6325444" y="3035893"/>
                <a:ext cx="867140" cy="551630"/>
              </a:xfrm>
              <a:custGeom>
                <a:avLst/>
                <a:gdLst/>
                <a:ahLst/>
                <a:cxnLst/>
                <a:rect l="l" t="t" r="r" b="b"/>
                <a:pathLst>
                  <a:path w="27907" h="17753" extrusionOk="0">
                    <a:moveTo>
                      <a:pt x="14025" y="414"/>
                    </a:moveTo>
                    <a:cubicBezTo>
                      <a:pt x="17602" y="414"/>
                      <a:pt x="20972" y="1802"/>
                      <a:pt x="23515" y="4334"/>
                    </a:cubicBezTo>
                    <a:cubicBezTo>
                      <a:pt x="26071" y="6875"/>
                      <a:pt x="27480" y="10262"/>
                      <a:pt x="27480" y="13875"/>
                    </a:cubicBezTo>
                    <a:cubicBezTo>
                      <a:pt x="27521" y="15468"/>
                      <a:pt x="27298" y="17234"/>
                      <a:pt x="26896" y="17323"/>
                    </a:cubicBezTo>
                    <a:cubicBezTo>
                      <a:pt x="26812" y="17343"/>
                      <a:pt x="26736" y="17353"/>
                      <a:pt x="26667" y="17353"/>
                    </a:cubicBezTo>
                    <a:cubicBezTo>
                      <a:pt x="26552" y="17353"/>
                      <a:pt x="26458" y="17325"/>
                      <a:pt x="26378" y="17267"/>
                    </a:cubicBezTo>
                    <a:cubicBezTo>
                      <a:pt x="26062" y="17052"/>
                      <a:pt x="25931" y="16385"/>
                      <a:pt x="25842" y="15761"/>
                    </a:cubicBezTo>
                    <a:cubicBezTo>
                      <a:pt x="25730" y="14996"/>
                      <a:pt x="25136" y="12427"/>
                      <a:pt x="22162" y="11392"/>
                    </a:cubicBezTo>
                    <a:cubicBezTo>
                      <a:pt x="21437" y="11138"/>
                      <a:pt x="20617" y="10987"/>
                      <a:pt x="19746" y="10825"/>
                    </a:cubicBezTo>
                    <a:cubicBezTo>
                      <a:pt x="17500" y="10413"/>
                      <a:pt x="15177" y="9980"/>
                      <a:pt x="14133" y="7785"/>
                    </a:cubicBezTo>
                    <a:cubicBezTo>
                      <a:pt x="14100" y="7715"/>
                      <a:pt x="14027" y="7670"/>
                      <a:pt x="13949" y="7670"/>
                    </a:cubicBezTo>
                    <a:cubicBezTo>
                      <a:pt x="13868" y="7670"/>
                      <a:pt x="13798" y="7715"/>
                      <a:pt x="13782" y="7790"/>
                    </a:cubicBezTo>
                    <a:cubicBezTo>
                      <a:pt x="12738" y="9986"/>
                      <a:pt x="10417" y="10415"/>
                      <a:pt x="8171" y="10831"/>
                    </a:cubicBezTo>
                    <a:cubicBezTo>
                      <a:pt x="7298" y="10990"/>
                      <a:pt x="6478" y="11143"/>
                      <a:pt x="5753" y="11395"/>
                    </a:cubicBezTo>
                    <a:cubicBezTo>
                      <a:pt x="2776" y="12435"/>
                      <a:pt x="2187" y="15002"/>
                      <a:pt x="2076" y="15763"/>
                    </a:cubicBezTo>
                    <a:cubicBezTo>
                      <a:pt x="1984" y="16388"/>
                      <a:pt x="1847" y="17055"/>
                      <a:pt x="1537" y="17270"/>
                    </a:cubicBezTo>
                    <a:cubicBezTo>
                      <a:pt x="1455" y="17326"/>
                      <a:pt x="1359" y="17354"/>
                      <a:pt x="1243" y="17354"/>
                    </a:cubicBezTo>
                    <a:cubicBezTo>
                      <a:pt x="1175" y="17354"/>
                      <a:pt x="1101" y="17344"/>
                      <a:pt x="1018" y="17326"/>
                    </a:cubicBezTo>
                    <a:cubicBezTo>
                      <a:pt x="614" y="17236"/>
                      <a:pt x="391" y="15470"/>
                      <a:pt x="435" y="13872"/>
                    </a:cubicBezTo>
                    <a:cubicBezTo>
                      <a:pt x="435" y="10265"/>
                      <a:pt x="1844" y="6878"/>
                      <a:pt x="4400" y="4334"/>
                    </a:cubicBezTo>
                    <a:cubicBezTo>
                      <a:pt x="6944" y="1806"/>
                      <a:pt x="10311" y="414"/>
                      <a:pt x="13896" y="414"/>
                    </a:cubicBezTo>
                    <a:lnTo>
                      <a:pt x="13960" y="414"/>
                    </a:lnTo>
                    <a:cubicBezTo>
                      <a:pt x="13982" y="414"/>
                      <a:pt x="14003" y="414"/>
                      <a:pt x="14025" y="414"/>
                    </a:cubicBezTo>
                    <a:close/>
                    <a:moveTo>
                      <a:pt x="13888" y="1"/>
                    </a:moveTo>
                    <a:cubicBezTo>
                      <a:pt x="10198" y="1"/>
                      <a:pt x="6725" y="1433"/>
                      <a:pt x="4107" y="4041"/>
                    </a:cubicBezTo>
                    <a:cubicBezTo>
                      <a:pt x="1476" y="6663"/>
                      <a:pt x="25" y="10150"/>
                      <a:pt x="25" y="13861"/>
                    </a:cubicBezTo>
                    <a:cubicBezTo>
                      <a:pt x="20" y="13894"/>
                      <a:pt x="0" y="14751"/>
                      <a:pt x="81" y="15638"/>
                    </a:cubicBezTo>
                    <a:cubicBezTo>
                      <a:pt x="198" y="16955"/>
                      <a:pt x="466" y="17613"/>
                      <a:pt x="921" y="17713"/>
                    </a:cubicBezTo>
                    <a:cubicBezTo>
                      <a:pt x="1032" y="17739"/>
                      <a:pt x="1136" y="17752"/>
                      <a:pt x="1235" y="17752"/>
                    </a:cubicBezTo>
                    <a:cubicBezTo>
                      <a:pt x="1434" y="17752"/>
                      <a:pt x="1608" y="17699"/>
                      <a:pt x="1758" y="17596"/>
                    </a:cubicBezTo>
                    <a:cubicBezTo>
                      <a:pt x="2173" y="17312"/>
                      <a:pt x="2341" y="16678"/>
                      <a:pt x="2466" y="15816"/>
                    </a:cubicBezTo>
                    <a:cubicBezTo>
                      <a:pt x="2595" y="14912"/>
                      <a:pt x="3186" y="12709"/>
                      <a:pt x="5873" y="11774"/>
                    </a:cubicBezTo>
                    <a:cubicBezTo>
                      <a:pt x="6567" y="11534"/>
                      <a:pt x="7376" y="11383"/>
                      <a:pt x="8230" y="11227"/>
                    </a:cubicBezTo>
                    <a:cubicBezTo>
                      <a:pt x="10353" y="10834"/>
                      <a:pt x="12747" y="10393"/>
                      <a:pt x="13949" y="8312"/>
                    </a:cubicBezTo>
                    <a:cubicBezTo>
                      <a:pt x="15157" y="10393"/>
                      <a:pt x="17548" y="10837"/>
                      <a:pt x="19671" y="11227"/>
                    </a:cubicBezTo>
                    <a:cubicBezTo>
                      <a:pt x="20527" y="11383"/>
                      <a:pt x="21336" y="11534"/>
                      <a:pt x="22028" y="11774"/>
                    </a:cubicBezTo>
                    <a:cubicBezTo>
                      <a:pt x="24712" y="12706"/>
                      <a:pt x="25306" y="14910"/>
                      <a:pt x="25437" y="15816"/>
                    </a:cubicBezTo>
                    <a:cubicBezTo>
                      <a:pt x="25563" y="16676"/>
                      <a:pt x="25730" y="17309"/>
                      <a:pt x="26143" y="17596"/>
                    </a:cubicBezTo>
                    <a:cubicBezTo>
                      <a:pt x="26294" y="17699"/>
                      <a:pt x="26470" y="17752"/>
                      <a:pt x="26668" y="17752"/>
                    </a:cubicBezTo>
                    <a:cubicBezTo>
                      <a:pt x="26765" y="17752"/>
                      <a:pt x="26866" y="17741"/>
                      <a:pt x="26980" y="17713"/>
                    </a:cubicBezTo>
                    <a:cubicBezTo>
                      <a:pt x="27906" y="17507"/>
                      <a:pt x="27901" y="14712"/>
                      <a:pt x="27876" y="13864"/>
                    </a:cubicBezTo>
                    <a:cubicBezTo>
                      <a:pt x="27876" y="10150"/>
                      <a:pt x="26425" y="6663"/>
                      <a:pt x="23794" y="4041"/>
                    </a:cubicBezTo>
                    <a:cubicBezTo>
                      <a:pt x="21179" y="1433"/>
                      <a:pt x="17711" y="1"/>
                      <a:pt x="14016" y="1"/>
                    </a:cubicBezTo>
                    <a:cubicBezTo>
                      <a:pt x="13995" y="1"/>
                      <a:pt x="13973" y="1"/>
                      <a:pt x="13952" y="1"/>
                    </a:cubicBezTo>
                    <a:cubicBezTo>
                      <a:pt x="13930" y="1"/>
                      <a:pt x="13909" y="1"/>
                      <a:pt x="138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8;p42">
                <a:extLst>
                  <a:ext uri="{FF2B5EF4-FFF2-40B4-BE49-F238E27FC236}">
                    <a16:creationId xmlns:a16="http://schemas.microsoft.com/office/drawing/2014/main" id="{841B5C50-B2B9-D54E-066A-FB530F96B44B}"/>
                  </a:ext>
                </a:extLst>
              </p:cNvPr>
              <p:cNvSpPr/>
              <p:nvPr/>
            </p:nvSpPr>
            <p:spPr>
              <a:xfrm>
                <a:off x="6436650" y="4809975"/>
                <a:ext cx="655443" cy="38778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1248" extrusionOk="0">
                    <a:moveTo>
                      <a:pt x="0" y="1"/>
                    </a:moveTo>
                    <a:lnTo>
                      <a:pt x="0" y="1248"/>
                    </a:lnTo>
                    <a:lnTo>
                      <a:pt x="21094" y="1248"/>
                    </a:lnTo>
                    <a:lnTo>
                      <a:pt x="210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9;p42">
                <a:extLst>
                  <a:ext uri="{FF2B5EF4-FFF2-40B4-BE49-F238E27FC236}">
                    <a16:creationId xmlns:a16="http://schemas.microsoft.com/office/drawing/2014/main" id="{1D5DFA82-2354-63BD-A990-DD6C6FCDCE7D}"/>
                  </a:ext>
                </a:extLst>
              </p:cNvPr>
              <p:cNvSpPr/>
              <p:nvPr/>
            </p:nvSpPr>
            <p:spPr>
              <a:xfrm>
                <a:off x="6430312" y="4803729"/>
                <a:ext cx="668028" cy="51270"/>
              </a:xfrm>
              <a:custGeom>
                <a:avLst/>
                <a:gdLst/>
                <a:ahLst/>
                <a:cxnLst/>
                <a:rect l="l" t="t" r="r" b="b"/>
                <a:pathLst>
                  <a:path w="21499" h="1650" extrusionOk="0">
                    <a:moveTo>
                      <a:pt x="21094" y="405"/>
                    </a:moveTo>
                    <a:lnTo>
                      <a:pt x="21094" y="1245"/>
                    </a:lnTo>
                    <a:lnTo>
                      <a:pt x="405" y="1245"/>
                    </a:lnTo>
                    <a:lnTo>
                      <a:pt x="405" y="405"/>
                    </a:lnTo>
                    <a:close/>
                    <a:moveTo>
                      <a:pt x="204" y="1"/>
                    </a:moveTo>
                    <a:cubicBezTo>
                      <a:pt x="93" y="1"/>
                      <a:pt x="1" y="93"/>
                      <a:pt x="1" y="205"/>
                    </a:cubicBezTo>
                    <a:lnTo>
                      <a:pt x="1" y="1449"/>
                    </a:lnTo>
                    <a:cubicBezTo>
                      <a:pt x="1" y="1560"/>
                      <a:pt x="93" y="1650"/>
                      <a:pt x="204" y="1650"/>
                    </a:cubicBezTo>
                    <a:lnTo>
                      <a:pt x="21298" y="1650"/>
                    </a:lnTo>
                    <a:cubicBezTo>
                      <a:pt x="21410" y="1650"/>
                      <a:pt x="21499" y="1560"/>
                      <a:pt x="21499" y="1449"/>
                    </a:cubicBezTo>
                    <a:lnTo>
                      <a:pt x="21499" y="205"/>
                    </a:lnTo>
                    <a:cubicBezTo>
                      <a:pt x="21499" y="93"/>
                      <a:pt x="21410" y="1"/>
                      <a:pt x="212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00;p42">
                <a:extLst>
                  <a:ext uri="{FF2B5EF4-FFF2-40B4-BE49-F238E27FC236}">
                    <a16:creationId xmlns:a16="http://schemas.microsoft.com/office/drawing/2014/main" id="{76951DC6-EEBF-211B-4149-30269E47BB6B}"/>
                  </a:ext>
                </a:extLst>
              </p:cNvPr>
              <p:cNvSpPr/>
              <p:nvPr/>
            </p:nvSpPr>
            <p:spPr>
              <a:xfrm>
                <a:off x="6361487" y="4288060"/>
                <a:ext cx="805244" cy="25511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821" extrusionOk="0">
                    <a:moveTo>
                      <a:pt x="991" y="1"/>
                    </a:moveTo>
                    <a:lnTo>
                      <a:pt x="1" y="821"/>
                    </a:lnTo>
                    <a:lnTo>
                      <a:pt x="25915" y="821"/>
                    </a:lnTo>
                    <a:lnTo>
                      <a:pt x="2477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01;p42">
                <a:extLst>
                  <a:ext uri="{FF2B5EF4-FFF2-40B4-BE49-F238E27FC236}">
                    <a16:creationId xmlns:a16="http://schemas.microsoft.com/office/drawing/2014/main" id="{E5DEC620-B519-75B5-A09F-5BDD1C5B01BF}"/>
                  </a:ext>
                </a:extLst>
              </p:cNvPr>
              <p:cNvSpPr/>
              <p:nvPr/>
            </p:nvSpPr>
            <p:spPr>
              <a:xfrm>
                <a:off x="6354745" y="4281908"/>
                <a:ext cx="818667" cy="38095"/>
              </a:xfrm>
              <a:custGeom>
                <a:avLst/>
                <a:gdLst/>
                <a:ahLst/>
                <a:cxnLst/>
                <a:rect l="l" t="t" r="r" b="b"/>
                <a:pathLst>
                  <a:path w="26347" h="1226" extrusionOk="0">
                    <a:moveTo>
                      <a:pt x="24930" y="402"/>
                    </a:moveTo>
                    <a:lnTo>
                      <a:pt x="25507" y="821"/>
                    </a:lnTo>
                    <a:lnTo>
                      <a:pt x="781" y="821"/>
                    </a:lnTo>
                    <a:lnTo>
                      <a:pt x="1283" y="402"/>
                    </a:lnTo>
                    <a:close/>
                    <a:moveTo>
                      <a:pt x="1202" y="0"/>
                    </a:moveTo>
                    <a:cubicBezTo>
                      <a:pt x="1158" y="0"/>
                      <a:pt x="1108" y="14"/>
                      <a:pt x="1074" y="45"/>
                    </a:cubicBezTo>
                    <a:lnTo>
                      <a:pt x="86" y="868"/>
                    </a:lnTo>
                    <a:cubicBezTo>
                      <a:pt x="20" y="921"/>
                      <a:pt x="0" y="1010"/>
                      <a:pt x="28" y="1091"/>
                    </a:cubicBezTo>
                    <a:cubicBezTo>
                      <a:pt x="59" y="1172"/>
                      <a:pt x="131" y="1225"/>
                      <a:pt x="218" y="1225"/>
                    </a:cubicBezTo>
                    <a:lnTo>
                      <a:pt x="26132" y="1225"/>
                    </a:lnTo>
                    <a:cubicBezTo>
                      <a:pt x="26218" y="1225"/>
                      <a:pt x="26299" y="1167"/>
                      <a:pt x="26322" y="1088"/>
                    </a:cubicBezTo>
                    <a:cubicBezTo>
                      <a:pt x="26347" y="1005"/>
                      <a:pt x="26316" y="915"/>
                      <a:pt x="26246" y="862"/>
                    </a:cubicBezTo>
                    <a:lnTo>
                      <a:pt x="25108" y="39"/>
                    </a:lnTo>
                    <a:cubicBezTo>
                      <a:pt x="25072" y="14"/>
                      <a:pt x="25030" y="0"/>
                      <a:pt x="249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02;p42">
                <a:extLst>
                  <a:ext uri="{FF2B5EF4-FFF2-40B4-BE49-F238E27FC236}">
                    <a16:creationId xmlns:a16="http://schemas.microsoft.com/office/drawing/2014/main" id="{99480297-EE7D-3B13-FAA4-24B3BCE4F75E}"/>
                  </a:ext>
                </a:extLst>
              </p:cNvPr>
              <p:cNvSpPr/>
              <p:nvPr/>
            </p:nvSpPr>
            <p:spPr>
              <a:xfrm>
                <a:off x="6361487" y="4313539"/>
                <a:ext cx="805244" cy="496570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15981" extrusionOk="0">
                    <a:moveTo>
                      <a:pt x="1" y="1"/>
                    </a:moveTo>
                    <a:lnTo>
                      <a:pt x="2405" y="15981"/>
                    </a:lnTo>
                    <a:lnTo>
                      <a:pt x="23513" y="15981"/>
                    </a:lnTo>
                    <a:lnTo>
                      <a:pt x="259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03;p42">
                <a:extLst>
                  <a:ext uri="{FF2B5EF4-FFF2-40B4-BE49-F238E27FC236}">
                    <a16:creationId xmlns:a16="http://schemas.microsoft.com/office/drawing/2014/main" id="{9D6C137C-4C9C-6A6E-0255-47CB0E49C5A1}"/>
                  </a:ext>
                </a:extLst>
              </p:cNvPr>
              <p:cNvSpPr/>
              <p:nvPr/>
            </p:nvSpPr>
            <p:spPr>
              <a:xfrm>
                <a:off x="6354993" y="4307387"/>
                <a:ext cx="818263" cy="508968"/>
              </a:xfrm>
              <a:custGeom>
                <a:avLst/>
                <a:gdLst/>
                <a:ahLst/>
                <a:cxnLst/>
                <a:rect l="l" t="t" r="r" b="b"/>
                <a:pathLst>
                  <a:path w="26334" h="16380" extrusionOk="0">
                    <a:moveTo>
                      <a:pt x="25890" y="405"/>
                    </a:moveTo>
                    <a:lnTo>
                      <a:pt x="23546" y="15975"/>
                    </a:lnTo>
                    <a:lnTo>
                      <a:pt x="2787" y="15975"/>
                    </a:lnTo>
                    <a:lnTo>
                      <a:pt x="447" y="405"/>
                    </a:lnTo>
                    <a:close/>
                    <a:moveTo>
                      <a:pt x="210" y="1"/>
                    </a:moveTo>
                    <a:cubicBezTo>
                      <a:pt x="151" y="1"/>
                      <a:pt x="95" y="23"/>
                      <a:pt x="56" y="70"/>
                    </a:cubicBezTo>
                    <a:cubicBezTo>
                      <a:pt x="23" y="112"/>
                      <a:pt x="0" y="171"/>
                      <a:pt x="12" y="229"/>
                    </a:cubicBezTo>
                    <a:lnTo>
                      <a:pt x="2414" y="16206"/>
                    </a:lnTo>
                    <a:cubicBezTo>
                      <a:pt x="2427" y="16307"/>
                      <a:pt x="2511" y="16379"/>
                      <a:pt x="2614" y="16379"/>
                    </a:cubicBezTo>
                    <a:lnTo>
                      <a:pt x="23722" y="16379"/>
                    </a:lnTo>
                    <a:cubicBezTo>
                      <a:pt x="23822" y="16379"/>
                      <a:pt x="23906" y="16307"/>
                      <a:pt x="23920" y="16206"/>
                    </a:cubicBezTo>
                    <a:lnTo>
                      <a:pt x="26322" y="229"/>
                    </a:lnTo>
                    <a:cubicBezTo>
                      <a:pt x="26333" y="174"/>
                      <a:pt x="26316" y="115"/>
                      <a:pt x="26277" y="70"/>
                    </a:cubicBezTo>
                    <a:cubicBezTo>
                      <a:pt x="26238" y="23"/>
                      <a:pt x="26183" y="1"/>
                      <a:pt x="261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4;p42">
                <a:extLst>
                  <a:ext uri="{FF2B5EF4-FFF2-40B4-BE49-F238E27FC236}">
                    <a16:creationId xmlns:a16="http://schemas.microsoft.com/office/drawing/2014/main" id="{E2765273-CF70-F0D5-16E2-EF6A763C5D62}"/>
                  </a:ext>
                </a:extLst>
              </p:cNvPr>
              <p:cNvSpPr/>
              <p:nvPr/>
            </p:nvSpPr>
            <p:spPr>
              <a:xfrm>
                <a:off x="6675283" y="4476853"/>
                <a:ext cx="190133" cy="183017"/>
              </a:xfrm>
              <a:custGeom>
                <a:avLst/>
                <a:gdLst/>
                <a:ahLst/>
                <a:cxnLst/>
                <a:rect l="l" t="t" r="r" b="b"/>
                <a:pathLst>
                  <a:path w="6119" h="5890" extrusionOk="0">
                    <a:moveTo>
                      <a:pt x="3055" y="1"/>
                    </a:moveTo>
                    <a:cubicBezTo>
                      <a:pt x="2634" y="1"/>
                      <a:pt x="2545" y="1608"/>
                      <a:pt x="2545" y="1608"/>
                    </a:cubicBezTo>
                    <a:cubicBezTo>
                      <a:pt x="2545" y="1608"/>
                      <a:pt x="1657" y="671"/>
                      <a:pt x="1239" y="671"/>
                    </a:cubicBezTo>
                    <a:cubicBezTo>
                      <a:pt x="1190" y="671"/>
                      <a:pt x="1148" y="683"/>
                      <a:pt x="1114" y="712"/>
                    </a:cubicBezTo>
                    <a:cubicBezTo>
                      <a:pt x="790" y="983"/>
                      <a:pt x="1750" y="2277"/>
                      <a:pt x="1750" y="2277"/>
                    </a:cubicBezTo>
                    <a:cubicBezTo>
                      <a:pt x="1750" y="2277"/>
                      <a:pt x="1396" y="2236"/>
                      <a:pt x="1014" y="2236"/>
                    </a:cubicBezTo>
                    <a:cubicBezTo>
                      <a:pt x="583" y="2236"/>
                      <a:pt x="114" y="2288"/>
                      <a:pt x="76" y="2509"/>
                    </a:cubicBezTo>
                    <a:cubicBezTo>
                      <a:pt x="1" y="2922"/>
                      <a:pt x="1569" y="3295"/>
                      <a:pt x="1569" y="3295"/>
                    </a:cubicBezTo>
                    <a:cubicBezTo>
                      <a:pt x="1569" y="3295"/>
                      <a:pt x="221" y="4183"/>
                      <a:pt x="433" y="4548"/>
                    </a:cubicBezTo>
                    <a:cubicBezTo>
                      <a:pt x="476" y="4621"/>
                      <a:pt x="569" y="4650"/>
                      <a:pt x="690" y="4650"/>
                    </a:cubicBezTo>
                    <a:cubicBezTo>
                      <a:pt x="1169" y="4650"/>
                      <a:pt x="2087" y="4191"/>
                      <a:pt x="2087" y="4191"/>
                    </a:cubicBezTo>
                    <a:lnTo>
                      <a:pt x="2087" y="4191"/>
                    </a:lnTo>
                    <a:cubicBezTo>
                      <a:pt x="2087" y="4191"/>
                      <a:pt x="1627" y="5734"/>
                      <a:pt x="2023" y="5879"/>
                    </a:cubicBezTo>
                    <a:cubicBezTo>
                      <a:pt x="2042" y="5886"/>
                      <a:pt x="2062" y="5889"/>
                      <a:pt x="2082" y="5889"/>
                    </a:cubicBezTo>
                    <a:cubicBezTo>
                      <a:pt x="2482" y="5889"/>
                      <a:pt x="3061" y="4548"/>
                      <a:pt x="3061" y="4548"/>
                    </a:cubicBezTo>
                    <a:cubicBezTo>
                      <a:pt x="3061" y="4548"/>
                      <a:pt x="3638" y="5889"/>
                      <a:pt x="4038" y="5889"/>
                    </a:cubicBezTo>
                    <a:cubicBezTo>
                      <a:pt x="4058" y="5889"/>
                      <a:pt x="4077" y="5886"/>
                      <a:pt x="4096" y="5879"/>
                    </a:cubicBezTo>
                    <a:cubicBezTo>
                      <a:pt x="4492" y="5734"/>
                      <a:pt x="4032" y="4191"/>
                      <a:pt x="4032" y="4191"/>
                    </a:cubicBezTo>
                    <a:lnTo>
                      <a:pt x="4032" y="4191"/>
                    </a:lnTo>
                    <a:cubicBezTo>
                      <a:pt x="4032" y="4191"/>
                      <a:pt x="4949" y="4651"/>
                      <a:pt x="5428" y="4651"/>
                    </a:cubicBezTo>
                    <a:cubicBezTo>
                      <a:pt x="5550" y="4651"/>
                      <a:pt x="5643" y="4622"/>
                      <a:pt x="5686" y="4548"/>
                    </a:cubicBezTo>
                    <a:cubicBezTo>
                      <a:pt x="5895" y="4183"/>
                      <a:pt x="4551" y="3295"/>
                      <a:pt x="4551" y="3295"/>
                    </a:cubicBezTo>
                    <a:cubicBezTo>
                      <a:pt x="4551" y="3295"/>
                      <a:pt x="6119" y="2922"/>
                      <a:pt x="6046" y="2509"/>
                    </a:cubicBezTo>
                    <a:cubicBezTo>
                      <a:pt x="6006" y="2288"/>
                      <a:pt x="5538" y="2236"/>
                      <a:pt x="5107" y="2236"/>
                    </a:cubicBezTo>
                    <a:cubicBezTo>
                      <a:pt x="4725" y="2236"/>
                      <a:pt x="4372" y="2277"/>
                      <a:pt x="4372" y="2277"/>
                    </a:cubicBezTo>
                    <a:cubicBezTo>
                      <a:pt x="4372" y="2277"/>
                      <a:pt x="5329" y="983"/>
                      <a:pt x="5006" y="712"/>
                    </a:cubicBezTo>
                    <a:cubicBezTo>
                      <a:pt x="4971" y="683"/>
                      <a:pt x="4929" y="670"/>
                      <a:pt x="4879" y="670"/>
                    </a:cubicBezTo>
                    <a:cubicBezTo>
                      <a:pt x="4461" y="670"/>
                      <a:pt x="3574" y="1608"/>
                      <a:pt x="3574" y="1608"/>
                    </a:cubicBezTo>
                    <a:cubicBezTo>
                      <a:pt x="3574" y="1608"/>
                      <a:pt x="3480" y="1"/>
                      <a:pt x="30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5;p42">
                <a:extLst>
                  <a:ext uri="{FF2B5EF4-FFF2-40B4-BE49-F238E27FC236}">
                    <a16:creationId xmlns:a16="http://schemas.microsoft.com/office/drawing/2014/main" id="{9922CE12-7F87-5D37-ADC2-C3FD8E21EDBF}"/>
                  </a:ext>
                </a:extLst>
              </p:cNvPr>
              <p:cNvSpPr/>
              <p:nvPr/>
            </p:nvSpPr>
            <p:spPr>
              <a:xfrm>
                <a:off x="6668789" y="4470701"/>
                <a:ext cx="202686" cy="195601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6295" extrusionOk="0">
                    <a:moveTo>
                      <a:pt x="3259" y="411"/>
                    </a:moveTo>
                    <a:cubicBezTo>
                      <a:pt x="3387" y="522"/>
                      <a:pt x="3538" y="1175"/>
                      <a:pt x="3577" y="1822"/>
                    </a:cubicBezTo>
                    <a:cubicBezTo>
                      <a:pt x="3580" y="1903"/>
                      <a:pt x="3633" y="1973"/>
                      <a:pt x="3708" y="2001"/>
                    </a:cubicBezTo>
                    <a:cubicBezTo>
                      <a:pt x="3731" y="2008"/>
                      <a:pt x="3755" y="2012"/>
                      <a:pt x="3778" y="2012"/>
                    </a:cubicBezTo>
                    <a:cubicBezTo>
                      <a:pt x="3833" y="2012"/>
                      <a:pt x="3886" y="1991"/>
                      <a:pt x="3926" y="1948"/>
                    </a:cubicBezTo>
                    <a:cubicBezTo>
                      <a:pt x="4375" y="1479"/>
                      <a:pt x="4905" y="1072"/>
                      <a:pt x="5075" y="1072"/>
                    </a:cubicBezTo>
                    <a:cubicBezTo>
                      <a:pt x="5103" y="1242"/>
                      <a:pt x="4796" y="1833"/>
                      <a:pt x="4408" y="2358"/>
                    </a:cubicBezTo>
                    <a:cubicBezTo>
                      <a:pt x="4361" y="2419"/>
                      <a:pt x="4353" y="2506"/>
                      <a:pt x="4394" y="2576"/>
                    </a:cubicBezTo>
                    <a:cubicBezTo>
                      <a:pt x="4432" y="2638"/>
                      <a:pt x="4498" y="2678"/>
                      <a:pt x="4569" y="2678"/>
                    </a:cubicBezTo>
                    <a:cubicBezTo>
                      <a:pt x="4578" y="2678"/>
                      <a:pt x="4586" y="2677"/>
                      <a:pt x="4595" y="2676"/>
                    </a:cubicBezTo>
                    <a:cubicBezTo>
                      <a:pt x="4832" y="2649"/>
                      <a:pt x="5073" y="2637"/>
                      <a:pt x="5288" y="2637"/>
                    </a:cubicBezTo>
                    <a:cubicBezTo>
                      <a:pt x="5659" y="2637"/>
                      <a:pt x="5956" y="2674"/>
                      <a:pt x="6038" y="2743"/>
                    </a:cubicBezTo>
                    <a:cubicBezTo>
                      <a:pt x="5951" y="2885"/>
                      <a:pt x="5335" y="3147"/>
                      <a:pt x="4701" y="3298"/>
                    </a:cubicBezTo>
                    <a:cubicBezTo>
                      <a:pt x="4626" y="3315"/>
                      <a:pt x="4565" y="3379"/>
                      <a:pt x="4551" y="3457"/>
                    </a:cubicBezTo>
                    <a:cubicBezTo>
                      <a:pt x="4539" y="3538"/>
                      <a:pt x="4573" y="3619"/>
                      <a:pt x="4640" y="3664"/>
                    </a:cubicBezTo>
                    <a:cubicBezTo>
                      <a:pt x="5184" y="4023"/>
                      <a:pt x="5672" y="4475"/>
                      <a:pt x="5703" y="4643"/>
                    </a:cubicBezTo>
                    <a:cubicBezTo>
                      <a:pt x="5685" y="4649"/>
                      <a:pt x="5661" y="4652"/>
                      <a:pt x="5631" y="4652"/>
                    </a:cubicBezTo>
                    <a:cubicBezTo>
                      <a:pt x="5402" y="4652"/>
                      <a:pt x="4841" y="4467"/>
                      <a:pt x="4325" y="4210"/>
                    </a:cubicBezTo>
                    <a:cubicBezTo>
                      <a:pt x="4297" y="4198"/>
                      <a:pt x="4268" y="4191"/>
                      <a:pt x="4238" y="4191"/>
                    </a:cubicBezTo>
                    <a:cubicBezTo>
                      <a:pt x="4190" y="4191"/>
                      <a:pt x="4142" y="4208"/>
                      <a:pt x="4104" y="4241"/>
                    </a:cubicBezTo>
                    <a:cubicBezTo>
                      <a:pt x="4046" y="4291"/>
                      <a:pt x="4018" y="4375"/>
                      <a:pt x="4043" y="4453"/>
                    </a:cubicBezTo>
                    <a:cubicBezTo>
                      <a:pt x="4227" y="5078"/>
                      <a:pt x="4311" y="5739"/>
                      <a:pt x="4227" y="5887"/>
                    </a:cubicBezTo>
                    <a:cubicBezTo>
                      <a:pt x="4068" y="5826"/>
                      <a:pt x="3705" y="5265"/>
                      <a:pt x="3446" y="4668"/>
                    </a:cubicBezTo>
                    <a:cubicBezTo>
                      <a:pt x="3415" y="4595"/>
                      <a:pt x="3343" y="4548"/>
                      <a:pt x="3262" y="4548"/>
                    </a:cubicBezTo>
                    <a:cubicBezTo>
                      <a:pt x="3181" y="4548"/>
                      <a:pt x="3108" y="4595"/>
                      <a:pt x="3078" y="4668"/>
                    </a:cubicBezTo>
                    <a:cubicBezTo>
                      <a:pt x="2818" y="5265"/>
                      <a:pt x="2453" y="5826"/>
                      <a:pt x="2296" y="5887"/>
                    </a:cubicBezTo>
                    <a:cubicBezTo>
                      <a:pt x="2213" y="5739"/>
                      <a:pt x="2296" y="5078"/>
                      <a:pt x="2481" y="4453"/>
                    </a:cubicBezTo>
                    <a:cubicBezTo>
                      <a:pt x="2506" y="4375"/>
                      <a:pt x="2481" y="4291"/>
                      <a:pt x="2419" y="4241"/>
                    </a:cubicBezTo>
                    <a:cubicBezTo>
                      <a:pt x="2383" y="4208"/>
                      <a:pt x="2335" y="4191"/>
                      <a:pt x="2288" y="4191"/>
                    </a:cubicBezTo>
                    <a:cubicBezTo>
                      <a:pt x="2257" y="4191"/>
                      <a:pt x="2227" y="4199"/>
                      <a:pt x="2190" y="4210"/>
                    </a:cubicBezTo>
                    <a:cubicBezTo>
                      <a:pt x="1679" y="4470"/>
                      <a:pt x="1118" y="4652"/>
                      <a:pt x="887" y="4652"/>
                    </a:cubicBezTo>
                    <a:cubicBezTo>
                      <a:pt x="857" y="4652"/>
                      <a:pt x="833" y="4649"/>
                      <a:pt x="815" y="4643"/>
                    </a:cubicBezTo>
                    <a:cubicBezTo>
                      <a:pt x="846" y="4475"/>
                      <a:pt x="1337" y="4023"/>
                      <a:pt x="1878" y="3664"/>
                    </a:cubicBezTo>
                    <a:cubicBezTo>
                      <a:pt x="1945" y="3619"/>
                      <a:pt x="1978" y="3538"/>
                      <a:pt x="1964" y="3457"/>
                    </a:cubicBezTo>
                    <a:cubicBezTo>
                      <a:pt x="1953" y="3382"/>
                      <a:pt x="1892" y="3315"/>
                      <a:pt x="1814" y="3298"/>
                    </a:cubicBezTo>
                    <a:cubicBezTo>
                      <a:pt x="1181" y="3147"/>
                      <a:pt x="567" y="2891"/>
                      <a:pt x="480" y="2743"/>
                    </a:cubicBezTo>
                    <a:cubicBezTo>
                      <a:pt x="562" y="2675"/>
                      <a:pt x="863" y="2637"/>
                      <a:pt x="1238" y="2637"/>
                    </a:cubicBezTo>
                    <a:cubicBezTo>
                      <a:pt x="1452" y="2637"/>
                      <a:pt x="1689" y="2650"/>
                      <a:pt x="1923" y="2676"/>
                    </a:cubicBezTo>
                    <a:cubicBezTo>
                      <a:pt x="1930" y="2677"/>
                      <a:pt x="1937" y="2677"/>
                      <a:pt x="1944" y="2677"/>
                    </a:cubicBezTo>
                    <a:cubicBezTo>
                      <a:pt x="2017" y="2677"/>
                      <a:pt x="2083" y="2639"/>
                      <a:pt x="2121" y="2576"/>
                    </a:cubicBezTo>
                    <a:cubicBezTo>
                      <a:pt x="2160" y="2506"/>
                      <a:pt x="2157" y="2419"/>
                      <a:pt x="2107" y="2358"/>
                    </a:cubicBezTo>
                    <a:cubicBezTo>
                      <a:pt x="1716" y="1836"/>
                      <a:pt x="1412" y="1242"/>
                      <a:pt x="1443" y="1072"/>
                    </a:cubicBezTo>
                    <a:cubicBezTo>
                      <a:pt x="1613" y="1072"/>
                      <a:pt x="2146" y="1479"/>
                      <a:pt x="2592" y="1948"/>
                    </a:cubicBezTo>
                    <a:cubicBezTo>
                      <a:pt x="2631" y="1991"/>
                      <a:pt x="2685" y="2013"/>
                      <a:pt x="2739" y="2013"/>
                    </a:cubicBezTo>
                    <a:cubicBezTo>
                      <a:pt x="2762" y="2013"/>
                      <a:pt x="2785" y="2009"/>
                      <a:pt x="2807" y="2001"/>
                    </a:cubicBezTo>
                    <a:cubicBezTo>
                      <a:pt x="2885" y="1973"/>
                      <a:pt x="2935" y="1903"/>
                      <a:pt x="2941" y="1822"/>
                    </a:cubicBezTo>
                    <a:cubicBezTo>
                      <a:pt x="2980" y="1175"/>
                      <a:pt x="3131" y="519"/>
                      <a:pt x="3259" y="411"/>
                    </a:cubicBezTo>
                    <a:close/>
                    <a:moveTo>
                      <a:pt x="3262" y="1"/>
                    </a:moveTo>
                    <a:cubicBezTo>
                      <a:pt x="2832" y="1"/>
                      <a:pt x="2651" y="726"/>
                      <a:pt x="2578" y="1359"/>
                    </a:cubicBezTo>
                    <a:cubicBezTo>
                      <a:pt x="2210" y="1018"/>
                      <a:pt x="1760" y="671"/>
                      <a:pt x="1426" y="671"/>
                    </a:cubicBezTo>
                    <a:cubicBezTo>
                      <a:pt x="1334" y="671"/>
                      <a:pt x="1251" y="697"/>
                      <a:pt x="1181" y="757"/>
                    </a:cubicBezTo>
                    <a:cubicBezTo>
                      <a:pt x="851" y="1033"/>
                      <a:pt x="1181" y="1705"/>
                      <a:pt x="1532" y="2238"/>
                    </a:cubicBezTo>
                    <a:cubicBezTo>
                      <a:pt x="1430" y="2233"/>
                      <a:pt x="1326" y="2229"/>
                      <a:pt x="1222" y="2229"/>
                    </a:cubicBezTo>
                    <a:cubicBezTo>
                      <a:pt x="676" y="2229"/>
                      <a:pt x="137" y="2319"/>
                      <a:pt x="76" y="2673"/>
                    </a:cubicBezTo>
                    <a:cubicBezTo>
                      <a:pt x="0" y="3100"/>
                      <a:pt x="684" y="3399"/>
                      <a:pt x="1295" y="3585"/>
                    </a:cubicBezTo>
                    <a:cubicBezTo>
                      <a:pt x="782" y="3965"/>
                      <a:pt x="246" y="4484"/>
                      <a:pt x="458" y="4855"/>
                    </a:cubicBezTo>
                    <a:cubicBezTo>
                      <a:pt x="543" y="4998"/>
                      <a:pt x="704" y="5055"/>
                      <a:pt x="903" y="5055"/>
                    </a:cubicBezTo>
                    <a:cubicBezTo>
                      <a:pt x="1215" y="5055"/>
                      <a:pt x="1621" y="4918"/>
                      <a:pt x="1978" y="4763"/>
                    </a:cubicBezTo>
                    <a:lnTo>
                      <a:pt x="1978" y="4763"/>
                    </a:lnTo>
                    <a:cubicBezTo>
                      <a:pt x="1836" y="5385"/>
                      <a:pt x="1755" y="6127"/>
                      <a:pt x="2157" y="6272"/>
                    </a:cubicBezTo>
                    <a:cubicBezTo>
                      <a:pt x="2196" y="6286"/>
                      <a:pt x="2238" y="6294"/>
                      <a:pt x="2280" y="6294"/>
                    </a:cubicBezTo>
                    <a:cubicBezTo>
                      <a:pt x="2642" y="6294"/>
                      <a:pt x="3008" y="5739"/>
                      <a:pt x="3262" y="5226"/>
                    </a:cubicBezTo>
                    <a:cubicBezTo>
                      <a:pt x="3520" y="5740"/>
                      <a:pt x="3884" y="6294"/>
                      <a:pt x="4245" y="6294"/>
                    </a:cubicBezTo>
                    <a:cubicBezTo>
                      <a:pt x="4285" y="6294"/>
                      <a:pt x="4326" y="6287"/>
                      <a:pt x="4366" y="6272"/>
                    </a:cubicBezTo>
                    <a:cubicBezTo>
                      <a:pt x="4771" y="6127"/>
                      <a:pt x="4693" y="5385"/>
                      <a:pt x="4545" y="4763"/>
                    </a:cubicBezTo>
                    <a:lnTo>
                      <a:pt x="4545" y="4763"/>
                    </a:lnTo>
                    <a:cubicBezTo>
                      <a:pt x="4903" y="4916"/>
                      <a:pt x="5312" y="5054"/>
                      <a:pt x="5624" y="5054"/>
                    </a:cubicBezTo>
                    <a:cubicBezTo>
                      <a:pt x="5823" y="5054"/>
                      <a:pt x="5983" y="4998"/>
                      <a:pt x="6065" y="4855"/>
                    </a:cubicBezTo>
                    <a:cubicBezTo>
                      <a:pt x="6277" y="4484"/>
                      <a:pt x="5742" y="3965"/>
                      <a:pt x="5228" y="3585"/>
                    </a:cubicBezTo>
                    <a:cubicBezTo>
                      <a:pt x="5839" y="3399"/>
                      <a:pt x="6523" y="3097"/>
                      <a:pt x="6450" y="2673"/>
                    </a:cubicBezTo>
                    <a:cubicBezTo>
                      <a:pt x="6388" y="2323"/>
                      <a:pt x="5863" y="2227"/>
                      <a:pt x="5321" y="2227"/>
                    </a:cubicBezTo>
                    <a:cubicBezTo>
                      <a:pt x="5211" y="2227"/>
                      <a:pt x="5099" y="2231"/>
                      <a:pt x="4991" y="2238"/>
                    </a:cubicBezTo>
                    <a:cubicBezTo>
                      <a:pt x="5340" y="1705"/>
                      <a:pt x="5672" y="1033"/>
                      <a:pt x="5343" y="757"/>
                    </a:cubicBezTo>
                    <a:cubicBezTo>
                      <a:pt x="5272" y="697"/>
                      <a:pt x="5189" y="671"/>
                      <a:pt x="5096" y="671"/>
                    </a:cubicBezTo>
                    <a:cubicBezTo>
                      <a:pt x="4760" y="671"/>
                      <a:pt x="4308" y="1016"/>
                      <a:pt x="3945" y="1359"/>
                    </a:cubicBezTo>
                    <a:cubicBezTo>
                      <a:pt x="3870" y="726"/>
                      <a:pt x="3691" y="1"/>
                      <a:pt x="32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4" name="TextBox 173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9F28B674-0919-27AB-0F31-FFE67376FA86}"/>
              </a:ext>
            </a:extLst>
          </p:cNvPr>
          <p:cNvSpPr txBox="1"/>
          <p:nvPr/>
        </p:nvSpPr>
        <p:spPr>
          <a:xfrm>
            <a:off x="3157766" y="3638308"/>
            <a:ext cx="291263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Yes, they are .</a:t>
            </a:r>
            <a:endParaRPr lang="en-US" sz="24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8ED2BDDC-B28A-4202-ADDE-52A3AE46EB09}"/>
              </a:ext>
            </a:extLst>
          </p:cNvPr>
          <p:cNvSpPr/>
          <p:nvPr/>
        </p:nvSpPr>
        <p:spPr>
          <a:xfrm>
            <a:off x="123245" y="172994"/>
            <a:ext cx="2473626" cy="2141633"/>
          </a:xfrm>
          <a:custGeom>
            <a:avLst/>
            <a:gdLst>
              <a:gd name="connsiteX0" fmla="*/ 0 w 2473626"/>
              <a:gd name="connsiteY0" fmla="*/ 1070817 h 2141633"/>
              <a:gd name="connsiteX1" fmla="*/ 1236813 w 2473626"/>
              <a:gd name="connsiteY1" fmla="*/ 0 h 2141633"/>
              <a:gd name="connsiteX2" fmla="*/ 2473626 w 2473626"/>
              <a:gd name="connsiteY2" fmla="*/ 1070817 h 2141633"/>
              <a:gd name="connsiteX3" fmla="*/ 1236813 w 2473626"/>
              <a:gd name="connsiteY3" fmla="*/ 2141634 h 2141633"/>
              <a:gd name="connsiteX4" fmla="*/ 0 w 2473626"/>
              <a:gd name="connsiteY4" fmla="*/ 1070817 h 2141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3626" h="2141633" fill="none" extrusionOk="0">
                <a:moveTo>
                  <a:pt x="0" y="1070817"/>
                </a:moveTo>
                <a:cubicBezTo>
                  <a:pt x="36893" y="482144"/>
                  <a:pt x="646570" y="162366"/>
                  <a:pt x="1236813" y="0"/>
                </a:cubicBezTo>
                <a:cubicBezTo>
                  <a:pt x="1930329" y="95895"/>
                  <a:pt x="2461733" y="518869"/>
                  <a:pt x="2473626" y="1070817"/>
                </a:cubicBezTo>
                <a:cubicBezTo>
                  <a:pt x="2509824" y="1614074"/>
                  <a:pt x="1798089" y="2170145"/>
                  <a:pt x="1236813" y="2141634"/>
                </a:cubicBezTo>
                <a:cubicBezTo>
                  <a:pt x="716319" y="2119589"/>
                  <a:pt x="98755" y="1595701"/>
                  <a:pt x="0" y="1070817"/>
                </a:cubicBezTo>
                <a:close/>
              </a:path>
              <a:path w="2473626" h="2141633" stroke="0" extrusionOk="0">
                <a:moveTo>
                  <a:pt x="0" y="1070817"/>
                </a:moveTo>
                <a:cubicBezTo>
                  <a:pt x="-72305" y="482514"/>
                  <a:pt x="635106" y="79997"/>
                  <a:pt x="1236813" y="0"/>
                </a:cubicBezTo>
                <a:cubicBezTo>
                  <a:pt x="1979524" y="122399"/>
                  <a:pt x="2477323" y="592248"/>
                  <a:pt x="2473626" y="1070817"/>
                </a:cubicBezTo>
                <a:cubicBezTo>
                  <a:pt x="2396152" y="1545328"/>
                  <a:pt x="1987498" y="2223382"/>
                  <a:pt x="1236813" y="2141634"/>
                </a:cubicBezTo>
                <a:cubicBezTo>
                  <a:pt x="565142" y="2099224"/>
                  <a:pt x="49609" y="1754706"/>
                  <a:pt x="0" y="1070817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76" name="Rectangle 175">
            <a:extLst>
              <a:ext uri="{FF2B5EF4-FFF2-40B4-BE49-F238E27FC236}">
                <a16:creationId xmlns:a16="http://schemas.microsoft.com/office/drawing/2014/main" id="{1AFC502B-F887-6AA4-0F94-5C84EEEE3E17}"/>
              </a:ext>
            </a:extLst>
          </p:cNvPr>
          <p:cNvSpPr/>
          <p:nvPr/>
        </p:nvSpPr>
        <p:spPr>
          <a:xfrm>
            <a:off x="-693056" y="705253"/>
            <a:ext cx="3975553" cy="1077218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are they </a:t>
            </a:r>
          </a:p>
          <a:p>
            <a:pPr algn="ctr"/>
            <a:r>
              <a:rPr lang="en-US" sz="32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playing ?</a:t>
            </a:r>
            <a:endParaRPr lang="en-US" sz="32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78" name="Oval 177">
            <a:extLst>
              <a:ext uri="{FF2B5EF4-FFF2-40B4-BE49-F238E27FC236}">
                <a16:creationId xmlns:a16="http://schemas.microsoft.com/office/drawing/2014/main" id="{4C92FD74-82ED-A64C-D332-7BC6669EC9C7}"/>
              </a:ext>
            </a:extLst>
          </p:cNvPr>
          <p:cNvSpPr/>
          <p:nvPr/>
        </p:nvSpPr>
        <p:spPr>
          <a:xfrm>
            <a:off x="241075" y="367592"/>
            <a:ext cx="2073757" cy="1681951"/>
          </a:xfrm>
          <a:custGeom>
            <a:avLst/>
            <a:gdLst>
              <a:gd name="connsiteX0" fmla="*/ 0 w 2073757"/>
              <a:gd name="connsiteY0" fmla="*/ 840976 h 1681951"/>
              <a:gd name="connsiteX1" fmla="*/ 1036879 w 2073757"/>
              <a:gd name="connsiteY1" fmla="*/ 0 h 1681951"/>
              <a:gd name="connsiteX2" fmla="*/ 2073758 w 2073757"/>
              <a:gd name="connsiteY2" fmla="*/ 840976 h 1681951"/>
              <a:gd name="connsiteX3" fmla="*/ 1036879 w 2073757"/>
              <a:gd name="connsiteY3" fmla="*/ 1681952 h 1681951"/>
              <a:gd name="connsiteX4" fmla="*/ 0 w 2073757"/>
              <a:gd name="connsiteY4" fmla="*/ 840976 h 1681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757" h="1681951" extrusionOk="0">
                <a:moveTo>
                  <a:pt x="0" y="840976"/>
                </a:moveTo>
                <a:cubicBezTo>
                  <a:pt x="-37842" y="353176"/>
                  <a:pt x="403421" y="22821"/>
                  <a:pt x="1036879" y="0"/>
                </a:cubicBezTo>
                <a:cubicBezTo>
                  <a:pt x="1676227" y="14041"/>
                  <a:pt x="2058845" y="376992"/>
                  <a:pt x="2073758" y="840976"/>
                </a:cubicBezTo>
                <a:cubicBezTo>
                  <a:pt x="2035456" y="1342838"/>
                  <a:pt x="1603814" y="1713554"/>
                  <a:pt x="1036879" y="1681952"/>
                </a:cubicBezTo>
                <a:cubicBezTo>
                  <a:pt x="397403" y="1645391"/>
                  <a:pt x="23439" y="1316633"/>
                  <a:pt x="0" y="840976"/>
                </a:cubicBezTo>
                <a:close/>
              </a:path>
            </a:pathLst>
          </a:custGeom>
          <a:noFill/>
          <a:ln w="3175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TextBox 8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315FF90C-74C5-D54F-23BD-A8AACEDC5186}"/>
              </a:ext>
            </a:extLst>
          </p:cNvPr>
          <p:cNvSpPr txBox="1"/>
          <p:nvPr/>
        </p:nvSpPr>
        <p:spPr>
          <a:xfrm>
            <a:off x="171922" y="3667775"/>
            <a:ext cx="291263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They are playing</a:t>
            </a:r>
            <a:r>
              <a:rPr lang="en-US" sz="28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.</a:t>
            </a:r>
            <a:endParaRPr lang="en-US" sz="28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0" name="TextBox 169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FFAF5C1C-3548-6761-5D96-D2EE4ED8F23B}"/>
              </a:ext>
            </a:extLst>
          </p:cNvPr>
          <p:cNvSpPr txBox="1"/>
          <p:nvPr/>
        </p:nvSpPr>
        <p:spPr>
          <a:xfrm>
            <a:off x="6199536" y="3632624"/>
            <a:ext cx="291263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3" name="applause.wav"/>
                </a:hlinkClick>
              </a:rPr>
              <a:t>No, they are not .</a:t>
            </a:r>
            <a:endParaRPr lang="en-US" sz="20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171" name="Picture 170">
            <a:extLst>
              <a:ext uri="{FF2B5EF4-FFF2-40B4-BE49-F238E27FC236}">
                <a16:creationId xmlns:a16="http://schemas.microsoft.com/office/drawing/2014/main" id="{59D8ADA2-26CB-6BE8-1522-366DFEF324C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8002"/>
          <a:stretch/>
        </p:blipFill>
        <p:spPr>
          <a:xfrm>
            <a:off x="2533950" y="506465"/>
            <a:ext cx="4399280" cy="2866943"/>
          </a:xfrm>
          <a:prstGeom prst="rect">
            <a:avLst/>
          </a:prstGeom>
        </p:spPr>
      </p:pic>
      <p:sp>
        <p:nvSpPr>
          <p:cNvPr id="172" name="Up Arrow 171">
            <a:hlinkClick r:id="rId6" action="ppaction://hlinksldjump"/>
            <a:extLst>
              <a:ext uri="{FF2B5EF4-FFF2-40B4-BE49-F238E27FC236}">
                <a16:creationId xmlns:a16="http://schemas.microsoft.com/office/drawing/2014/main" id="{F3F6A292-E64E-7338-A8C3-4DAB540836E5}"/>
              </a:ext>
            </a:extLst>
          </p:cNvPr>
          <p:cNvSpPr/>
          <p:nvPr/>
        </p:nvSpPr>
        <p:spPr>
          <a:xfrm>
            <a:off x="44477" y="2337231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33075330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3397" y="3124494"/>
            <a:ext cx="2614538" cy="14172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0" y="3159996"/>
            <a:ext cx="3078891" cy="1394379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3143423"/>
            <a:ext cx="2614538" cy="1451437"/>
          </a:xfrm>
          <a:prstGeom prst="rect">
            <a:avLst/>
          </a:prstGeom>
        </p:spPr>
      </p:pic>
      <p:grpSp>
        <p:nvGrpSpPr>
          <p:cNvPr id="12" name="Google Shape;5924;p42">
            <a:extLst>
              <a:ext uri="{FF2B5EF4-FFF2-40B4-BE49-F238E27FC236}">
                <a16:creationId xmlns:a16="http://schemas.microsoft.com/office/drawing/2014/main" id="{0E5F034F-1DFD-DEE1-9F2D-2D8006FE1CA2}"/>
              </a:ext>
            </a:extLst>
          </p:cNvPr>
          <p:cNvGrpSpPr/>
          <p:nvPr/>
        </p:nvGrpSpPr>
        <p:grpSpPr>
          <a:xfrm>
            <a:off x="6547130" y="314596"/>
            <a:ext cx="820256" cy="954227"/>
            <a:chOff x="3463598" y="224200"/>
            <a:chExt cx="820256" cy="954227"/>
          </a:xfrm>
        </p:grpSpPr>
        <p:sp>
          <p:nvSpPr>
            <p:cNvPr id="13" name="Google Shape;5925;p42">
              <a:extLst>
                <a:ext uri="{FF2B5EF4-FFF2-40B4-BE49-F238E27FC236}">
                  <a16:creationId xmlns:a16="http://schemas.microsoft.com/office/drawing/2014/main" id="{C67A0865-22F2-4318-280E-DF4CDC0823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" name="Google Shape;5926;p42">
              <a:extLst>
                <a:ext uri="{FF2B5EF4-FFF2-40B4-BE49-F238E27FC236}">
                  <a16:creationId xmlns:a16="http://schemas.microsoft.com/office/drawing/2014/main" id="{3CC32D3C-923F-2E22-3C9D-6E76BBEEE407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" name="Google Shape;5927;p42">
                <a:extLst>
                  <a:ext uri="{FF2B5EF4-FFF2-40B4-BE49-F238E27FC236}">
                    <a16:creationId xmlns:a16="http://schemas.microsoft.com/office/drawing/2014/main" id="{1E63CD3D-D627-8B13-7448-B1086598F0B4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28;p42">
                <a:extLst>
                  <a:ext uri="{FF2B5EF4-FFF2-40B4-BE49-F238E27FC236}">
                    <a16:creationId xmlns:a16="http://schemas.microsoft.com/office/drawing/2014/main" id="{729376EA-902B-97DA-DC26-BD77938AF49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29;p42">
                <a:extLst>
                  <a:ext uri="{FF2B5EF4-FFF2-40B4-BE49-F238E27FC236}">
                    <a16:creationId xmlns:a16="http://schemas.microsoft.com/office/drawing/2014/main" id="{C23BEF10-77F2-E775-FF13-8FA449A3A4CB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0;p42">
                <a:extLst>
                  <a:ext uri="{FF2B5EF4-FFF2-40B4-BE49-F238E27FC236}">
                    <a16:creationId xmlns:a16="http://schemas.microsoft.com/office/drawing/2014/main" id="{38683A1B-850F-F779-4C63-75EC5B3A43F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1;p42">
                <a:extLst>
                  <a:ext uri="{FF2B5EF4-FFF2-40B4-BE49-F238E27FC236}">
                    <a16:creationId xmlns:a16="http://schemas.microsoft.com/office/drawing/2014/main" id="{59036347-A980-4ABE-DC1D-577F4AA69C4E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32;p42">
                <a:extLst>
                  <a:ext uri="{FF2B5EF4-FFF2-40B4-BE49-F238E27FC236}">
                    <a16:creationId xmlns:a16="http://schemas.microsoft.com/office/drawing/2014/main" id="{51137C99-4F45-0DE7-11F0-8ABB613A461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33;p42">
                <a:extLst>
                  <a:ext uri="{FF2B5EF4-FFF2-40B4-BE49-F238E27FC236}">
                    <a16:creationId xmlns:a16="http://schemas.microsoft.com/office/drawing/2014/main" id="{8ED8B243-AA7A-894C-F201-AFDA24B58FB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34;p42">
                <a:extLst>
                  <a:ext uri="{FF2B5EF4-FFF2-40B4-BE49-F238E27FC236}">
                    <a16:creationId xmlns:a16="http://schemas.microsoft.com/office/drawing/2014/main" id="{EA4FB53F-39EC-642E-36DC-8FA38BC2C40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35;p42">
                <a:extLst>
                  <a:ext uri="{FF2B5EF4-FFF2-40B4-BE49-F238E27FC236}">
                    <a16:creationId xmlns:a16="http://schemas.microsoft.com/office/drawing/2014/main" id="{577CA699-DCAF-4104-4ED9-091AADC26FB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36;p42">
                <a:extLst>
                  <a:ext uri="{FF2B5EF4-FFF2-40B4-BE49-F238E27FC236}">
                    <a16:creationId xmlns:a16="http://schemas.microsoft.com/office/drawing/2014/main" id="{E99D5CA2-1F1E-6D26-E81D-887EBE837DD1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37;p42">
                <a:extLst>
                  <a:ext uri="{FF2B5EF4-FFF2-40B4-BE49-F238E27FC236}">
                    <a16:creationId xmlns:a16="http://schemas.microsoft.com/office/drawing/2014/main" id="{48CEAD22-9678-FAEB-BB8B-80FF53D240F8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38;p42">
                <a:extLst>
                  <a:ext uri="{FF2B5EF4-FFF2-40B4-BE49-F238E27FC236}">
                    <a16:creationId xmlns:a16="http://schemas.microsoft.com/office/drawing/2014/main" id="{CA6407CA-BD11-D55B-9105-4250BEC8A33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39;p42">
                <a:extLst>
                  <a:ext uri="{FF2B5EF4-FFF2-40B4-BE49-F238E27FC236}">
                    <a16:creationId xmlns:a16="http://schemas.microsoft.com/office/drawing/2014/main" id="{EC64546B-D4BF-179F-7F3B-73DAA1BECC5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0;p42">
                <a:extLst>
                  <a:ext uri="{FF2B5EF4-FFF2-40B4-BE49-F238E27FC236}">
                    <a16:creationId xmlns:a16="http://schemas.microsoft.com/office/drawing/2014/main" id="{26F408DA-F9EF-C7B3-879C-65BE4DAB8575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1;p42">
                <a:extLst>
                  <a:ext uri="{FF2B5EF4-FFF2-40B4-BE49-F238E27FC236}">
                    <a16:creationId xmlns:a16="http://schemas.microsoft.com/office/drawing/2014/main" id="{F73F1BD9-1EBB-ADB3-C7D3-AE3AC6F75CC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42;p42">
                <a:extLst>
                  <a:ext uri="{FF2B5EF4-FFF2-40B4-BE49-F238E27FC236}">
                    <a16:creationId xmlns:a16="http://schemas.microsoft.com/office/drawing/2014/main" id="{828E6BEB-5435-9813-2A39-1774C0C9A6C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43;p42">
                <a:extLst>
                  <a:ext uri="{FF2B5EF4-FFF2-40B4-BE49-F238E27FC236}">
                    <a16:creationId xmlns:a16="http://schemas.microsoft.com/office/drawing/2014/main" id="{9AC8BAD3-958B-17DC-6576-4BDF6051BF53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44;p42">
                <a:extLst>
                  <a:ext uri="{FF2B5EF4-FFF2-40B4-BE49-F238E27FC236}">
                    <a16:creationId xmlns:a16="http://schemas.microsoft.com/office/drawing/2014/main" id="{31CE83E0-CE0A-0D54-DD4A-EF324A044FBA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45;p42">
                <a:extLst>
                  <a:ext uri="{FF2B5EF4-FFF2-40B4-BE49-F238E27FC236}">
                    <a16:creationId xmlns:a16="http://schemas.microsoft.com/office/drawing/2014/main" id="{A0E39705-0B7E-F09F-2259-045AF99C8B77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46;p42">
                <a:extLst>
                  <a:ext uri="{FF2B5EF4-FFF2-40B4-BE49-F238E27FC236}">
                    <a16:creationId xmlns:a16="http://schemas.microsoft.com/office/drawing/2014/main" id="{367060FB-41BA-3718-9FF5-09AC84045644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947;p42">
                <a:extLst>
                  <a:ext uri="{FF2B5EF4-FFF2-40B4-BE49-F238E27FC236}">
                    <a16:creationId xmlns:a16="http://schemas.microsoft.com/office/drawing/2014/main" id="{89B9D7C8-9E37-BF9E-A20E-D27BD8C157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948;p42">
                <a:extLst>
                  <a:ext uri="{FF2B5EF4-FFF2-40B4-BE49-F238E27FC236}">
                    <a16:creationId xmlns:a16="http://schemas.microsoft.com/office/drawing/2014/main" id="{96001DFB-DE06-C9AF-BFDE-9BCE42FDD9D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949;p42">
                <a:extLst>
                  <a:ext uri="{FF2B5EF4-FFF2-40B4-BE49-F238E27FC236}">
                    <a16:creationId xmlns:a16="http://schemas.microsoft.com/office/drawing/2014/main" id="{8E73B281-A77E-3504-C9FC-1AF814E8DE6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950;p42">
                <a:extLst>
                  <a:ext uri="{FF2B5EF4-FFF2-40B4-BE49-F238E27FC236}">
                    <a16:creationId xmlns:a16="http://schemas.microsoft.com/office/drawing/2014/main" id="{E47377AC-038A-4FFB-0C46-6A975FC4CBF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951;p42">
                <a:extLst>
                  <a:ext uri="{FF2B5EF4-FFF2-40B4-BE49-F238E27FC236}">
                    <a16:creationId xmlns:a16="http://schemas.microsoft.com/office/drawing/2014/main" id="{706F9D4B-2E38-B31A-5C18-0E266242F1D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952;p42">
                <a:extLst>
                  <a:ext uri="{FF2B5EF4-FFF2-40B4-BE49-F238E27FC236}">
                    <a16:creationId xmlns:a16="http://schemas.microsoft.com/office/drawing/2014/main" id="{30FA6252-CE3F-95F5-13FF-33E9308B84ED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953;p42">
                <a:extLst>
                  <a:ext uri="{FF2B5EF4-FFF2-40B4-BE49-F238E27FC236}">
                    <a16:creationId xmlns:a16="http://schemas.microsoft.com/office/drawing/2014/main" id="{416F5DAB-CFE3-D741-88DC-F945DBCAB176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954;p42">
                <a:extLst>
                  <a:ext uri="{FF2B5EF4-FFF2-40B4-BE49-F238E27FC236}">
                    <a16:creationId xmlns:a16="http://schemas.microsoft.com/office/drawing/2014/main" id="{91AACBB9-6ACF-5519-702D-9135DFA4878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254243" y="2519640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986772" y="2264067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617667" y="2245825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746201" y="4582908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828;p42">
            <a:extLst>
              <a:ext uri="{FF2B5EF4-FFF2-40B4-BE49-F238E27FC236}">
                <a16:creationId xmlns:a16="http://schemas.microsoft.com/office/drawing/2014/main" id="{6379D6E1-0259-AF55-19D8-E5FD9A0551BD}"/>
              </a:ext>
            </a:extLst>
          </p:cNvPr>
          <p:cNvGrpSpPr/>
          <p:nvPr/>
        </p:nvGrpSpPr>
        <p:grpSpPr>
          <a:xfrm>
            <a:off x="7445978" y="367592"/>
            <a:ext cx="1574777" cy="2418767"/>
            <a:chOff x="6083455" y="2854984"/>
            <a:chExt cx="1330723" cy="2043913"/>
          </a:xfrm>
        </p:grpSpPr>
        <p:sp>
          <p:nvSpPr>
            <p:cNvPr id="3" name="Google Shape;5829;p42">
              <a:extLst>
                <a:ext uri="{FF2B5EF4-FFF2-40B4-BE49-F238E27FC236}">
                  <a16:creationId xmlns:a16="http://schemas.microsoft.com/office/drawing/2014/main" id="{7797DBA5-D33E-CC40-3B97-5E19F0AA5AA2}"/>
                </a:ext>
              </a:extLst>
            </p:cNvPr>
            <p:cNvSpPr/>
            <p:nvPr/>
          </p:nvSpPr>
          <p:spPr>
            <a:xfrm>
              <a:off x="6083455" y="2854984"/>
              <a:ext cx="1330723" cy="2043913"/>
            </a:xfrm>
            <a:custGeom>
              <a:avLst/>
              <a:gdLst/>
              <a:ahLst/>
              <a:cxnLst/>
              <a:rect l="l" t="t" r="r" b="b"/>
              <a:pathLst>
                <a:path w="42930" h="65938" extrusionOk="0">
                  <a:moveTo>
                    <a:pt x="21460" y="1"/>
                  </a:moveTo>
                  <a:cubicBezTo>
                    <a:pt x="9910" y="40"/>
                    <a:pt x="483" y="9268"/>
                    <a:pt x="0" y="21013"/>
                  </a:cubicBezTo>
                  <a:lnTo>
                    <a:pt x="0" y="21047"/>
                  </a:lnTo>
                  <a:lnTo>
                    <a:pt x="0" y="21083"/>
                  </a:lnTo>
                  <a:cubicBezTo>
                    <a:pt x="0" y="21142"/>
                    <a:pt x="28" y="27062"/>
                    <a:pt x="1024" y="30786"/>
                  </a:cubicBezTo>
                  <a:cubicBezTo>
                    <a:pt x="1791" y="33646"/>
                    <a:pt x="871" y="37077"/>
                    <a:pt x="860" y="37116"/>
                  </a:cubicBezTo>
                  <a:lnTo>
                    <a:pt x="857" y="37127"/>
                  </a:lnTo>
                  <a:cubicBezTo>
                    <a:pt x="726" y="37627"/>
                    <a:pt x="790" y="38148"/>
                    <a:pt x="1049" y="38597"/>
                  </a:cubicBezTo>
                  <a:cubicBezTo>
                    <a:pt x="1306" y="39052"/>
                    <a:pt x="1730" y="39376"/>
                    <a:pt x="2241" y="39512"/>
                  </a:cubicBezTo>
                  <a:lnTo>
                    <a:pt x="2266" y="39518"/>
                  </a:lnTo>
                  <a:cubicBezTo>
                    <a:pt x="2283" y="39524"/>
                    <a:pt x="3839" y="39886"/>
                    <a:pt x="5519" y="39886"/>
                  </a:cubicBezTo>
                  <a:cubicBezTo>
                    <a:pt x="5943" y="39886"/>
                    <a:pt x="6342" y="39861"/>
                    <a:pt x="6710" y="39817"/>
                  </a:cubicBezTo>
                  <a:cubicBezTo>
                    <a:pt x="6838" y="39800"/>
                    <a:pt x="6961" y="39775"/>
                    <a:pt x="7081" y="39736"/>
                  </a:cubicBezTo>
                  <a:cubicBezTo>
                    <a:pt x="7179" y="39775"/>
                    <a:pt x="7285" y="39808"/>
                    <a:pt x="7388" y="39833"/>
                  </a:cubicBezTo>
                  <a:cubicBezTo>
                    <a:pt x="7413" y="39836"/>
                    <a:pt x="7444" y="39844"/>
                    <a:pt x="7491" y="39853"/>
                  </a:cubicBezTo>
                  <a:cubicBezTo>
                    <a:pt x="6194" y="41133"/>
                    <a:pt x="5028" y="42654"/>
                    <a:pt x="4277" y="44130"/>
                  </a:cubicBezTo>
                  <a:cubicBezTo>
                    <a:pt x="3055" y="46546"/>
                    <a:pt x="2693" y="47564"/>
                    <a:pt x="2631" y="47748"/>
                  </a:cubicBezTo>
                  <a:cubicBezTo>
                    <a:pt x="2553" y="47991"/>
                    <a:pt x="2389" y="48632"/>
                    <a:pt x="2528" y="49388"/>
                  </a:cubicBezTo>
                  <a:cubicBezTo>
                    <a:pt x="2617" y="49874"/>
                    <a:pt x="2880" y="50644"/>
                    <a:pt x="3641" y="51260"/>
                  </a:cubicBezTo>
                  <a:lnTo>
                    <a:pt x="2684" y="54354"/>
                  </a:lnTo>
                  <a:cubicBezTo>
                    <a:pt x="2483" y="54954"/>
                    <a:pt x="1939" y="56965"/>
                    <a:pt x="2882" y="58999"/>
                  </a:cubicBezTo>
                  <a:cubicBezTo>
                    <a:pt x="3557" y="60439"/>
                    <a:pt x="4779" y="61488"/>
                    <a:pt x="6520" y="62115"/>
                  </a:cubicBezTo>
                  <a:cubicBezTo>
                    <a:pt x="7407" y="62433"/>
                    <a:pt x="8331" y="62749"/>
                    <a:pt x="9282" y="63050"/>
                  </a:cubicBezTo>
                  <a:lnTo>
                    <a:pt x="9282" y="63993"/>
                  </a:lnTo>
                  <a:cubicBezTo>
                    <a:pt x="9282" y="65067"/>
                    <a:pt x="10155" y="65937"/>
                    <a:pt x="11229" y="65937"/>
                  </a:cubicBezTo>
                  <a:lnTo>
                    <a:pt x="32320" y="65937"/>
                  </a:lnTo>
                  <a:cubicBezTo>
                    <a:pt x="32839" y="65937"/>
                    <a:pt x="33330" y="65736"/>
                    <a:pt x="33696" y="65371"/>
                  </a:cubicBezTo>
                  <a:cubicBezTo>
                    <a:pt x="34064" y="65000"/>
                    <a:pt x="34265" y="64512"/>
                    <a:pt x="34265" y="63993"/>
                  </a:cubicBezTo>
                  <a:lnTo>
                    <a:pt x="34265" y="63047"/>
                  </a:lnTo>
                  <a:cubicBezTo>
                    <a:pt x="35208" y="62746"/>
                    <a:pt x="36120" y="62436"/>
                    <a:pt x="36999" y="62118"/>
                  </a:cubicBezTo>
                  <a:cubicBezTo>
                    <a:pt x="38717" y="61499"/>
                    <a:pt x="39978" y="60416"/>
                    <a:pt x="40637" y="58999"/>
                  </a:cubicBezTo>
                  <a:cubicBezTo>
                    <a:pt x="41585" y="56957"/>
                    <a:pt x="41027" y="54934"/>
                    <a:pt x="40843" y="54388"/>
                  </a:cubicBezTo>
                  <a:lnTo>
                    <a:pt x="39903" y="51347"/>
                  </a:lnTo>
                  <a:cubicBezTo>
                    <a:pt x="40570" y="50847"/>
                    <a:pt x="41010" y="50150"/>
                    <a:pt x="41150" y="49341"/>
                  </a:cubicBezTo>
                  <a:cubicBezTo>
                    <a:pt x="41278" y="48579"/>
                    <a:pt x="41108" y="47952"/>
                    <a:pt x="41027" y="47717"/>
                  </a:cubicBezTo>
                  <a:cubicBezTo>
                    <a:pt x="40888" y="47296"/>
                    <a:pt x="40416" y="46147"/>
                    <a:pt x="39392" y="44130"/>
                  </a:cubicBezTo>
                  <a:cubicBezTo>
                    <a:pt x="38633" y="42637"/>
                    <a:pt x="37448" y="41091"/>
                    <a:pt x="36128" y="39800"/>
                  </a:cubicBezTo>
                  <a:lnTo>
                    <a:pt x="36128" y="39800"/>
                  </a:lnTo>
                  <a:cubicBezTo>
                    <a:pt x="36142" y="39805"/>
                    <a:pt x="36159" y="39805"/>
                    <a:pt x="36173" y="39808"/>
                  </a:cubicBezTo>
                  <a:lnTo>
                    <a:pt x="36192" y="39811"/>
                  </a:lnTo>
                  <a:lnTo>
                    <a:pt x="36215" y="39817"/>
                  </a:lnTo>
                  <a:cubicBezTo>
                    <a:pt x="36580" y="39861"/>
                    <a:pt x="36982" y="39886"/>
                    <a:pt x="37403" y="39886"/>
                  </a:cubicBezTo>
                  <a:cubicBezTo>
                    <a:pt x="38876" y="39886"/>
                    <a:pt x="40274" y="39602"/>
                    <a:pt x="40584" y="39538"/>
                  </a:cubicBezTo>
                  <a:cubicBezTo>
                    <a:pt x="41122" y="39429"/>
                    <a:pt x="41585" y="39097"/>
                    <a:pt x="41867" y="38623"/>
                  </a:cubicBezTo>
                  <a:cubicBezTo>
                    <a:pt x="42143" y="38159"/>
                    <a:pt x="42213" y="37613"/>
                    <a:pt x="42065" y="37099"/>
                  </a:cubicBezTo>
                  <a:cubicBezTo>
                    <a:pt x="42004" y="36854"/>
                    <a:pt x="41164" y="33554"/>
                    <a:pt x="41906" y="30786"/>
                  </a:cubicBezTo>
                  <a:cubicBezTo>
                    <a:pt x="42902" y="27081"/>
                    <a:pt x="42930" y="21133"/>
                    <a:pt x="42930" y="21075"/>
                  </a:cubicBezTo>
                  <a:lnTo>
                    <a:pt x="42930" y="21041"/>
                  </a:lnTo>
                  <a:lnTo>
                    <a:pt x="42930" y="21005"/>
                  </a:lnTo>
                  <a:cubicBezTo>
                    <a:pt x="42447" y="9268"/>
                    <a:pt x="33020" y="40"/>
                    <a:pt x="21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5830;p42">
              <a:extLst>
                <a:ext uri="{FF2B5EF4-FFF2-40B4-BE49-F238E27FC236}">
                  <a16:creationId xmlns:a16="http://schemas.microsoft.com/office/drawing/2014/main" id="{89CE9FF3-4CCC-EC07-AFC2-D60D6F0EE412}"/>
                </a:ext>
              </a:extLst>
            </p:cNvPr>
            <p:cNvGrpSpPr/>
            <p:nvPr/>
          </p:nvGrpSpPr>
          <p:grpSpPr>
            <a:xfrm>
              <a:off x="6141677" y="2916012"/>
              <a:ext cx="1213951" cy="1921711"/>
              <a:chOff x="6141840" y="2914464"/>
              <a:chExt cx="1225841" cy="1940535"/>
            </a:xfrm>
          </p:grpSpPr>
          <p:sp>
            <p:nvSpPr>
              <p:cNvPr id="8" name="Google Shape;5831;p42">
                <a:extLst>
                  <a:ext uri="{FF2B5EF4-FFF2-40B4-BE49-F238E27FC236}">
                    <a16:creationId xmlns:a16="http://schemas.microsoft.com/office/drawing/2014/main" id="{B9C6ED91-4AEB-1E2D-2B26-02CB19796A13}"/>
                  </a:ext>
                </a:extLst>
              </p:cNvPr>
              <p:cNvSpPr/>
              <p:nvPr/>
            </p:nvSpPr>
            <p:spPr>
              <a:xfrm>
                <a:off x="6184471" y="4359588"/>
                <a:ext cx="362057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4360" extrusionOk="0">
                    <a:moveTo>
                      <a:pt x="3499" y="0"/>
                    </a:moveTo>
                    <a:lnTo>
                      <a:pt x="1424" y="6718"/>
                    </a:lnTo>
                    <a:cubicBezTo>
                      <a:pt x="1424" y="6718"/>
                      <a:pt x="1" y="10573"/>
                      <a:pt x="4066" y="12038"/>
                    </a:cubicBezTo>
                    <a:cubicBezTo>
                      <a:pt x="8133" y="13503"/>
                      <a:pt x="11651" y="14359"/>
                      <a:pt x="11651" y="14359"/>
                    </a:cubicBezTo>
                    <a:lnTo>
                      <a:pt x="11651" y="268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832;p42">
                <a:extLst>
                  <a:ext uri="{FF2B5EF4-FFF2-40B4-BE49-F238E27FC236}">
                    <a16:creationId xmlns:a16="http://schemas.microsoft.com/office/drawing/2014/main" id="{DBD016B9-6597-4B34-45EF-1F772E107D03}"/>
                  </a:ext>
                </a:extLst>
              </p:cNvPr>
              <p:cNvSpPr/>
              <p:nvPr/>
            </p:nvSpPr>
            <p:spPr>
              <a:xfrm>
                <a:off x="6203114" y="4353125"/>
                <a:ext cx="349814" cy="458630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60" extrusionOk="0">
                    <a:moveTo>
                      <a:pt x="3028" y="462"/>
                    </a:moveTo>
                    <a:lnTo>
                      <a:pt x="10850" y="3037"/>
                    </a:lnTo>
                    <a:lnTo>
                      <a:pt x="10850" y="14299"/>
                    </a:lnTo>
                    <a:cubicBezTo>
                      <a:pt x="9974" y="14076"/>
                      <a:pt x="6931" y="13273"/>
                      <a:pt x="3533" y="12051"/>
                    </a:cubicBezTo>
                    <a:cubicBezTo>
                      <a:pt x="2355" y="11627"/>
                      <a:pt x="1541" y="10952"/>
                      <a:pt x="1119" y="10050"/>
                    </a:cubicBezTo>
                    <a:cubicBezTo>
                      <a:pt x="436" y="8591"/>
                      <a:pt x="1005" y="7010"/>
                      <a:pt x="1016" y="6982"/>
                    </a:cubicBezTo>
                    <a:lnTo>
                      <a:pt x="3028" y="462"/>
                    </a:lnTo>
                    <a:close/>
                    <a:moveTo>
                      <a:pt x="2899" y="0"/>
                    </a:moveTo>
                    <a:cubicBezTo>
                      <a:pt x="2866" y="0"/>
                      <a:pt x="2834" y="8"/>
                      <a:pt x="2804" y="24"/>
                    </a:cubicBezTo>
                    <a:cubicBezTo>
                      <a:pt x="2754" y="49"/>
                      <a:pt x="2721" y="91"/>
                      <a:pt x="2704" y="141"/>
                    </a:cubicBezTo>
                    <a:lnTo>
                      <a:pt x="631" y="6848"/>
                    </a:lnTo>
                    <a:cubicBezTo>
                      <a:pt x="606" y="6920"/>
                      <a:pt x="1" y="8605"/>
                      <a:pt x="751" y="10218"/>
                    </a:cubicBezTo>
                    <a:cubicBezTo>
                      <a:pt x="1220" y="11225"/>
                      <a:pt x="2110" y="11967"/>
                      <a:pt x="3396" y="12430"/>
                    </a:cubicBezTo>
                    <a:cubicBezTo>
                      <a:pt x="7427" y="13884"/>
                      <a:pt x="10970" y="14743"/>
                      <a:pt x="11006" y="14754"/>
                    </a:cubicBezTo>
                    <a:cubicBezTo>
                      <a:pt x="11023" y="14757"/>
                      <a:pt x="11037" y="14760"/>
                      <a:pt x="11054" y="14760"/>
                    </a:cubicBezTo>
                    <a:cubicBezTo>
                      <a:pt x="11096" y="14760"/>
                      <a:pt x="11143" y="14748"/>
                      <a:pt x="11179" y="14709"/>
                    </a:cubicBezTo>
                    <a:cubicBezTo>
                      <a:pt x="11230" y="14673"/>
                      <a:pt x="11257" y="14614"/>
                      <a:pt x="11257" y="14550"/>
                    </a:cubicBezTo>
                    <a:lnTo>
                      <a:pt x="11257" y="2883"/>
                    </a:lnTo>
                    <a:cubicBezTo>
                      <a:pt x="11257" y="2797"/>
                      <a:pt x="11202" y="2719"/>
                      <a:pt x="11118" y="2691"/>
                    </a:cubicBezTo>
                    <a:lnTo>
                      <a:pt x="2961" y="10"/>
                    </a:lnTo>
                    <a:cubicBezTo>
                      <a:pt x="2940" y="4"/>
                      <a:pt x="2919" y="0"/>
                      <a:pt x="289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833;p42">
                <a:extLst>
                  <a:ext uri="{FF2B5EF4-FFF2-40B4-BE49-F238E27FC236}">
                    <a16:creationId xmlns:a16="http://schemas.microsoft.com/office/drawing/2014/main" id="{555D50C4-785F-1CD4-E088-A74FCBB24FF8}"/>
                  </a:ext>
                </a:extLst>
              </p:cNvPr>
              <p:cNvSpPr/>
              <p:nvPr/>
            </p:nvSpPr>
            <p:spPr>
              <a:xfrm>
                <a:off x="6307360" y="4530203"/>
                <a:ext cx="203773" cy="89582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883" extrusionOk="0">
                    <a:moveTo>
                      <a:pt x="187" y="1"/>
                    </a:moveTo>
                    <a:cubicBezTo>
                      <a:pt x="49" y="1"/>
                      <a:pt x="0" y="225"/>
                      <a:pt x="152" y="273"/>
                    </a:cubicBezTo>
                    <a:cubicBezTo>
                      <a:pt x="2273" y="948"/>
                      <a:pt x="4329" y="1813"/>
                      <a:pt x="6287" y="2864"/>
                    </a:cubicBezTo>
                    <a:cubicBezTo>
                      <a:pt x="6310" y="2877"/>
                      <a:pt x="6332" y="2882"/>
                      <a:pt x="6353" y="2882"/>
                    </a:cubicBezTo>
                    <a:cubicBezTo>
                      <a:pt x="6475" y="2882"/>
                      <a:pt x="6558" y="2699"/>
                      <a:pt x="6427" y="2627"/>
                    </a:cubicBezTo>
                    <a:cubicBezTo>
                      <a:pt x="4446" y="1567"/>
                      <a:pt x="2370" y="688"/>
                      <a:pt x="231" y="8"/>
                    </a:cubicBezTo>
                    <a:cubicBezTo>
                      <a:pt x="215" y="3"/>
                      <a:pt x="201" y="1"/>
                      <a:pt x="1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4;p42">
                <a:extLst>
                  <a:ext uri="{FF2B5EF4-FFF2-40B4-BE49-F238E27FC236}">
                    <a16:creationId xmlns:a16="http://schemas.microsoft.com/office/drawing/2014/main" id="{303762CC-B787-E887-7038-0393EB4ADE85}"/>
                  </a:ext>
                </a:extLst>
              </p:cNvPr>
              <p:cNvSpPr/>
              <p:nvPr/>
            </p:nvSpPr>
            <p:spPr>
              <a:xfrm>
                <a:off x="6981186" y="4359588"/>
                <a:ext cx="36202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1" h="14360" extrusionOk="0">
                    <a:moveTo>
                      <a:pt x="8155" y="0"/>
                    </a:moveTo>
                    <a:lnTo>
                      <a:pt x="1" y="2684"/>
                    </a:lnTo>
                    <a:lnTo>
                      <a:pt x="1" y="14359"/>
                    </a:lnTo>
                    <a:cubicBezTo>
                      <a:pt x="1" y="14359"/>
                      <a:pt x="3519" y="13503"/>
                      <a:pt x="7586" y="12038"/>
                    </a:cubicBezTo>
                    <a:cubicBezTo>
                      <a:pt x="11651" y="10573"/>
                      <a:pt x="10228" y="6718"/>
                      <a:pt x="10228" y="6718"/>
                    </a:cubicBezTo>
                    <a:lnTo>
                      <a:pt x="8155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5;p42">
                <a:extLst>
                  <a:ext uri="{FF2B5EF4-FFF2-40B4-BE49-F238E27FC236}">
                    <a16:creationId xmlns:a16="http://schemas.microsoft.com/office/drawing/2014/main" id="{954908B4-05DF-9C79-48FC-E309417547C1}"/>
                  </a:ext>
                </a:extLst>
              </p:cNvPr>
              <p:cNvSpPr/>
              <p:nvPr/>
            </p:nvSpPr>
            <p:spPr>
              <a:xfrm>
                <a:off x="6974785" y="4353311"/>
                <a:ext cx="349814" cy="458537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57" extrusionOk="0">
                    <a:moveTo>
                      <a:pt x="8227" y="456"/>
                    </a:moveTo>
                    <a:lnTo>
                      <a:pt x="10245" y="6984"/>
                    </a:lnTo>
                    <a:cubicBezTo>
                      <a:pt x="10250" y="7001"/>
                      <a:pt x="10819" y="8580"/>
                      <a:pt x="10138" y="10042"/>
                    </a:cubicBezTo>
                    <a:cubicBezTo>
                      <a:pt x="9717" y="10948"/>
                      <a:pt x="8905" y="11621"/>
                      <a:pt x="7723" y="12045"/>
                    </a:cubicBezTo>
                    <a:cubicBezTo>
                      <a:pt x="4325" y="13269"/>
                      <a:pt x="1278" y="14073"/>
                      <a:pt x="405" y="14296"/>
                    </a:cubicBezTo>
                    <a:lnTo>
                      <a:pt x="405" y="3031"/>
                    </a:lnTo>
                    <a:lnTo>
                      <a:pt x="8227" y="456"/>
                    </a:lnTo>
                    <a:close/>
                    <a:moveTo>
                      <a:pt x="8361" y="1"/>
                    </a:moveTo>
                    <a:cubicBezTo>
                      <a:pt x="8340" y="1"/>
                      <a:pt x="8318" y="5"/>
                      <a:pt x="8297" y="12"/>
                    </a:cubicBezTo>
                    <a:lnTo>
                      <a:pt x="140" y="2693"/>
                    </a:lnTo>
                    <a:cubicBezTo>
                      <a:pt x="56" y="2718"/>
                      <a:pt x="0" y="2797"/>
                      <a:pt x="0" y="2886"/>
                    </a:cubicBezTo>
                    <a:lnTo>
                      <a:pt x="0" y="14555"/>
                    </a:lnTo>
                    <a:cubicBezTo>
                      <a:pt x="0" y="14614"/>
                      <a:pt x="28" y="14675"/>
                      <a:pt x="79" y="14715"/>
                    </a:cubicBezTo>
                    <a:cubicBezTo>
                      <a:pt x="112" y="14742"/>
                      <a:pt x="159" y="14754"/>
                      <a:pt x="204" y="14754"/>
                    </a:cubicBezTo>
                    <a:lnTo>
                      <a:pt x="251" y="14756"/>
                    </a:lnTo>
                    <a:cubicBezTo>
                      <a:pt x="291" y="14748"/>
                      <a:pt x="3831" y="13883"/>
                      <a:pt x="7862" y="12432"/>
                    </a:cubicBezTo>
                    <a:cubicBezTo>
                      <a:pt x="9148" y="11969"/>
                      <a:pt x="10041" y="11227"/>
                      <a:pt x="10507" y="10217"/>
                    </a:cubicBezTo>
                    <a:cubicBezTo>
                      <a:pt x="11257" y="8605"/>
                      <a:pt x="10655" y="6920"/>
                      <a:pt x="10629" y="6861"/>
                    </a:cubicBezTo>
                    <a:lnTo>
                      <a:pt x="8554" y="143"/>
                    </a:lnTo>
                    <a:cubicBezTo>
                      <a:pt x="8537" y="90"/>
                      <a:pt x="8504" y="51"/>
                      <a:pt x="8453" y="26"/>
                    </a:cubicBezTo>
                    <a:cubicBezTo>
                      <a:pt x="8425" y="10"/>
                      <a:pt x="8393" y="1"/>
                      <a:pt x="83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6;p42">
                <a:extLst>
                  <a:ext uri="{FF2B5EF4-FFF2-40B4-BE49-F238E27FC236}">
                    <a16:creationId xmlns:a16="http://schemas.microsoft.com/office/drawing/2014/main" id="{E045088A-978B-E5FA-DFE0-B3E76204B55C}"/>
                  </a:ext>
                </a:extLst>
              </p:cNvPr>
              <p:cNvSpPr/>
              <p:nvPr/>
            </p:nvSpPr>
            <p:spPr>
              <a:xfrm>
                <a:off x="7016484" y="4530141"/>
                <a:ext cx="203805" cy="89551"/>
              </a:xfrm>
              <a:custGeom>
                <a:avLst/>
                <a:gdLst/>
                <a:ahLst/>
                <a:cxnLst/>
                <a:rect l="l" t="t" r="r" b="b"/>
                <a:pathLst>
                  <a:path w="6559" h="2882" extrusionOk="0">
                    <a:moveTo>
                      <a:pt x="6372" y="1"/>
                    </a:moveTo>
                    <a:cubicBezTo>
                      <a:pt x="6359" y="1"/>
                      <a:pt x="6345" y="3"/>
                      <a:pt x="6330" y="7"/>
                    </a:cubicBezTo>
                    <a:cubicBezTo>
                      <a:pt x="4191" y="688"/>
                      <a:pt x="2112" y="1564"/>
                      <a:pt x="134" y="2627"/>
                    </a:cubicBezTo>
                    <a:cubicBezTo>
                      <a:pt x="1" y="2698"/>
                      <a:pt x="83" y="2881"/>
                      <a:pt x="207" y="2881"/>
                    </a:cubicBezTo>
                    <a:cubicBezTo>
                      <a:pt x="228" y="2881"/>
                      <a:pt x="251" y="2876"/>
                      <a:pt x="274" y="2864"/>
                    </a:cubicBezTo>
                    <a:cubicBezTo>
                      <a:pt x="2235" y="1815"/>
                      <a:pt x="4288" y="947"/>
                      <a:pt x="6408" y="272"/>
                    </a:cubicBezTo>
                    <a:cubicBezTo>
                      <a:pt x="6559" y="226"/>
                      <a:pt x="6514" y="1"/>
                      <a:pt x="63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7;p42">
                <a:extLst>
                  <a:ext uri="{FF2B5EF4-FFF2-40B4-BE49-F238E27FC236}">
                    <a16:creationId xmlns:a16="http://schemas.microsoft.com/office/drawing/2014/main" id="{5A847ACA-F6B4-BC35-1CAF-488D0C17D0AF}"/>
                  </a:ext>
                </a:extLst>
              </p:cNvPr>
              <p:cNvSpPr/>
              <p:nvPr/>
            </p:nvSpPr>
            <p:spPr>
              <a:xfrm>
                <a:off x="6148085" y="2920617"/>
                <a:ext cx="1213195" cy="1128522"/>
              </a:xfrm>
              <a:custGeom>
                <a:avLst/>
                <a:gdLst/>
                <a:ahLst/>
                <a:cxnLst/>
                <a:rect l="l" t="t" r="r" b="b"/>
                <a:pathLst>
                  <a:path w="39044" h="36319" extrusionOk="0">
                    <a:moveTo>
                      <a:pt x="19520" y="1"/>
                    </a:moveTo>
                    <a:cubicBezTo>
                      <a:pt x="8983" y="37"/>
                      <a:pt x="441" y="8459"/>
                      <a:pt x="0" y="19139"/>
                    </a:cubicBezTo>
                    <a:cubicBezTo>
                      <a:pt x="0" y="19139"/>
                      <a:pt x="31" y="24880"/>
                      <a:pt x="957" y="28339"/>
                    </a:cubicBezTo>
                    <a:cubicBezTo>
                      <a:pt x="1886" y="31799"/>
                      <a:pt x="787" y="35682"/>
                      <a:pt x="787" y="35682"/>
                    </a:cubicBezTo>
                    <a:cubicBezTo>
                      <a:pt x="787" y="35682"/>
                      <a:pt x="2175" y="35993"/>
                      <a:pt x="3589" y="35993"/>
                    </a:cubicBezTo>
                    <a:cubicBezTo>
                      <a:pt x="3907" y="35993"/>
                      <a:pt x="4226" y="35977"/>
                      <a:pt x="4531" y="35939"/>
                    </a:cubicBezTo>
                    <a:cubicBezTo>
                      <a:pt x="4531" y="35939"/>
                      <a:pt x="5429" y="33869"/>
                      <a:pt x="5429" y="32306"/>
                    </a:cubicBezTo>
                    <a:cubicBezTo>
                      <a:pt x="5429" y="32306"/>
                      <a:pt x="6149" y="34572"/>
                      <a:pt x="5892" y="35994"/>
                    </a:cubicBezTo>
                    <a:cubicBezTo>
                      <a:pt x="5892" y="35994"/>
                      <a:pt x="6682" y="36188"/>
                      <a:pt x="7671" y="36188"/>
                    </a:cubicBezTo>
                    <a:cubicBezTo>
                      <a:pt x="8166" y="36188"/>
                      <a:pt x="8711" y="36140"/>
                      <a:pt x="9232" y="35994"/>
                    </a:cubicBezTo>
                    <a:cubicBezTo>
                      <a:pt x="9232" y="35994"/>
                      <a:pt x="9976" y="34505"/>
                      <a:pt x="9985" y="33322"/>
                    </a:cubicBezTo>
                    <a:cubicBezTo>
                      <a:pt x="9985" y="33322"/>
                      <a:pt x="10914" y="35300"/>
                      <a:pt x="10746" y="36190"/>
                    </a:cubicBezTo>
                    <a:cubicBezTo>
                      <a:pt x="10746" y="36190"/>
                      <a:pt x="11955" y="36317"/>
                      <a:pt x="13223" y="36317"/>
                    </a:cubicBezTo>
                    <a:cubicBezTo>
                      <a:pt x="13856" y="36317"/>
                      <a:pt x="14504" y="36286"/>
                      <a:pt x="15023" y="36190"/>
                    </a:cubicBezTo>
                    <a:lnTo>
                      <a:pt x="15944" y="36318"/>
                    </a:lnTo>
                    <a:lnTo>
                      <a:pt x="23100" y="36318"/>
                    </a:lnTo>
                    <a:lnTo>
                      <a:pt x="24020" y="36190"/>
                    </a:lnTo>
                    <a:cubicBezTo>
                      <a:pt x="24538" y="36286"/>
                      <a:pt x="25186" y="36317"/>
                      <a:pt x="25819" y="36317"/>
                    </a:cubicBezTo>
                    <a:cubicBezTo>
                      <a:pt x="27085" y="36317"/>
                      <a:pt x="28294" y="36190"/>
                      <a:pt x="28294" y="36190"/>
                    </a:cubicBezTo>
                    <a:cubicBezTo>
                      <a:pt x="28127" y="35297"/>
                      <a:pt x="29059" y="33322"/>
                      <a:pt x="29059" y="33322"/>
                    </a:cubicBezTo>
                    <a:cubicBezTo>
                      <a:pt x="29064" y="34502"/>
                      <a:pt x="29812" y="35994"/>
                      <a:pt x="29812" y="35994"/>
                    </a:cubicBezTo>
                    <a:cubicBezTo>
                      <a:pt x="30333" y="36140"/>
                      <a:pt x="30877" y="36188"/>
                      <a:pt x="31371" y="36188"/>
                    </a:cubicBezTo>
                    <a:cubicBezTo>
                      <a:pt x="32360" y="36188"/>
                      <a:pt x="33148" y="35994"/>
                      <a:pt x="33148" y="35994"/>
                    </a:cubicBezTo>
                    <a:cubicBezTo>
                      <a:pt x="32897" y="34572"/>
                      <a:pt x="33612" y="32306"/>
                      <a:pt x="33612" y="32306"/>
                    </a:cubicBezTo>
                    <a:cubicBezTo>
                      <a:pt x="33612" y="33869"/>
                      <a:pt x="34513" y="35939"/>
                      <a:pt x="34513" y="35939"/>
                    </a:cubicBezTo>
                    <a:cubicBezTo>
                      <a:pt x="34817" y="35977"/>
                      <a:pt x="35136" y="35993"/>
                      <a:pt x="35453" y="35993"/>
                    </a:cubicBezTo>
                    <a:cubicBezTo>
                      <a:pt x="36866" y="35993"/>
                      <a:pt x="38254" y="35682"/>
                      <a:pt x="38254" y="35682"/>
                    </a:cubicBezTo>
                    <a:cubicBezTo>
                      <a:pt x="38254" y="35682"/>
                      <a:pt x="37155" y="31801"/>
                      <a:pt x="38084" y="28339"/>
                    </a:cubicBezTo>
                    <a:cubicBezTo>
                      <a:pt x="39015" y="24877"/>
                      <a:pt x="39043" y="19139"/>
                      <a:pt x="39043" y="19139"/>
                    </a:cubicBezTo>
                    <a:cubicBezTo>
                      <a:pt x="38600" y="8459"/>
                      <a:pt x="30060" y="37"/>
                      <a:pt x="195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8;p42">
                <a:extLst>
                  <a:ext uri="{FF2B5EF4-FFF2-40B4-BE49-F238E27FC236}">
                    <a16:creationId xmlns:a16="http://schemas.microsoft.com/office/drawing/2014/main" id="{E24E6C47-39BB-8A86-31AE-2117ED49295B}"/>
                  </a:ext>
                </a:extLst>
              </p:cNvPr>
              <p:cNvSpPr/>
              <p:nvPr/>
            </p:nvSpPr>
            <p:spPr>
              <a:xfrm>
                <a:off x="6141840" y="2914464"/>
                <a:ext cx="1225841" cy="1140982"/>
              </a:xfrm>
              <a:custGeom>
                <a:avLst/>
                <a:gdLst/>
                <a:ahLst/>
                <a:cxnLst/>
                <a:rect l="l" t="t" r="r" b="b"/>
                <a:pathLst>
                  <a:path w="39451" h="36720" extrusionOk="0">
                    <a:moveTo>
                      <a:pt x="19730" y="402"/>
                    </a:moveTo>
                    <a:cubicBezTo>
                      <a:pt x="30124" y="436"/>
                      <a:pt x="38608" y="8761"/>
                      <a:pt x="39049" y="19337"/>
                    </a:cubicBezTo>
                    <a:cubicBezTo>
                      <a:pt x="39049" y="19392"/>
                      <a:pt x="39010" y="25089"/>
                      <a:pt x="38098" y="28484"/>
                    </a:cubicBezTo>
                    <a:cubicBezTo>
                      <a:pt x="37277" y="31539"/>
                      <a:pt x="37994" y="34862"/>
                      <a:pt x="38212" y="35727"/>
                    </a:cubicBezTo>
                    <a:cubicBezTo>
                      <a:pt x="37777" y="35811"/>
                      <a:pt x="36720" y="35989"/>
                      <a:pt x="35660" y="35989"/>
                    </a:cubicBezTo>
                    <a:cubicBezTo>
                      <a:pt x="35388" y="35989"/>
                      <a:pt x="35117" y="35978"/>
                      <a:pt x="34856" y="35950"/>
                    </a:cubicBezTo>
                    <a:cubicBezTo>
                      <a:pt x="34675" y="35512"/>
                      <a:pt x="34016" y="33810"/>
                      <a:pt x="34016" y="32504"/>
                    </a:cubicBezTo>
                    <a:cubicBezTo>
                      <a:pt x="34016" y="32407"/>
                      <a:pt x="33944" y="32323"/>
                      <a:pt x="33846" y="32306"/>
                    </a:cubicBezTo>
                    <a:cubicBezTo>
                      <a:pt x="33836" y="32305"/>
                      <a:pt x="33827" y="32304"/>
                      <a:pt x="33817" y="32304"/>
                    </a:cubicBezTo>
                    <a:cubicBezTo>
                      <a:pt x="33730" y="32304"/>
                      <a:pt x="33651" y="32360"/>
                      <a:pt x="33623" y="32446"/>
                    </a:cubicBezTo>
                    <a:cubicBezTo>
                      <a:pt x="33595" y="32538"/>
                      <a:pt x="32953" y="34583"/>
                      <a:pt x="33123" y="36033"/>
                    </a:cubicBezTo>
                    <a:cubicBezTo>
                      <a:pt x="32840" y="36089"/>
                      <a:pt x="32254" y="36182"/>
                      <a:pt x="31574" y="36182"/>
                    </a:cubicBezTo>
                    <a:cubicBezTo>
                      <a:pt x="31122" y="36182"/>
                      <a:pt x="30629" y="36141"/>
                      <a:pt x="30155" y="36019"/>
                    </a:cubicBezTo>
                    <a:cubicBezTo>
                      <a:pt x="30007" y="35699"/>
                      <a:pt x="29469" y="34485"/>
                      <a:pt x="29463" y="33520"/>
                    </a:cubicBezTo>
                    <a:cubicBezTo>
                      <a:pt x="29463" y="33425"/>
                      <a:pt x="29399" y="33347"/>
                      <a:pt x="29304" y="33325"/>
                    </a:cubicBezTo>
                    <a:cubicBezTo>
                      <a:pt x="29290" y="33322"/>
                      <a:pt x="29275" y="33320"/>
                      <a:pt x="29261" y="33320"/>
                    </a:cubicBezTo>
                    <a:cubicBezTo>
                      <a:pt x="29185" y="33320"/>
                      <a:pt x="29114" y="33363"/>
                      <a:pt x="29078" y="33436"/>
                    </a:cubicBezTo>
                    <a:cubicBezTo>
                      <a:pt x="29045" y="33514"/>
                      <a:pt x="28250" y="35205"/>
                      <a:pt x="28278" y="36206"/>
                    </a:cubicBezTo>
                    <a:cubicBezTo>
                      <a:pt x="27881" y="36241"/>
                      <a:pt x="26962" y="36314"/>
                      <a:pt x="26017" y="36314"/>
                    </a:cubicBezTo>
                    <a:cubicBezTo>
                      <a:pt x="25452" y="36314"/>
                      <a:pt x="24877" y="36288"/>
                      <a:pt x="24400" y="36212"/>
                    </a:cubicBezTo>
                    <a:lnTo>
                      <a:pt x="23153" y="36312"/>
                    </a:lnTo>
                    <a:lnTo>
                      <a:pt x="19657" y="36312"/>
                    </a:lnTo>
                    <a:lnTo>
                      <a:pt x="19657" y="36310"/>
                    </a:lnTo>
                    <a:lnTo>
                      <a:pt x="16304" y="36310"/>
                    </a:lnTo>
                    <a:lnTo>
                      <a:pt x="15060" y="36209"/>
                    </a:lnTo>
                    <a:cubicBezTo>
                      <a:pt x="14584" y="36284"/>
                      <a:pt x="14013" y="36310"/>
                      <a:pt x="13451" y="36310"/>
                    </a:cubicBezTo>
                    <a:cubicBezTo>
                      <a:pt x="12501" y="36310"/>
                      <a:pt x="11576" y="36236"/>
                      <a:pt x="11182" y="36201"/>
                    </a:cubicBezTo>
                    <a:cubicBezTo>
                      <a:pt x="11210" y="35205"/>
                      <a:pt x="10415" y="33509"/>
                      <a:pt x="10381" y="33433"/>
                    </a:cubicBezTo>
                    <a:cubicBezTo>
                      <a:pt x="10348" y="33359"/>
                      <a:pt x="10272" y="33318"/>
                      <a:pt x="10193" y="33318"/>
                    </a:cubicBezTo>
                    <a:cubicBezTo>
                      <a:pt x="10179" y="33318"/>
                      <a:pt x="10166" y="33319"/>
                      <a:pt x="10152" y="33322"/>
                    </a:cubicBezTo>
                    <a:cubicBezTo>
                      <a:pt x="10063" y="33339"/>
                      <a:pt x="9996" y="33422"/>
                      <a:pt x="9996" y="33517"/>
                    </a:cubicBezTo>
                    <a:cubicBezTo>
                      <a:pt x="9991" y="34482"/>
                      <a:pt x="9452" y="35696"/>
                      <a:pt x="9301" y="36017"/>
                    </a:cubicBezTo>
                    <a:cubicBezTo>
                      <a:pt x="8827" y="36138"/>
                      <a:pt x="8333" y="36179"/>
                      <a:pt x="7881" y="36179"/>
                    </a:cubicBezTo>
                    <a:cubicBezTo>
                      <a:pt x="7202" y="36179"/>
                      <a:pt x="6617" y="36086"/>
                      <a:pt x="6336" y="36031"/>
                    </a:cubicBezTo>
                    <a:cubicBezTo>
                      <a:pt x="6506" y="34580"/>
                      <a:pt x="5864" y="32532"/>
                      <a:pt x="5837" y="32443"/>
                    </a:cubicBezTo>
                    <a:cubicBezTo>
                      <a:pt x="5811" y="32357"/>
                      <a:pt x="5732" y="32301"/>
                      <a:pt x="5643" y="32301"/>
                    </a:cubicBezTo>
                    <a:cubicBezTo>
                      <a:pt x="5633" y="32301"/>
                      <a:pt x="5623" y="32302"/>
                      <a:pt x="5613" y="32304"/>
                    </a:cubicBezTo>
                    <a:cubicBezTo>
                      <a:pt x="5516" y="32317"/>
                      <a:pt x="5443" y="32401"/>
                      <a:pt x="5443" y="32502"/>
                    </a:cubicBezTo>
                    <a:cubicBezTo>
                      <a:pt x="5443" y="33807"/>
                      <a:pt x="4782" y="35509"/>
                      <a:pt x="4601" y="35947"/>
                    </a:cubicBezTo>
                    <a:cubicBezTo>
                      <a:pt x="4339" y="35975"/>
                      <a:pt x="4067" y="35986"/>
                      <a:pt x="3796" y="35986"/>
                    </a:cubicBezTo>
                    <a:cubicBezTo>
                      <a:pt x="2735" y="35986"/>
                      <a:pt x="1681" y="35808"/>
                      <a:pt x="1247" y="35724"/>
                    </a:cubicBezTo>
                    <a:cubicBezTo>
                      <a:pt x="1462" y="34859"/>
                      <a:pt x="2182" y="31539"/>
                      <a:pt x="1362" y="28482"/>
                    </a:cubicBezTo>
                    <a:cubicBezTo>
                      <a:pt x="452" y="25084"/>
                      <a:pt x="410" y="19392"/>
                      <a:pt x="410" y="19345"/>
                    </a:cubicBezTo>
                    <a:cubicBezTo>
                      <a:pt x="848" y="8758"/>
                      <a:pt x="9335" y="436"/>
                      <a:pt x="19730" y="402"/>
                    </a:cubicBezTo>
                    <a:close/>
                    <a:moveTo>
                      <a:pt x="19727" y="1"/>
                    </a:moveTo>
                    <a:cubicBezTo>
                      <a:pt x="9115" y="37"/>
                      <a:pt x="447" y="8526"/>
                      <a:pt x="0" y="19342"/>
                    </a:cubicBezTo>
                    <a:cubicBezTo>
                      <a:pt x="0" y="19401"/>
                      <a:pt x="42" y="25145"/>
                      <a:pt x="968" y="28593"/>
                    </a:cubicBezTo>
                    <a:cubicBezTo>
                      <a:pt x="1869" y="31958"/>
                      <a:pt x="809" y="35794"/>
                      <a:pt x="801" y="35833"/>
                    </a:cubicBezTo>
                    <a:cubicBezTo>
                      <a:pt x="787" y="35886"/>
                      <a:pt x="793" y="35941"/>
                      <a:pt x="820" y="35989"/>
                    </a:cubicBezTo>
                    <a:cubicBezTo>
                      <a:pt x="848" y="36039"/>
                      <a:pt x="899" y="36070"/>
                      <a:pt x="949" y="36084"/>
                    </a:cubicBezTo>
                    <a:cubicBezTo>
                      <a:pt x="1019" y="36099"/>
                      <a:pt x="2372" y="36398"/>
                      <a:pt x="3775" y="36398"/>
                    </a:cubicBezTo>
                    <a:cubicBezTo>
                      <a:pt x="4107" y="36398"/>
                      <a:pt x="4441" y="36381"/>
                      <a:pt x="4762" y="36340"/>
                    </a:cubicBezTo>
                    <a:cubicBezTo>
                      <a:pt x="4832" y="36335"/>
                      <a:pt x="4894" y="36290"/>
                      <a:pt x="4921" y="36223"/>
                    </a:cubicBezTo>
                    <a:cubicBezTo>
                      <a:pt x="4949" y="36156"/>
                      <a:pt x="5479" y="34931"/>
                      <a:pt x="5719" y="33648"/>
                    </a:cubicBezTo>
                    <a:cubicBezTo>
                      <a:pt x="5884" y="34407"/>
                      <a:pt x="6035" y="35414"/>
                      <a:pt x="5901" y="36165"/>
                    </a:cubicBezTo>
                    <a:cubicBezTo>
                      <a:pt x="5881" y="36268"/>
                      <a:pt x="5948" y="36368"/>
                      <a:pt x="6051" y="36393"/>
                    </a:cubicBezTo>
                    <a:cubicBezTo>
                      <a:pt x="6101" y="36404"/>
                      <a:pt x="6887" y="36592"/>
                      <a:pt x="7873" y="36592"/>
                    </a:cubicBezTo>
                    <a:cubicBezTo>
                      <a:pt x="8384" y="36592"/>
                      <a:pt x="8948" y="36542"/>
                      <a:pt x="9491" y="36391"/>
                    </a:cubicBezTo>
                    <a:cubicBezTo>
                      <a:pt x="9547" y="36377"/>
                      <a:pt x="9592" y="36338"/>
                      <a:pt x="9617" y="36285"/>
                    </a:cubicBezTo>
                    <a:cubicBezTo>
                      <a:pt x="9642" y="36237"/>
                      <a:pt x="10105" y="35303"/>
                      <a:pt x="10303" y="34312"/>
                    </a:cubicBezTo>
                    <a:cubicBezTo>
                      <a:pt x="10565" y="34987"/>
                      <a:pt x="10844" y="35877"/>
                      <a:pt x="10752" y="36351"/>
                    </a:cubicBezTo>
                    <a:cubicBezTo>
                      <a:pt x="10747" y="36404"/>
                      <a:pt x="10758" y="36463"/>
                      <a:pt x="10791" y="36508"/>
                    </a:cubicBezTo>
                    <a:cubicBezTo>
                      <a:pt x="10822" y="36555"/>
                      <a:pt x="10875" y="36583"/>
                      <a:pt x="10931" y="36589"/>
                    </a:cubicBezTo>
                    <a:cubicBezTo>
                      <a:pt x="11006" y="36596"/>
                      <a:pt x="12182" y="36719"/>
                      <a:pt x="13423" y="36719"/>
                    </a:cubicBezTo>
                    <a:cubicBezTo>
                      <a:pt x="14068" y="36719"/>
                      <a:pt x="14731" y="36686"/>
                      <a:pt x="15266" y="36586"/>
                    </a:cubicBezTo>
                    <a:cubicBezTo>
                      <a:pt x="15350" y="36569"/>
                      <a:pt x="15411" y="36502"/>
                      <a:pt x="15425" y="36418"/>
                    </a:cubicBezTo>
                    <a:lnTo>
                      <a:pt x="15955" y="36577"/>
                    </a:lnTo>
                    <a:cubicBezTo>
                      <a:pt x="15983" y="36658"/>
                      <a:pt x="16061" y="36714"/>
                      <a:pt x="16148" y="36714"/>
                    </a:cubicBezTo>
                    <a:lnTo>
                      <a:pt x="23301" y="36714"/>
                    </a:lnTo>
                    <a:cubicBezTo>
                      <a:pt x="23387" y="36714"/>
                      <a:pt x="23465" y="36661"/>
                      <a:pt x="23493" y="36577"/>
                    </a:cubicBezTo>
                    <a:lnTo>
                      <a:pt x="24023" y="36418"/>
                    </a:lnTo>
                    <a:cubicBezTo>
                      <a:pt x="24037" y="36502"/>
                      <a:pt x="24099" y="36569"/>
                      <a:pt x="24182" y="36586"/>
                    </a:cubicBezTo>
                    <a:cubicBezTo>
                      <a:pt x="24721" y="36683"/>
                      <a:pt x="25382" y="36717"/>
                      <a:pt x="26026" y="36717"/>
                    </a:cubicBezTo>
                    <a:cubicBezTo>
                      <a:pt x="27265" y="36717"/>
                      <a:pt x="28439" y="36597"/>
                      <a:pt x="28520" y="36586"/>
                    </a:cubicBezTo>
                    <a:cubicBezTo>
                      <a:pt x="28573" y="36577"/>
                      <a:pt x="28624" y="36550"/>
                      <a:pt x="28660" y="36505"/>
                    </a:cubicBezTo>
                    <a:cubicBezTo>
                      <a:pt x="28693" y="36460"/>
                      <a:pt x="28710" y="36404"/>
                      <a:pt x="28699" y="36349"/>
                    </a:cubicBezTo>
                    <a:cubicBezTo>
                      <a:pt x="28607" y="35874"/>
                      <a:pt x="28886" y="34984"/>
                      <a:pt x="29148" y="34309"/>
                    </a:cubicBezTo>
                    <a:cubicBezTo>
                      <a:pt x="29346" y="35294"/>
                      <a:pt x="29809" y="36234"/>
                      <a:pt x="29834" y="36282"/>
                    </a:cubicBezTo>
                    <a:cubicBezTo>
                      <a:pt x="29859" y="36335"/>
                      <a:pt x="29904" y="36368"/>
                      <a:pt x="29960" y="36388"/>
                    </a:cubicBezTo>
                    <a:cubicBezTo>
                      <a:pt x="30504" y="36540"/>
                      <a:pt x="31069" y="36591"/>
                      <a:pt x="31580" y="36591"/>
                    </a:cubicBezTo>
                    <a:cubicBezTo>
                      <a:pt x="32566" y="36591"/>
                      <a:pt x="33352" y="36402"/>
                      <a:pt x="33400" y="36391"/>
                    </a:cubicBezTo>
                    <a:cubicBezTo>
                      <a:pt x="33500" y="36365"/>
                      <a:pt x="33567" y="36265"/>
                      <a:pt x="33550" y="36159"/>
                    </a:cubicBezTo>
                    <a:cubicBezTo>
                      <a:pt x="33416" y="35414"/>
                      <a:pt x="33570" y="34407"/>
                      <a:pt x="33732" y="33648"/>
                    </a:cubicBezTo>
                    <a:cubicBezTo>
                      <a:pt x="33972" y="34931"/>
                      <a:pt x="34502" y="36156"/>
                      <a:pt x="34530" y="36223"/>
                    </a:cubicBezTo>
                    <a:cubicBezTo>
                      <a:pt x="34557" y="36285"/>
                      <a:pt x="34619" y="36332"/>
                      <a:pt x="34689" y="36340"/>
                    </a:cubicBezTo>
                    <a:cubicBezTo>
                      <a:pt x="35005" y="36380"/>
                      <a:pt x="35335" y="36396"/>
                      <a:pt x="35663" y="36396"/>
                    </a:cubicBezTo>
                    <a:cubicBezTo>
                      <a:pt x="37068" y="36396"/>
                      <a:pt x="38430" y="36099"/>
                      <a:pt x="38502" y="36084"/>
                    </a:cubicBezTo>
                    <a:cubicBezTo>
                      <a:pt x="38558" y="36072"/>
                      <a:pt x="38603" y="36039"/>
                      <a:pt x="38631" y="35989"/>
                    </a:cubicBezTo>
                    <a:cubicBezTo>
                      <a:pt x="38658" y="35944"/>
                      <a:pt x="38670" y="35886"/>
                      <a:pt x="38650" y="35833"/>
                    </a:cubicBezTo>
                    <a:cubicBezTo>
                      <a:pt x="38642" y="35794"/>
                      <a:pt x="37582" y="31960"/>
                      <a:pt x="38483" y="28593"/>
                    </a:cubicBezTo>
                    <a:cubicBezTo>
                      <a:pt x="39412" y="25148"/>
                      <a:pt x="39451" y="19401"/>
                      <a:pt x="39451" y="19334"/>
                    </a:cubicBezTo>
                    <a:cubicBezTo>
                      <a:pt x="39004" y="8532"/>
                      <a:pt x="30339" y="37"/>
                      <a:pt x="197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9;p42">
                <a:extLst>
                  <a:ext uri="{FF2B5EF4-FFF2-40B4-BE49-F238E27FC236}">
                    <a16:creationId xmlns:a16="http://schemas.microsoft.com/office/drawing/2014/main" id="{CCD47D1D-0505-7D59-0E08-3A8D1EE15EFE}"/>
                  </a:ext>
                </a:extLst>
              </p:cNvPr>
              <p:cNvSpPr/>
              <p:nvPr/>
            </p:nvSpPr>
            <p:spPr>
              <a:xfrm>
                <a:off x="6213709" y="3851344"/>
                <a:ext cx="1105187" cy="899207"/>
              </a:xfrm>
              <a:custGeom>
                <a:avLst/>
                <a:gdLst/>
                <a:ahLst/>
                <a:cxnLst/>
                <a:rect l="l" t="t" r="r" b="b"/>
                <a:pathLst>
                  <a:path w="35568" h="28939" extrusionOk="0">
                    <a:moveTo>
                      <a:pt x="15076" y="1"/>
                    </a:moveTo>
                    <a:lnTo>
                      <a:pt x="15076" y="4475"/>
                    </a:lnTo>
                    <a:cubicBezTo>
                      <a:pt x="15076" y="4475"/>
                      <a:pt x="9655" y="6163"/>
                      <a:pt x="7655" y="7187"/>
                    </a:cubicBezTo>
                    <a:cubicBezTo>
                      <a:pt x="5658" y="8205"/>
                      <a:pt x="3180" y="10719"/>
                      <a:pt x="1964" y="13115"/>
                    </a:cubicBezTo>
                    <a:cubicBezTo>
                      <a:pt x="748" y="15509"/>
                      <a:pt x="432" y="16452"/>
                      <a:pt x="432" y="16452"/>
                    </a:cubicBezTo>
                    <a:cubicBezTo>
                      <a:pt x="432" y="16452"/>
                      <a:pt x="0" y="17629"/>
                      <a:pt x="1336" y="18140"/>
                    </a:cubicBezTo>
                    <a:cubicBezTo>
                      <a:pt x="2673" y="18647"/>
                      <a:pt x="7519" y="20260"/>
                      <a:pt x="7519" y="20260"/>
                    </a:cubicBezTo>
                    <a:lnTo>
                      <a:pt x="8325" y="28939"/>
                    </a:lnTo>
                    <a:lnTo>
                      <a:pt x="27242" y="28939"/>
                    </a:lnTo>
                    <a:lnTo>
                      <a:pt x="28049" y="20260"/>
                    </a:lnTo>
                    <a:cubicBezTo>
                      <a:pt x="28049" y="20260"/>
                      <a:pt x="32897" y="18653"/>
                      <a:pt x="34231" y="18140"/>
                    </a:cubicBezTo>
                    <a:cubicBezTo>
                      <a:pt x="35567" y="17629"/>
                      <a:pt x="35135" y="16452"/>
                      <a:pt x="35135" y="16452"/>
                    </a:cubicBezTo>
                    <a:cubicBezTo>
                      <a:pt x="35135" y="16452"/>
                      <a:pt x="34822" y="15509"/>
                      <a:pt x="33603" y="13115"/>
                    </a:cubicBezTo>
                    <a:cubicBezTo>
                      <a:pt x="32387" y="10722"/>
                      <a:pt x="29915" y="8208"/>
                      <a:pt x="27912" y="7187"/>
                    </a:cubicBezTo>
                    <a:cubicBezTo>
                      <a:pt x="25912" y="6163"/>
                      <a:pt x="20491" y="4475"/>
                      <a:pt x="20491" y="4475"/>
                    </a:cubicBezTo>
                    <a:lnTo>
                      <a:pt x="2049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40;p42">
                <a:extLst>
                  <a:ext uri="{FF2B5EF4-FFF2-40B4-BE49-F238E27FC236}">
                    <a16:creationId xmlns:a16="http://schemas.microsoft.com/office/drawing/2014/main" id="{3170BA09-BEBC-ED7C-9FC8-41D593D40EB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41;p42">
                <a:extLst>
                  <a:ext uri="{FF2B5EF4-FFF2-40B4-BE49-F238E27FC236}">
                    <a16:creationId xmlns:a16="http://schemas.microsoft.com/office/drawing/2014/main" id="{C84131A0-262B-963E-D77A-394273C5C240}"/>
                  </a:ext>
                </a:extLst>
              </p:cNvPr>
              <p:cNvSpPr/>
              <p:nvPr/>
            </p:nvSpPr>
            <p:spPr>
              <a:xfrm>
                <a:off x="6604812" y="3851344"/>
                <a:ext cx="332631" cy="270921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19" extrusionOk="0">
                    <a:moveTo>
                      <a:pt x="2489" y="1"/>
                    </a:moveTo>
                    <a:lnTo>
                      <a:pt x="2489" y="4481"/>
                    </a:lnTo>
                    <a:cubicBezTo>
                      <a:pt x="2489" y="4481"/>
                      <a:pt x="1847" y="4679"/>
                      <a:pt x="927" y="4983"/>
                    </a:cubicBezTo>
                    <a:cubicBezTo>
                      <a:pt x="874" y="4911"/>
                      <a:pt x="824" y="4844"/>
                      <a:pt x="776" y="4777"/>
                    </a:cubicBezTo>
                    <a:lnTo>
                      <a:pt x="586" y="4872"/>
                    </a:lnTo>
                    <a:lnTo>
                      <a:pt x="408" y="4958"/>
                    </a:lnTo>
                    <a:lnTo>
                      <a:pt x="118" y="5098"/>
                    </a:lnTo>
                    <a:cubicBezTo>
                      <a:pt x="140" y="5134"/>
                      <a:pt x="168" y="5176"/>
                      <a:pt x="199" y="5223"/>
                    </a:cubicBezTo>
                    <a:cubicBezTo>
                      <a:pt x="132" y="5243"/>
                      <a:pt x="65" y="5268"/>
                      <a:pt x="1" y="5290"/>
                    </a:cubicBezTo>
                    <a:cubicBezTo>
                      <a:pt x="553" y="6154"/>
                      <a:pt x="2454" y="8719"/>
                      <a:pt x="5556" y="8719"/>
                    </a:cubicBezTo>
                    <a:cubicBezTo>
                      <a:pt x="5557" y="8719"/>
                      <a:pt x="5559" y="8719"/>
                      <a:pt x="5561" y="8719"/>
                    </a:cubicBezTo>
                    <a:cubicBezTo>
                      <a:pt x="8554" y="8719"/>
                      <a:pt x="10175" y="6347"/>
                      <a:pt x="10705" y="5393"/>
                    </a:cubicBezTo>
                    <a:cubicBezTo>
                      <a:pt x="10644" y="5374"/>
                      <a:pt x="10577" y="5351"/>
                      <a:pt x="10512" y="5326"/>
                    </a:cubicBezTo>
                    <a:cubicBezTo>
                      <a:pt x="10300" y="5257"/>
                      <a:pt x="10094" y="5187"/>
                      <a:pt x="9899" y="5123"/>
                    </a:cubicBezTo>
                    <a:cubicBezTo>
                      <a:pt x="9835" y="5098"/>
                      <a:pt x="9768" y="5078"/>
                      <a:pt x="9701" y="5056"/>
                    </a:cubicBezTo>
                    <a:cubicBezTo>
                      <a:pt x="9631" y="5031"/>
                      <a:pt x="9561" y="5008"/>
                      <a:pt x="9491" y="4986"/>
                    </a:cubicBezTo>
                    <a:cubicBezTo>
                      <a:pt x="8557" y="4679"/>
                      <a:pt x="7904" y="4475"/>
                      <a:pt x="7904" y="4475"/>
                    </a:cubicBezTo>
                    <a:lnTo>
                      <a:pt x="7904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42;p42">
                <a:extLst>
                  <a:ext uri="{FF2B5EF4-FFF2-40B4-BE49-F238E27FC236}">
                    <a16:creationId xmlns:a16="http://schemas.microsoft.com/office/drawing/2014/main" id="{E34D441F-8F69-145F-1919-0D29A114F250}"/>
                  </a:ext>
                </a:extLst>
              </p:cNvPr>
              <p:cNvSpPr/>
              <p:nvPr/>
            </p:nvSpPr>
            <p:spPr>
              <a:xfrm>
                <a:off x="6598566" y="4013633"/>
                <a:ext cx="344874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3700" extrusionOk="0">
                    <a:moveTo>
                      <a:pt x="400" y="0"/>
                    </a:moveTo>
                    <a:cubicBezTo>
                      <a:pt x="333" y="22"/>
                      <a:pt x="266" y="45"/>
                      <a:pt x="202" y="67"/>
                    </a:cubicBezTo>
                    <a:cubicBezTo>
                      <a:pt x="135" y="87"/>
                      <a:pt x="68" y="112"/>
                      <a:pt x="1" y="131"/>
                    </a:cubicBezTo>
                    <a:cubicBezTo>
                      <a:pt x="542" y="982"/>
                      <a:pt x="2525" y="3699"/>
                      <a:pt x="5762" y="3699"/>
                    </a:cubicBezTo>
                    <a:cubicBezTo>
                      <a:pt x="8872" y="3699"/>
                      <a:pt x="10566" y="1202"/>
                      <a:pt x="11098" y="237"/>
                    </a:cubicBezTo>
                    <a:cubicBezTo>
                      <a:pt x="11040" y="218"/>
                      <a:pt x="10973" y="193"/>
                      <a:pt x="10906" y="170"/>
                    </a:cubicBezTo>
                    <a:cubicBezTo>
                      <a:pt x="10839" y="151"/>
                      <a:pt x="10778" y="126"/>
                      <a:pt x="10713" y="106"/>
                    </a:cubicBezTo>
                    <a:cubicBezTo>
                      <a:pt x="10181" y="1041"/>
                      <a:pt x="8602" y="3295"/>
                      <a:pt x="5767" y="3295"/>
                    </a:cubicBezTo>
                    <a:cubicBezTo>
                      <a:pt x="2824" y="3295"/>
                      <a:pt x="972" y="873"/>
                      <a:pt x="4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43;p42">
                <a:extLst>
                  <a:ext uri="{FF2B5EF4-FFF2-40B4-BE49-F238E27FC236}">
                    <a16:creationId xmlns:a16="http://schemas.microsoft.com/office/drawing/2014/main" id="{B786BD43-B94A-9748-2B56-ADE795EB4D37}"/>
                  </a:ext>
                </a:extLst>
              </p:cNvPr>
              <p:cNvSpPr/>
              <p:nvPr/>
            </p:nvSpPr>
            <p:spPr>
              <a:xfrm>
                <a:off x="6560441" y="4002696"/>
                <a:ext cx="412643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4939" extrusionOk="0">
                    <a:moveTo>
                      <a:pt x="2017" y="1"/>
                    </a:moveTo>
                    <a:lnTo>
                      <a:pt x="1839" y="87"/>
                    </a:lnTo>
                    <a:lnTo>
                      <a:pt x="1549" y="227"/>
                    </a:lnTo>
                    <a:cubicBezTo>
                      <a:pt x="1571" y="263"/>
                      <a:pt x="1599" y="305"/>
                      <a:pt x="1629" y="352"/>
                    </a:cubicBezTo>
                    <a:cubicBezTo>
                      <a:pt x="1562" y="374"/>
                      <a:pt x="1498" y="397"/>
                      <a:pt x="1431" y="419"/>
                    </a:cubicBezTo>
                    <a:cubicBezTo>
                      <a:pt x="1364" y="439"/>
                      <a:pt x="1297" y="461"/>
                      <a:pt x="1233" y="486"/>
                    </a:cubicBezTo>
                    <a:cubicBezTo>
                      <a:pt x="899" y="598"/>
                      <a:pt x="553" y="718"/>
                      <a:pt x="201" y="840"/>
                    </a:cubicBezTo>
                    <a:cubicBezTo>
                      <a:pt x="134" y="863"/>
                      <a:pt x="67" y="885"/>
                      <a:pt x="0" y="910"/>
                    </a:cubicBezTo>
                    <a:cubicBezTo>
                      <a:pt x="767" y="2112"/>
                      <a:pt x="2963" y="4938"/>
                      <a:pt x="6623" y="4938"/>
                    </a:cubicBezTo>
                    <a:cubicBezTo>
                      <a:pt x="10278" y="4938"/>
                      <a:pt x="12496" y="2126"/>
                      <a:pt x="13280" y="921"/>
                    </a:cubicBezTo>
                    <a:cubicBezTo>
                      <a:pt x="13210" y="896"/>
                      <a:pt x="13146" y="877"/>
                      <a:pt x="13082" y="854"/>
                    </a:cubicBezTo>
                    <a:cubicBezTo>
                      <a:pt x="12828" y="762"/>
                      <a:pt x="12577" y="676"/>
                      <a:pt x="12331" y="592"/>
                    </a:cubicBezTo>
                    <a:cubicBezTo>
                      <a:pt x="12267" y="572"/>
                      <a:pt x="12200" y="547"/>
                      <a:pt x="12136" y="525"/>
                    </a:cubicBezTo>
                    <a:cubicBezTo>
                      <a:pt x="12074" y="503"/>
                      <a:pt x="12007" y="480"/>
                      <a:pt x="11946" y="461"/>
                    </a:cubicBezTo>
                    <a:cubicBezTo>
                      <a:pt x="11731" y="391"/>
                      <a:pt x="11528" y="321"/>
                      <a:pt x="11332" y="254"/>
                    </a:cubicBezTo>
                    <a:cubicBezTo>
                      <a:pt x="11265" y="229"/>
                      <a:pt x="11198" y="210"/>
                      <a:pt x="11131" y="187"/>
                    </a:cubicBezTo>
                    <a:cubicBezTo>
                      <a:pt x="10403" y="1161"/>
                      <a:pt x="8900" y="2670"/>
                      <a:pt x="6632" y="2670"/>
                    </a:cubicBezTo>
                    <a:cubicBezTo>
                      <a:pt x="4352" y="2670"/>
                      <a:pt x="2865" y="1150"/>
                      <a:pt x="2146" y="182"/>
                    </a:cubicBezTo>
                    <a:cubicBezTo>
                      <a:pt x="2101" y="118"/>
                      <a:pt x="2056" y="56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4;p42">
                <a:extLst>
                  <a:ext uri="{FF2B5EF4-FFF2-40B4-BE49-F238E27FC236}">
                    <a16:creationId xmlns:a16="http://schemas.microsoft.com/office/drawing/2014/main" id="{8D71AD5F-B8A0-6251-0052-E1DA891BBA25}"/>
                  </a:ext>
                </a:extLst>
              </p:cNvPr>
              <p:cNvSpPr/>
              <p:nvPr/>
            </p:nvSpPr>
            <p:spPr>
              <a:xfrm>
                <a:off x="6554537" y="3999651"/>
                <a:ext cx="424450" cy="162571"/>
              </a:xfrm>
              <a:custGeom>
                <a:avLst/>
                <a:gdLst/>
                <a:ahLst/>
                <a:cxnLst/>
                <a:rect l="l" t="t" r="r" b="b"/>
                <a:pathLst>
                  <a:path w="13660" h="5232" extrusionOk="0">
                    <a:moveTo>
                      <a:pt x="2394" y="1"/>
                    </a:moveTo>
                    <a:lnTo>
                      <a:pt x="2202" y="96"/>
                    </a:lnTo>
                    <a:lnTo>
                      <a:pt x="2026" y="182"/>
                    </a:lnTo>
                    <a:cubicBezTo>
                      <a:pt x="2059" y="235"/>
                      <a:pt x="2098" y="285"/>
                      <a:pt x="2140" y="341"/>
                    </a:cubicBezTo>
                    <a:cubicBezTo>
                      <a:pt x="2877" y="1343"/>
                      <a:pt x="4433" y="2964"/>
                      <a:pt x="6824" y="2964"/>
                    </a:cubicBezTo>
                    <a:cubicBezTo>
                      <a:pt x="9201" y="2964"/>
                      <a:pt x="10775" y="1351"/>
                      <a:pt x="11520" y="350"/>
                    </a:cubicBezTo>
                    <a:cubicBezTo>
                      <a:pt x="11453" y="327"/>
                      <a:pt x="11386" y="305"/>
                      <a:pt x="11319" y="283"/>
                    </a:cubicBezTo>
                    <a:cubicBezTo>
                      <a:pt x="11246" y="258"/>
                      <a:pt x="11176" y="238"/>
                      <a:pt x="11109" y="213"/>
                    </a:cubicBezTo>
                    <a:cubicBezTo>
                      <a:pt x="10384" y="1150"/>
                      <a:pt x="8947" y="2554"/>
                      <a:pt x="6816" y="2554"/>
                    </a:cubicBezTo>
                    <a:cubicBezTo>
                      <a:pt x="4682" y="2554"/>
                      <a:pt x="3256" y="1145"/>
                      <a:pt x="2545" y="207"/>
                    </a:cubicBezTo>
                    <a:cubicBezTo>
                      <a:pt x="2489" y="138"/>
                      <a:pt x="2439" y="68"/>
                      <a:pt x="2394" y="1"/>
                    </a:cubicBezTo>
                    <a:close/>
                    <a:moveTo>
                      <a:pt x="391" y="938"/>
                    </a:moveTo>
                    <a:cubicBezTo>
                      <a:pt x="324" y="963"/>
                      <a:pt x="257" y="983"/>
                      <a:pt x="190" y="1008"/>
                    </a:cubicBezTo>
                    <a:cubicBezTo>
                      <a:pt x="129" y="1030"/>
                      <a:pt x="62" y="1053"/>
                      <a:pt x="0" y="1075"/>
                    </a:cubicBezTo>
                    <a:cubicBezTo>
                      <a:pt x="773" y="2289"/>
                      <a:pt x="3044" y="5232"/>
                      <a:pt x="6813" y="5232"/>
                    </a:cubicBezTo>
                    <a:cubicBezTo>
                      <a:pt x="10577" y="5232"/>
                      <a:pt x="12867" y="2305"/>
                      <a:pt x="13659" y="1086"/>
                    </a:cubicBezTo>
                    <a:cubicBezTo>
                      <a:pt x="13595" y="1064"/>
                      <a:pt x="13534" y="1044"/>
                      <a:pt x="13470" y="1019"/>
                    </a:cubicBezTo>
                    <a:cubicBezTo>
                      <a:pt x="13405" y="994"/>
                      <a:pt x="13338" y="969"/>
                      <a:pt x="13269" y="949"/>
                    </a:cubicBezTo>
                    <a:cubicBezTo>
                      <a:pt x="12474" y="2149"/>
                      <a:pt x="10309" y="4830"/>
                      <a:pt x="6813" y="4830"/>
                    </a:cubicBezTo>
                    <a:cubicBezTo>
                      <a:pt x="3309" y="4830"/>
                      <a:pt x="1164" y="2127"/>
                      <a:pt x="391" y="938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5;p42">
                <a:extLst>
                  <a:ext uri="{FF2B5EF4-FFF2-40B4-BE49-F238E27FC236}">
                    <a16:creationId xmlns:a16="http://schemas.microsoft.com/office/drawing/2014/main" id="{EC1D9949-58C2-17D2-16D8-7FCC9CC2B5AD}"/>
                  </a:ext>
                </a:extLst>
              </p:cNvPr>
              <p:cNvSpPr/>
              <p:nvPr/>
            </p:nvSpPr>
            <p:spPr>
              <a:xfrm>
                <a:off x="6224709" y="4321338"/>
                <a:ext cx="236058" cy="160148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5154" extrusionOk="0">
                    <a:moveTo>
                      <a:pt x="631" y="1"/>
                    </a:moveTo>
                    <a:cubicBezTo>
                      <a:pt x="603" y="68"/>
                      <a:pt x="575" y="129"/>
                      <a:pt x="547" y="188"/>
                    </a:cubicBezTo>
                    <a:cubicBezTo>
                      <a:pt x="477" y="347"/>
                      <a:pt x="413" y="486"/>
                      <a:pt x="363" y="606"/>
                    </a:cubicBezTo>
                    <a:cubicBezTo>
                      <a:pt x="296" y="757"/>
                      <a:pt x="246" y="882"/>
                      <a:pt x="204" y="983"/>
                    </a:cubicBezTo>
                    <a:cubicBezTo>
                      <a:pt x="112" y="1217"/>
                      <a:pt x="76" y="1326"/>
                      <a:pt x="76" y="1326"/>
                    </a:cubicBezTo>
                    <a:cubicBezTo>
                      <a:pt x="76" y="1326"/>
                      <a:pt x="56" y="1379"/>
                      <a:pt x="37" y="1468"/>
                    </a:cubicBezTo>
                    <a:cubicBezTo>
                      <a:pt x="20" y="1574"/>
                      <a:pt x="0" y="1719"/>
                      <a:pt x="17" y="1889"/>
                    </a:cubicBezTo>
                    <a:cubicBezTo>
                      <a:pt x="51" y="2266"/>
                      <a:pt x="257" y="2738"/>
                      <a:pt x="980" y="3014"/>
                    </a:cubicBezTo>
                    <a:cubicBezTo>
                      <a:pt x="2157" y="3463"/>
                      <a:pt x="6057" y="4769"/>
                      <a:pt x="6969" y="5070"/>
                    </a:cubicBezTo>
                    <a:cubicBezTo>
                      <a:pt x="7092" y="5109"/>
                      <a:pt x="7162" y="5134"/>
                      <a:pt x="7162" y="5134"/>
                    </a:cubicBezTo>
                    <a:lnTo>
                      <a:pt x="7165" y="5154"/>
                    </a:lnTo>
                    <a:lnTo>
                      <a:pt x="7282" y="4397"/>
                    </a:lnTo>
                    <a:lnTo>
                      <a:pt x="7343" y="3993"/>
                    </a:lnTo>
                    <a:lnTo>
                      <a:pt x="7421" y="3477"/>
                    </a:lnTo>
                    <a:lnTo>
                      <a:pt x="7483" y="3070"/>
                    </a:lnTo>
                    <a:lnTo>
                      <a:pt x="7566" y="2514"/>
                    </a:lnTo>
                    <a:lnTo>
                      <a:pt x="7597" y="2316"/>
                    </a:lnTo>
                    <a:lnTo>
                      <a:pt x="7399" y="2249"/>
                    </a:lnTo>
                    <a:lnTo>
                      <a:pt x="6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6;p42">
                <a:extLst>
                  <a:ext uri="{FF2B5EF4-FFF2-40B4-BE49-F238E27FC236}">
                    <a16:creationId xmlns:a16="http://schemas.microsoft.com/office/drawing/2014/main" id="{A62CBDC2-8624-3034-98AA-2086CB0EEC80}"/>
                  </a:ext>
                </a:extLst>
              </p:cNvPr>
              <p:cNvSpPr/>
              <p:nvPr/>
            </p:nvSpPr>
            <p:spPr>
              <a:xfrm>
                <a:off x="6241705" y="4315963"/>
                <a:ext cx="225493" cy="191779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6172" extrusionOk="0">
                    <a:moveTo>
                      <a:pt x="168" y="1"/>
                    </a:moveTo>
                    <a:cubicBezTo>
                      <a:pt x="140" y="62"/>
                      <a:pt x="112" y="121"/>
                      <a:pt x="84" y="182"/>
                    </a:cubicBezTo>
                    <a:cubicBezTo>
                      <a:pt x="53" y="246"/>
                      <a:pt x="25" y="308"/>
                      <a:pt x="0" y="369"/>
                    </a:cubicBezTo>
                    <a:lnTo>
                      <a:pt x="6821" y="2632"/>
                    </a:lnTo>
                    <a:lnTo>
                      <a:pt x="6737" y="3178"/>
                    </a:lnTo>
                    <a:lnTo>
                      <a:pt x="6673" y="3588"/>
                    </a:lnTo>
                    <a:lnTo>
                      <a:pt x="6598" y="4105"/>
                    </a:lnTo>
                    <a:lnTo>
                      <a:pt x="6534" y="4512"/>
                    </a:lnTo>
                    <a:lnTo>
                      <a:pt x="6422" y="5251"/>
                    </a:lnTo>
                    <a:cubicBezTo>
                      <a:pt x="6545" y="5293"/>
                      <a:pt x="6615" y="5313"/>
                      <a:pt x="6615" y="5313"/>
                    </a:cubicBezTo>
                    <a:lnTo>
                      <a:pt x="6618" y="5335"/>
                    </a:lnTo>
                    <a:lnTo>
                      <a:pt x="6696" y="6172"/>
                    </a:lnTo>
                    <a:lnTo>
                      <a:pt x="6958" y="4462"/>
                    </a:lnTo>
                    <a:lnTo>
                      <a:pt x="6975" y="4350"/>
                    </a:lnTo>
                    <a:lnTo>
                      <a:pt x="7083" y="3644"/>
                    </a:lnTo>
                    <a:lnTo>
                      <a:pt x="7128" y="3343"/>
                    </a:lnTo>
                    <a:lnTo>
                      <a:pt x="7254" y="2534"/>
                    </a:lnTo>
                    <a:cubicBezTo>
                      <a:pt x="7254" y="2517"/>
                      <a:pt x="7256" y="2503"/>
                      <a:pt x="7254" y="2492"/>
                    </a:cubicBezTo>
                    <a:cubicBezTo>
                      <a:pt x="7254" y="2408"/>
                      <a:pt x="7198" y="2333"/>
                      <a:pt x="7117" y="2305"/>
                    </a:cubicBezTo>
                    <a:lnTo>
                      <a:pt x="6891" y="2233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7;p42">
                <a:extLst>
                  <a:ext uri="{FF2B5EF4-FFF2-40B4-BE49-F238E27FC236}">
                    <a16:creationId xmlns:a16="http://schemas.microsoft.com/office/drawing/2014/main" id="{CF8F9C3D-E072-3971-0379-CD112DFFB8C6}"/>
                  </a:ext>
                </a:extLst>
              </p:cNvPr>
              <p:cNvSpPr/>
              <p:nvPr/>
            </p:nvSpPr>
            <p:spPr>
              <a:xfrm>
                <a:off x="6224802" y="4366858"/>
                <a:ext cx="233821" cy="91136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2933" extrusionOk="0">
                    <a:moveTo>
                      <a:pt x="39" y="0"/>
                    </a:moveTo>
                    <a:cubicBezTo>
                      <a:pt x="20" y="106"/>
                      <a:pt x="0" y="251"/>
                      <a:pt x="17" y="422"/>
                    </a:cubicBezTo>
                    <a:lnTo>
                      <a:pt x="7083" y="2863"/>
                    </a:lnTo>
                    <a:lnTo>
                      <a:pt x="7254" y="2924"/>
                    </a:lnTo>
                    <a:cubicBezTo>
                      <a:pt x="7262" y="2927"/>
                      <a:pt x="7270" y="2930"/>
                      <a:pt x="7281" y="2930"/>
                    </a:cubicBezTo>
                    <a:cubicBezTo>
                      <a:pt x="7293" y="2932"/>
                      <a:pt x="7307" y="2932"/>
                      <a:pt x="7321" y="2932"/>
                    </a:cubicBezTo>
                    <a:cubicBezTo>
                      <a:pt x="7396" y="2932"/>
                      <a:pt x="7468" y="2891"/>
                      <a:pt x="7505" y="2818"/>
                    </a:cubicBezTo>
                    <a:cubicBezTo>
                      <a:pt x="7507" y="2815"/>
                      <a:pt x="7507" y="2807"/>
                      <a:pt x="7510" y="2801"/>
                    </a:cubicBezTo>
                    <a:cubicBezTo>
                      <a:pt x="7521" y="2771"/>
                      <a:pt x="7524" y="2737"/>
                      <a:pt x="7521" y="2704"/>
                    </a:cubicBezTo>
                    <a:cubicBezTo>
                      <a:pt x="7510" y="2626"/>
                      <a:pt x="7460" y="2559"/>
                      <a:pt x="7385" y="2536"/>
                    </a:cubicBezTo>
                    <a:lnTo>
                      <a:pt x="7340" y="2522"/>
                    </a:lnTo>
                    <a:lnTo>
                      <a:pt x="7145" y="245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8;p42">
                <a:extLst>
                  <a:ext uri="{FF2B5EF4-FFF2-40B4-BE49-F238E27FC236}">
                    <a16:creationId xmlns:a16="http://schemas.microsoft.com/office/drawing/2014/main" id="{8B859A13-078D-9E88-6AC8-AE8F6781B0B8}"/>
                  </a:ext>
                </a:extLst>
              </p:cNvPr>
              <p:cNvSpPr/>
              <p:nvPr/>
            </p:nvSpPr>
            <p:spPr>
              <a:xfrm>
                <a:off x="6231296" y="4340230"/>
                <a:ext cx="231925" cy="89768"/>
              </a:xfrm>
              <a:custGeom>
                <a:avLst/>
                <a:gdLst/>
                <a:ahLst/>
                <a:cxnLst/>
                <a:rect l="l" t="t" r="r" b="b"/>
                <a:pathLst>
                  <a:path w="7464" h="2889" extrusionOk="0">
                    <a:moveTo>
                      <a:pt x="157" y="1"/>
                    </a:moveTo>
                    <a:cubicBezTo>
                      <a:pt x="90" y="149"/>
                      <a:pt x="42" y="274"/>
                      <a:pt x="0" y="378"/>
                    </a:cubicBezTo>
                    <a:lnTo>
                      <a:pt x="7017" y="2799"/>
                    </a:lnTo>
                    <a:lnTo>
                      <a:pt x="7212" y="2866"/>
                    </a:lnTo>
                    <a:lnTo>
                      <a:pt x="7243" y="2877"/>
                    </a:lnTo>
                    <a:cubicBezTo>
                      <a:pt x="7262" y="2883"/>
                      <a:pt x="7287" y="2888"/>
                      <a:pt x="7310" y="2888"/>
                    </a:cubicBezTo>
                    <a:cubicBezTo>
                      <a:pt x="7349" y="2888"/>
                      <a:pt x="7385" y="2877"/>
                      <a:pt x="7418" y="2855"/>
                    </a:cubicBezTo>
                    <a:lnTo>
                      <a:pt x="7463" y="2556"/>
                    </a:lnTo>
                    <a:cubicBezTo>
                      <a:pt x="7441" y="2531"/>
                      <a:pt x="7410" y="2506"/>
                      <a:pt x="7379" y="2492"/>
                    </a:cubicBezTo>
                    <a:lnTo>
                      <a:pt x="7273" y="2459"/>
                    </a:lnTo>
                    <a:lnTo>
                      <a:pt x="7078" y="2392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9;p42">
                <a:extLst>
                  <a:ext uri="{FF2B5EF4-FFF2-40B4-BE49-F238E27FC236}">
                    <a16:creationId xmlns:a16="http://schemas.microsoft.com/office/drawing/2014/main" id="{5D5AF557-505C-08C9-82F1-C9668C1EF797}"/>
                  </a:ext>
                </a:extLst>
              </p:cNvPr>
              <p:cNvSpPr/>
              <p:nvPr/>
            </p:nvSpPr>
            <p:spPr>
              <a:xfrm>
                <a:off x="7072040" y="4321618"/>
                <a:ext cx="235809" cy="159247"/>
              </a:xfrm>
              <a:custGeom>
                <a:avLst/>
                <a:gdLst/>
                <a:ahLst/>
                <a:cxnLst/>
                <a:rect l="l" t="t" r="r" b="b"/>
                <a:pathLst>
                  <a:path w="7589" h="5125" extrusionOk="0">
                    <a:moveTo>
                      <a:pt x="6953" y="0"/>
                    </a:moveTo>
                    <a:lnTo>
                      <a:pt x="190" y="2243"/>
                    </a:lnTo>
                    <a:lnTo>
                      <a:pt x="1" y="2310"/>
                    </a:lnTo>
                    <a:lnTo>
                      <a:pt x="31" y="2508"/>
                    </a:lnTo>
                    <a:lnTo>
                      <a:pt x="115" y="3061"/>
                    </a:lnTo>
                    <a:lnTo>
                      <a:pt x="176" y="3468"/>
                    </a:lnTo>
                    <a:lnTo>
                      <a:pt x="254" y="3984"/>
                    </a:lnTo>
                    <a:lnTo>
                      <a:pt x="316" y="4388"/>
                    </a:lnTo>
                    <a:lnTo>
                      <a:pt x="427" y="5125"/>
                    </a:lnTo>
                    <a:cubicBezTo>
                      <a:pt x="444" y="5119"/>
                      <a:pt x="514" y="5094"/>
                      <a:pt x="623" y="5058"/>
                    </a:cubicBezTo>
                    <a:cubicBezTo>
                      <a:pt x="1552" y="4751"/>
                      <a:pt x="5435" y="3454"/>
                      <a:pt x="6607" y="3005"/>
                    </a:cubicBezTo>
                    <a:cubicBezTo>
                      <a:pt x="7327" y="2729"/>
                      <a:pt x="7533" y="2260"/>
                      <a:pt x="7569" y="1886"/>
                    </a:cubicBezTo>
                    <a:cubicBezTo>
                      <a:pt x="7589" y="1716"/>
                      <a:pt x="7569" y="1568"/>
                      <a:pt x="7550" y="1465"/>
                    </a:cubicBezTo>
                    <a:cubicBezTo>
                      <a:pt x="7533" y="1373"/>
                      <a:pt x="7508" y="1320"/>
                      <a:pt x="7508" y="1320"/>
                    </a:cubicBezTo>
                    <a:cubicBezTo>
                      <a:pt x="7508" y="1320"/>
                      <a:pt x="7472" y="1214"/>
                      <a:pt x="7377" y="982"/>
                    </a:cubicBezTo>
                    <a:cubicBezTo>
                      <a:pt x="7335" y="882"/>
                      <a:pt x="7285" y="756"/>
                      <a:pt x="7221" y="606"/>
                    </a:cubicBezTo>
                    <a:cubicBezTo>
                      <a:pt x="7168" y="483"/>
                      <a:pt x="7106" y="343"/>
                      <a:pt x="7036" y="187"/>
                    </a:cubicBezTo>
                    <a:cubicBezTo>
                      <a:pt x="7011" y="128"/>
                      <a:pt x="6983" y="64"/>
                      <a:pt x="6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50;p42">
                <a:extLst>
                  <a:ext uri="{FF2B5EF4-FFF2-40B4-BE49-F238E27FC236}">
                    <a16:creationId xmlns:a16="http://schemas.microsoft.com/office/drawing/2014/main" id="{3204F73E-40F7-0248-7478-4A00A1E5396A}"/>
                  </a:ext>
                </a:extLst>
              </p:cNvPr>
              <p:cNvSpPr/>
              <p:nvPr/>
            </p:nvSpPr>
            <p:spPr>
              <a:xfrm>
                <a:off x="7065795" y="4315621"/>
                <a:ext cx="225151" cy="190381"/>
              </a:xfrm>
              <a:custGeom>
                <a:avLst/>
                <a:gdLst/>
                <a:ahLst/>
                <a:cxnLst/>
                <a:rect l="l" t="t" r="r" b="b"/>
                <a:pathLst>
                  <a:path w="7246" h="6127" extrusionOk="0">
                    <a:moveTo>
                      <a:pt x="7078" y="1"/>
                    </a:moveTo>
                    <a:lnTo>
                      <a:pt x="363" y="2232"/>
                    </a:lnTo>
                    <a:lnTo>
                      <a:pt x="140" y="2305"/>
                    </a:lnTo>
                    <a:cubicBezTo>
                      <a:pt x="56" y="2333"/>
                      <a:pt x="1" y="2414"/>
                      <a:pt x="1" y="2498"/>
                    </a:cubicBezTo>
                    <a:cubicBezTo>
                      <a:pt x="1" y="2509"/>
                      <a:pt x="1" y="2514"/>
                      <a:pt x="6" y="2525"/>
                    </a:cubicBezTo>
                    <a:lnTo>
                      <a:pt x="132" y="3346"/>
                    </a:lnTo>
                    <a:lnTo>
                      <a:pt x="176" y="3644"/>
                    </a:lnTo>
                    <a:lnTo>
                      <a:pt x="285" y="4350"/>
                    </a:lnTo>
                    <a:lnTo>
                      <a:pt x="302" y="4467"/>
                    </a:lnTo>
                    <a:lnTo>
                      <a:pt x="556" y="6127"/>
                    </a:lnTo>
                    <a:lnTo>
                      <a:pt x="634" y="5315"/>
                    </a:lnTo>
                    <a:lnTo>
                      <a:pt x="637" y="5315"/>
                    </a:lnTo>
                    <a:cubicBezTo>
                      <a:pt x="653" y="5307"/>
                      <a:pt x="723" y="5287"/>
                      <a:pt x="832" y="5248"/>
                    </a:cubicBezTo>
                    <a:lnTo>
                      <a:pt x="720" y="4512"/>
                    </a:lnTo>
                    <a:lnTo>
                      <a:pt x="651" y="4107"/>
                    </a:lnTo>
                    <a:lnTo>
                      <a:pt x="573" y="3591"/>
                    </a:lnTo>
                    <a:lnTo>
                      <a:pt x="511" y="3184"/>
                    </a:lnTo>
                    <a:lnTo>
                      <a:pt x="428" y="2637"/>
                    </a:lnTo>
                    <a:lnTo>
                      <a:pt x="7246" y="374"/>
                    </a:lnTo>
                    <a:cubicBezTo>
                      <a:pt x="7218" y="313"/>
                      <a:pt x="7190" y="252"/>
                      <a:pt x="7162" y="185"/>
                    </a:cubicBezTo>
                    <a:cubicBezTo>
                      <a:pt x="7134" y="126"/>
                      <a:pt x="7106" y="62"/>
                      <a:pt x="70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51;p42">
                <a:extLst>
                  <a:ext uri="{FF2B5EF4-FFF2-40B4-BE49-F238E27FC236}">
                    <a16:creationId xmlns:a16="http://schemas.microsoft.com/office/drawing/2014/main" id="{84F3CF86-D394-A1E7-749D-03B083F83769}"/>
                  </a:ext>
                </a:extLst>
              </p:cNvPr>
              <p:cNvSpPr/>
              <p:nvPr/>
            </p:nvSpPr>
            <p:spPr>
              <a:xfrm>
                <a:off x="7074309" y="4367107"/>
                <a:ext cx="233541" cy="91073"/>
              </a:xfrm>
              <a:custGeom>
                <a:avLst/>
                <a:gdLst/>
                <a:ahLst/>
                <a:cxnLst/>
                <a:rect l="l" t="t" r="r" b="b"/>
                <a:pathLst>
                  <a:path w="7516" h="2931" extrusionOk="0">
                    <a:moveTo>
                      <a:pt x="7477" y="1"/>
                    </a:moveTo>
                    <a:lnTo>
                      <a:pt x="377" y="2456"/>
                    </a:lnTo>
                    <a:lnTo>
                      <a:pt x="184" y="2520"/>
                    </a:lnTo>
                    <a:lnTo>
                      <a:pt x="140" y="2534"/>
                    </a:lnTo>
                    <a:cubicBezTo>
                      <a:pt x="67" y="2562"/>
                      <a:pt x="17" y="2626"/>
                      <a:pt x="6" y="2698"/>
                    </a:cubicBezTo>
                    <a:cubicBezTo>
                      <a:pt x="0" y="2729"/>
                      <a:pt x="3" y="2763"/>
                      <a:pt x="14" y="2793"/>
                    </a:cubicBezTo>
                    <a:lnTo>
                      <a:pt x="25" y="2813"/>
                    </a:lnTo>
                    <a:cubicBezTo>
                      <a:pt x="59" y="2888"/>
                      <a:pt x="128" y="2930"/>
                      <a:pt x="207" y="2930"/>
                    </a:cubicBezTo>
                    <a:cubicBezTo>
                      <a:pt x="215" y="2930"/>
                      <a:pt x="229" y="2930"/>
                      <a:pt x="243" y="2924"/>
                    </a:cubicBezTo>
                    <a:cubicBezTo>
                      <a:pt x="254" y="2922"/>
                      <a:pt x="265" y="2922"/>
                      <a:pt x="271" y="2919"/>
                    </a:cubicBezTo>
                    <a:lnTo>
                      <a:pt x="438" y="2860"/>
                    </a:lnTo>
                    <a:lnTo>
                      <a:pt x="7496" y="422"/>
                    </a:lnTo>
                    <a:cubicBezTo>
                      <a:pt x="7516" y="252"/>
                      <a:pt x="7496" y="104"/>
                      <a:pt x="74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52;p42">
                <a:extLst>
                  <a:ext uri="{FF2B5EF4-FFF2-40B4-BE49-F238E27FC236}">
                    <a16:creationId xmlns:a16="http://schemas.microsoft.com/office/drawing/2014/main" id="{C4D20E83-8B8C-F1B1-F0E8-778E63171EC5}"/>
                  </a:ext>
                </a:extLst>
              </p:cNvPr>
              <p:cNvSpPr/>
              <p:nvPr/>
            </p:nvSpPr>
            <p:spPr>
              <a:xfrm>
                <a:off x="7069710" y="4340323"/>
                <a:ext cx="231739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7458" h="2886" extrusionOk="0">
                    <a:moveTo>
                      <a:pt x="7304" y="1"/>
                    </a:moveTo>
                    <a:lnTo>
                      <a:pt x="385" y="2389"/>
                    </a:lnTo>
                    <a:lnTo>
                      <a:pt x="193" y="2456"/>
                    </a:lnTo>
                    <a:lnTo>
                      <a:pt x="89" y="2489"/>
                    </a:lnTo>
                    <a:cubicBezTo>
                      <a:pt x="53" y="2503"/>
                      <a:pt x="23" y="2525"/>
                      <a:pt x="0" y="2553"/>
                    </a:cubicBezTo>
                    <a:lnTo>
                      <a:pt x="48" y="2852"/>
                    </a:lnTo>
                    <a:cubicBezTo>
                      <a:pt x="78" y="2874"/>
                      <a:pt x="117" y="2885"/>
                      <a:pt x="154" y="2885"/>
                    </a:cubicBezTo>
                    <a:cubicBezTo>
                      <a:pt x="176" y="2885"/>
                      <a:pt x="195" y="2880"/>
                      <a:pt x="221" y="2874"/>
                    </a:cubicBezTo>
                    <a:lnTo>
                      <a:pt x="251" y="2863"/>
                    </a:lnTo>
                    <a:lnTo>
                      <a:pt x="444" y="2796"/>
                    </a:lnTo>
                    <a:lnTo>
                      <a:pt x="7457" y="377"/>
                    </a:lnTo>
                    <a:cubicBezTo>
                      <a:pt x="7418" y="277"/>
                      <a:pt x="7365" y="151"/>
                      <a:pt x="73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53;p42">
                <a:extLst>
                  <a:ext uri="{FF2B5EF4-FFF2-40B4-BE49-F238E27FC236}">
                    <a16:creationId xmlns:a16="http://schemas.microsoft.com/office/drawing/2014/main" id="{B7E2C6DD-4E42-6775-D31A-61440196106D}"/>
                  </a:ext>
                </a:extLst>
              </p:cNvPr>
              <p:cNvSpPr/>
              <p:nvPr/>
            </p:nvSpPr>
            <p:spPr>
              <a:xfrm>
                <a:off x="6453989" y="4176450"/>
                <a:ext cx="50400" cy="22319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7183" extrusionOk="0">
                    <a:moveTo>
                      <a:pt x="1399" y="1"/>
                    </a:moveTo>
                    <a:cubicBezTo>
                      <a:pt x="1304" y="1"/>
                      <a:pt x="1220" y="71"/>
                      <a:pt x="1203" y="169"/>
                    </a:cubicBezTo>
                    <a:lnTo>
                      <a:pt x="20" y="6946"/>
                    </a:lnTo>
                    <a:cubicBezTo>
                      <a:pt x="0" y="7052"/>
                      <a:pt x="73" y="7158"/>
                      <a:pt x="184" y="7177"/>
                    </a:cubicBezTo>
                    <a:cubicBezTo>
                      <a:pt x="196" y="7177"/>
                      <a:pt x="204" y="7183"/>
                      <a:pt x="218" y="7183"/>
                    </a:cubicBezTo>
                    <a:cubicBezTo>
                      <a:pt x="316" y="7183"/>
                      <a:pt x="399" y="7113"/>
                      <a:pt x="419" y="7016"/>
                    </a:cubicBezTo>
                    <a:lnTo>
                      <a:pt x="1599" y="239"/>
                    </a:lnTo>
                    <a:cubicBezTo>
                      <a:pt x="1621" y="130"/>
                      <a:pt x="1549" y="27"/>
                      <a:pt x="1437" y="5"/>
                    </a:cubicBezTo>
                    <a:cubicBezTo>
                      <a:pt x="1424" y="2"/>
                      <a:pt x="1411" y="1"/>
                      <a:pt x="13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4;p42">
                <a:extLst>
                  <a:ext uri="{FF2B5EF4-FFF2-40B4-BE49-F238E27FC236}">
                    <a16:creationId xmlns:a16="http://schemas.microsoft.com/office/drawing/2014/main" id="{068EADC1-AB43-C0E2-0AD1-13BC5966DA02}"/>
                  </a:ext>
                </a:extLst>
              </p:cNvPr>
              <p:cNvSpPr/>
              <p:nvPr/>
            </p:nvSpPr>
            <p:spPr>
              <a:xfrm>
                <a:off x="7028540" y="4176481"/>
                <a:ext cx="50462" cy="223163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7182" extrusionOk="0">
                    <a:moveTo>
                      <a:pt x="224" y="0"/>
                    </a:moveTo>
                    <a:cubicBezTo>
                      <a:pt x="212" y="0"/>
                      <a:pt x="199" y="1"/>
                      <a:pt x="187" y="4"/>
                    </a:cubicBezTo>
                    <a:cubicBezTo>
                      <a:pt x="78" y="21"/>
                      <a:pt x="0" y="127"/>
                      <a:pt x="22" y="238"/>
                    </a:cubicBezTo>
                    <a:lnTo>
                      <a:pt x="1205" y="7015"/>
                    </a:lnTo>
                    <a:cubicBezTo>
                      <a:pt x="1222" y="7112"/>
                      <a:pt x="1306" y="7182"/>
                      <a:pt x="1403" y="7182"/>
                    </a:cubicBezTo>
                    <a:cubicBezTo>
                      <a:pt x="1414" y="7182"/>
                      <a:pt x="1423" y="7182"/>
                      <a:pt x="1437" y="7176"/>
                    </a:cubicBezTo>
                    <a:cubicBezTo>
                      <a:pt x="1546" y="7160"/>
                      <a:pt x="1624" y="7054"/>
                      <a:pt x="1601" y="6945"/>
                    </a:cubicBezTo>
                    <a:lnTo>
                      <a:pt x="419" y="168"/>
                    </a:lnTo>
                    <a:cubicBezTo>
                      <a:pt x="404" y="72"/>
                      <a:pt x="317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5;p42">
                <a:extLst>
                  <a:ext uri="{FF2B5EF4-FFF2-40B4-BE49-F238E27FC236}">
                    <a16:creationId xmlns:a16="http://schemas.microsoft.com/office/drawing/2014/main" id="{8F4EBD79-39AE-0956-0798-2BCF4B09D52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6;p42">
                <a:extLst>
                  <a:ext uri="{FF2B5EF4-FFF2-40B4-BE49-F238E27FC236}">
                    <a16:creationId xmlns:a16="http://schemas.microsoft.com/office/drawing/2014/main" id="{2FF18050-7289-B46F-1893-A1EE6B6592F9}"/>
                  </a:ext>
                </a:extLst>
              </p:cNvPr>
              <p:cNvSpPr/>
              <p:nvPr/>
            </p:nvSpPr>
            <p:spPr>
              <a:xfrm>
                <a:off x="6288841" y="2982947"/>
                <a:ext cx="935997" cy="588637"/>
              </a:xfrm>
              <a:custGeom>
                <a:avLst/>
                <a:gdLst/>
                <a:ahLst/>
                <a:cxnLst/>
                <a:rect l="l" t="t" r="r" b="b"/>
                <a:pathLst>
                  <a:path w="30123" h="18944" extrusionOk="0">
                    <a:moveTo>
                      <a:pt x="15060" y="1"/>
                    </a:moveTo>
                    <a:cubicBezTo>
                      <a:pt x="6744" y="1"/>
                      <a:pt x="1" y="6741"/>
                      <a:pt x="1" y="15063"/>
                    </a:cubicBezTo>
                    <a:lnTo>
                      <a:pt x="1" y="18943"/>
                    </a:lnTo>
                    <a:lnTo>
                      <a:pt x="2269" y="18943"/>
                    </a:lnTo>
                    <a:lnTo>
                      <a:pt x="5234" y="7798"/>
                    </a:lnTo>
                    <a:lnTo>
                      <a:pt x="24378" y="7829"/>
                    </a:lnTo>
                    <a:lnTo>
                      <a:pt x="27941" y="18943"/>
                    </a:lnTo>
                    <a:lnTo>
                      <a:pt x="30117" y="18943"/>
                    </a:lnTo>
                    <a:lnTo>
                      <a:pt x="30122" y="15063"/>
                    </a:lnTo>
                    <a:cubicBezTo>
                      <a:pt x="30122" y="6746"/>
                      <a:pt x="23382" y="1"/>
                      <a:pt x="1506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7;p42">
                <a:extLst>
                  <a:ext uri="{FF2B5EF4-FFF2-40B4-BE49-F238E27FC236}">
                    <a16:creationId xmlns:a16="http://schemas.microsoft.com/office/drawing/2014/main" id="{2778ECDB-94DD-2BFD-98C0-9B551F7F56F1}"/>
                  </a:ext>
                </a:extLst>
              </p:cNvPr>
              <p:cNvSpPr/>
              <p:nvPr/>
            </p:nvSpPr>
            <p:spPr>
              <a:xfrm>
                <a:off x="6282689" y="2976795"/>
                <a:ext cx="948457" cy="601098"/>
              </a:xfrm>
              <a:custGeom>
                <a:avLst/>
                <a:gdLst/>
                <a:ahLst/>
                <a:cxnLst/>
                <a:rect l="l" t="t" r="r" b="b"/>
                <a:pathLst>
                  <a:path w="30524" h="19345" extrusionOk="0">
                    <a:moveTo>
                      <a:pt x="15264" y="405"/>
                    </a:moveTo>
                    <a:cubicBezTo>
                      <a:pt x="23454" y="405"/>
                      <a:pt x="30119" y="7070"/>
                      <a:pt x="30119" y="15261"/>
                    </a:cubicBezTo>
                    <a:lnTo>
                      <a:pt x="30119" y="18940"/>
                    </a:lnTo>
                    <a:lnTo>
                      <a:pt x="28292" y="18940"/>
                    </a:lnTo>
                    <a:lnTo>
                      <a:pt x="24777" y="7965"/>
                    </a:lnTo>
                    <a:cubicBezTo>
                      <a:pt x="24752" y="7882"/>
                      <a:pt x="24671" y="7826"/>
                      <a:pt x="24584" y="7826"/>
                    </a:cubicBezTo>
                    <a:lnTo>
                      <a:pt x="5438" y="7792"/>
                    </a:lnTo>
                    <a:cubicBezTo>
                      <a:pt x="5349" y="7792"/>
                      <a:pt x="5268" y="7854"/>
                      <a:pt x="5243" y="7943"/>
                    </a:cubicBezTo>
                    <a:lnTo>
                      <a:pt x="2322" y="18940"/>
                    </a:lnTo>
                    <a:lnTo>
                      <a:pt x="408" y="18940"/>
                    </a:lnTo>
                    <a:lnTo>
                      <a:pt x="408" y="15261"/>
                    </a:lnTo>
                    <a:cubicBezTo>
                      <a:pt x="408" y="7070"/>
                      <a:pt x="7070" y="405"/>
                      <a:pt x="15264" y="405"/>
                    </a:cubicBezTo>
                    <a:close/>
                    <a:moveTo>
                      <a:pt x="15264" y="0"/>
                    </a:moveTo>
                    <a:cubicBezTo>
                      <a:pt x="6847" y="0"/>
                      <a:pt x="1" y="6847"/>
                      <a:pt x="1" y="15261"/>
                    </a:cubicBezTo>
                    <a:lnTo>
                      <a:pt x="1" y="19141"/>
                    </a:lnTo>
                    <a:cubicBezTo>
                      <a:pt x="1" y="19253"/>
                      <a:pt x="93" y="19345"/>
                      <a:pt x="204" y="19345"/>
                    </a:cubicBezTo>
                    <a:lnTo>
                      <a:pt x="2475" y="19345"/>
                    </a:lnTo>
                    <a:cubicBezTo>
                      <a:pt x="2565" y="19345"/>
                      <a:pt x="2645" y="19283"/>
                      <a:pt x="2671" y="19194"/>
                    </a:cubicBezTo>
                    <a:lnTo>
                      <a:pt x="5591" y="8200"/>
                    </a:lnTo>
                    <a:lnTo>
                      <a:pt x="24434" y="8230"/>
                    </a:lnTo>
                    <a:lnTo>
                      <a:pt x="27952" y="19205"/>
                    </a:lnTo>
                    <a:cubicBezTo>
                      <a:pt x="27977" y="19289"/>
                      <a:pt x="28058" y="19345"/>
                      <a:pt x="28144" y="19345"/>
                    </a:cubicBezTo>
                    <a:lnTo>
                      <a:pt x="30320" y="19345"/>
                    </a:lnTo>
                    <a:cubicBezTo>
                      <a:pt x="30432" y="19345"/>
                      <a:pt x="30518" y="19253"/>
                      <a:pt x="30524" y="19141"/>
                    </a:cubicBezTo>
                    <a:lnTo>
                      <a:pt x="30524" y="15261"/>
                    </a:lnTo>
                    <a:cubicBezTo>
                      <a:pt x="30524" y="6847"/>
                      <a:pt x="23678" y="0"/>
                      <a:pt x="152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8;p42">
                <a:extLst>
                  <a:ext uri="{FF2B5EF4-FFF2-40B4-BE49-F238E27FC236}">
                    <a16:creationId xmlns:a16="http://schemas.microsoft.com/office/drawing/2014/main" id="{84C81929-9DC5-3570-4C58-328868117CCB}"/>
                  </a:ext>
                </a:extLst>
              </p:cNvPr>
              <p:cNvSpPr/>
              <p:nvPr/>
            </p:nvSpPr>
            <p:spPr>
              <a:xfrm>
                <a:off x="6210913" y="3483298"/>
                <a:ext cx="240688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6" h="7773" extrusionOk="0">
                    <a:moveTo>
                      <a:pt x="3268" y="0"/>
                    </a:moveTo>
                    <a:cubicBezTo>
                      <a:pt x="2358" y="0"/>
                      <a:pt x="1535" y="374"/>
                      <a:pt x="941" y="974"/>
                    </a:cubicBezTo>
                    <a:cubicBezTo>
                      <a:pt x="361" y="1568"/>
                      <a:pt x="1" y="2377"/>
                      <a:pt x="1" y="3270"/>
                    </a:cubicBezTo>
                    <a:lnTo>
                      <a:pt x="1" y="4503"/>
                    </a:lnTo>
                    <a:cubicBezTo>
                      <a:pt x="1" y="5602"/>
                      <a:pt x="536" y="6573"/>
                      <a:pt x="1368" y="7164"/>
                    </a:cubicBezTo>
                    <a:cubicBezTo>
                      <a:pt x="1903" y="7549"/>
                      <a:pt x="2559" y="7773"/>
                      <a:pt x="3268" y="7773"/>
                    </a:cubicBezTo>
                    <a:lnTo>
                      <a:pt x="7745" y="7773"/>
                    </a:lnTo>
                    <a:lnTo>
                      <a:pt x="77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9;p42">
                <a:extLst>
                  <a:ext uri="{FF2B5EF4-FFF2-40B4-BE49-F238E27FC236}">
                    <a16:creationId xmlns:a16="http://schemas.microsoft.com/office/drawing/2014/main" id="{0BC1F23D-F975-9F76-360B-CE5AB88D6D42}"/>
                  </a:ext>
                </a:extLst>
              </p:cNvPr>
              <p:cNvSpPr/>
              <p:nvPr/>
            </p:nvSpPr>
            <p:spPr>
              <a:xfrm>
                <a:off x="6204761" y="3477301"/>
                <a:ext cx="253148" cy="253862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8170" extrusionOk="0">
                    <a:moveTo>
                      <a:pt x="7745" y="397"/>
                    </a:moveTo>
                    <a:lnTo>
                      <a:pt x="7745" y="7762"/>
                    </a:lnTo>
                    <a:lnTo>
                      <a:pt x="3468" y="7762"/>
                    </a:lnTo>
                    <a:cubicBezTo>
                      <a:pt x="2824" y="7762"/>
                      <a:pt x="2210" y="7567"/>
                      <a:pt x="1688" y="7193"/>
                    </a:cubicBezTo>
                    <a:cubicBezTo>
                      <a:pt x="882" y="6618"/>
                      <a:pt x="405" y="5686"/>
                      <a:pt x="405" y="4701"/>
                    </a:cubicBezTo>
                    <a:lnTo>
                      <a:pt x="405" y="3466"/>
                    </a:lnTo>
                    <a:cubicBezTo>
                      <a:pt x="405" y="2657"/>
                      <a:pt x="718" y="1892"/>
                      <a:pt x="1287" y="1315"/>
                    </a:cubicBezTo>
                    <a:cubicBezTo>
                      <a:pt x="1870" y="726"/>
                      <a:pt x="2643" y="400"/>
                      <a:pt x="3468" y="400"/>
                    </a:cubicBezTo>
                    <a:lnTo>
                      <a:pt x="7745" y="397"/>
                    </a:lnTo>
                    <a:close/>
                    <a:moveTo>
                      <a:pt x="3468" y="1"/>
                    </a:moveTo>
                    <a:cubicBezTo>
                      <a:pt x="2531" y="1"/>
                      <a:pt x="1655" y="366"/>
                      <a:pt x="997" y="1033"/>
                    </a:cubicBezTo>
                    <a:cubicBezTo>
                      <a:pt x="355" y="1683"/>
                      <a:pt x="1" y="2548"/>
                      <a:pt x="1" y="3466"/>
                    </a:cubicBezTo>
                    <a:lnTo>
                      <a:pt x="1" y="4701"/>
                    </a:lnTo>
                    <a:cubicBezTo>
                      <a:pt x="1" y="5820"/>
                      <a:pt x="545" y="6877"/>
                      <a:pt x="1454" y="7525"/>
                    </a:cubicBezTo>
                    <a:cubicBezTo>
                      <a:pt x="2043" y="7946"/>
                      <a:pt x="2740" y="8169"/>
                      <a:pt x="3468" y="8169"/>
                    </a:cubicBezTo>
                    <a:lnTo>
                      <a:pt x="7943" y="8169"/>
                    </a:lnTo>
                    <a:cubicBezTo>
                      <a:pt x="8055" y="8169"/>
                      <a:pt x="8147" y="8080"/>
                      <a:pt x="8147" y="7971"/>
                    </a:cubicBezTo>
                    <a:lnTo>
                      <a:pt x="8147" y="202"/>
                    </a:lnTo>
                    <a:cubicBezTo>
                      <a:pt x="8147" y="90"/>
                      <a:pt x="8055" y="1"/>
                      <a:pt x="79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60;p42">
                <a:extLst>
                  <a:ext uri="{FF2B5EF4-FFF2-40B4-BE49-F238E27FC236}">
                    <a16:creationId xmlns:a16="http://schemas.microsoft.com/office/drawing/2014/main" id="{DDF778BC-50D9-C57F-7EA1-2F7F4BA4C8CE}"/>
                  </a:ext>
                </a:extLst>
              </p:cNvPr>
              <p:cNvSpPr/>
              <p:nvPr/>
            </p:nvSpPr>
            <p:spPr>
              <a:xfrm>
                <a:off x="6282596" y="3479911"/>
                <a:ext cx="12615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996" extrusionOk="0">
                    <a:moveTo>
                      <a:pt x="205" y="0"/>
                    </a:moveTo>
                    <a:cubicBezTo>
                      <a:pt x="93" y="0"/>
                      <a:pt x="1" y="90"/>
                      <a:pt x="1" y="201"/>
                    </a:cubicBezTo>
                    <a:lnTo>
                      <a:pt x="1" y="7792"/>
                    </a:lnTo>
                    <a:cubicBezTo>
                      <a:pt x="1" y="7904"/>
                      <a:pt x="93" y="7996"/>
                      <a:pt x="205" y="7996"/>
                    </a:cubicBezTo>
                    <a:cubicBezTo>
                      <a:pt x="316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6" y="0"/>
                      <a:pt x="20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61;p42">
                <a:extLst>
                  <a:ext uri="{FF2B5EF4-FFF2-40B4-BE49-F238E27FC236}">
                    <a16:creationId xmlns:a16="http://schemas.microsoft.com/office/drawing/2014/main" id="{A0F5A5AB-9498-34C6-88EA-20FEC24ED4D3}"/>
                  </a:ext>
                </a:extLst>
              </p:cNvPr>
              <p:cNvSpPr/>
              <p:nvPr/>
            </p:nvSpPr>
            <p:spPr>
              <a:xfrm>
                <a:off x="6311648" y="3477145"/>
                <a:ext cx="12584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8175" extrusionOk="0">
                    <a:moveTo>
                      <a:pt x="204" y="0"/>
                    </a:moveTo>
                    <a:cubicBezTo>
                      <a:pt x="93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3" y="8174"/>
                      <a:pt x="204" y="8174"/>
                    </a:cubicBezTo>
                    <a:cubicBezTo>
                      <a:pt x="316" y="8174"/>
                      <a:pt x="402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6" y="0"/>
                      <a:pt x="20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62;p42">
                <a:extLst>
                  <a:ext uri="{FF2B5EF4-FFF2-40B4-BE49-F238E27FC236}">
                    <a16:creationId xmlns:a16="http://schemas.microsoft.com/office/drawing/2014/main" id="{F1D4A1A7-B7F7-1D03-B49D-A5165F9E8BB8}"/>
                  </a:ext>
                </a:extLst>
              </p:cNvPr>
              <p:cNvSpPr/>
              <p:nvPr/>
            </p:nvSpPr>
            <p:spPr>
              <a:xfrm>
                <a:off x="7064335" y="3483298"/>
                <a:ext cx="240657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5" h="7773" extrusionOk="0">
                    <a:moveTo>
                      <a:pt x="0" y="0"/>
                    </a:moveTo>
                    <a:lnTo>
                      <a:pt x="0" y="7773"/>
                    </a:lnTo>
                    <a:lnTo>
                      <a:pt x="4478" y="7773"/>
                    </a:lnTo>
                    <a:cubicBezTo>
                      <a:pt x="5186" y="7773"/>
                      <a:pt x="5842" y="7549"/>
                      <a:pt x="6378" y="7164"/>
                    </a:cubicBezTo>
                    <a:cubicBezTo>
                      <a:pt x="7209" y="6573"/>
                      <a:pt x="7745" y="5602"/>
                      <a:pt x="7745" y="4503"/>
                    </a:cubicBezTo>
                    <a:lnTo>
                      <a:pt x="7745" y="3270"/>
                    </a:lnTo>
                    <a:cubicBezTo>
                      <a:pt x="7745" y="2377"/>
                      <a:pt x="7385" y="1568"/>
                      <a:pt x="6805" y="974"/>
                    </a:cubicBezTo>
                    <a:cubicBezTo>
                      <a:pt x="6210" y="374"/>
                      <a:pt x="5387" y="0"/>
                      <a:pt x="44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63;p42">
                <a:extLst>
                  <a:ext uri="{FF2B5EF4-FFF2-40B4-BE49-F238E27FC236}">
                    <a16:creationId xmlns:a16="http://schemas.microsoft.com/office/drawing/2014/main" id="{D10B02BE-5F2B-6D53-DFA7-681D87DF90E0}"/>
                  </a:ext>
                </a:extLst>
              </p:cNvPr>
              <p:cNvSpPr/>
              <p:nvPr/>
            </p:nvSpPr>
            <p:spPr>
              <a:xfrm>
                <a:off x="7057903" y="3477145"/>
                <a:ext cx="253241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8175" extrusionOk="0">
                    <a:moveTo>
                      <a:pt x="4682" y="405"/>
                    </a:moveTo>
                    <a:cubicBezTo>
                      <a:pt x="5508" y="405"/>
                      <a:pt x="6281" y="728"/>
                      <a:pt x="6864" y="1320"/>
                    </a:cubicBezTo>
                    <a:cubicBezTo>
                      <a:pt x="7433" y="1894"/>
                      <a:pt x="7745" y="2662"/>
                      <a:pt x="7745" y="3471"/>
                    </a:cubicBezTo>
                    <a:lnTo>
                      <a:pt x="7745" y="4704"/>
                    </a:lnTo>
                    <a:cubicBezTo>
                      <a:pt x="7745" y="5691"/>
                      <a:pt x="7265" y="6623"/>
                      <a:pt x="6462" y="7198"/>
                    </a:cubicBezTo>
                    <a:cubicBezTo>
                      <a:pt x="5943" y="7569"/>
                      <a:pt x="5327" y="7767"/>
                      <a:pt x="4685" y="7767"/>
                    </a:cubicBezTo>
                    <a:lnTo>
                      <a:pt x="405" y="7767"/>
                    </a:lnTo>
                    <a:lnTo>
                      <a:pt x="405" y="405"/>
                    </a:lnTo>
                    <a:close/>
                    <a:moveTo>
                      <a:pt x="204" y="0"/>
                    </a:moveTo>
                    <a:cubicBezTo>
                      <a:pt x="93" y="0"/>
                      <a:pt x="1" y="92"/>
                      <a:pt x="1" y="204"/>
                    </a:cubicBezTo>
                    <a:lnTo>
                      <a:pt x="1" y="7973"/>
                    </a:lnTo>
                    <a:cubicBezTo>
                      <a:pt x="1" y="8085"/>
                      <a:pt x="93" y="8174"/>
                      <a:pt x="204" y="8174"/>
                    </a:cubicBezTo>
                    <a:lnTo>
                      <a:pt x="4682" y="8174"/>
                    </a:lnTo>
                    <a:cubicBezTo>
                      <a:pt x="5410" y="8174"/>
                      <a:pt x="6108" y="7948"/>
                      <a:pt x="6696" y="7527"/>
                    </a:cubicBezTo>
                    <a:cubicBezTo>
                      <a:pt x="7606" y="6874"/>
                      <a:pt x="8150" y="5817"/>
                      <a:pt x="8150" y="4701"/>
                    </a:cubicBezTo>
                    <a:lnTo>
                      <a:pt x="8150" y="3468"/>
                    </a:lnTo>
                    <a:cubicBezTo>
                      <a:pt x="8150" y="2550"/>
                      <a:pt x="7795" y="1688"/>
                      <a:pt x="7154" y="1032"/>
                    </a:cubicBezTo>
                    <a:cubicBezTo>
                      <a:pt x="6495" y="368"/>
                      <a:pt x="5617" y="0"/>
                      <a:pt x="46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4;p42">
                <a:extLst>
                  <a:ext uri="{FF2B5EF4-FFF2-40B4-BE49-F238E27FC236}">
                    <a16:creationId xmlns:a16="http://schemas.microsoft.com/office/drawing/2014/main" id="{D473C441-70EA-2939-4994-1EFBE35C1E3F}"/>
                  </a:ext>
                </a:extLst>
              </p:cNvPr>
              <p:cNvSpPr/>
              <p:nvPr/>
            </p:nvSpPr>
            <p:spPr>
              <a:xfrm>
                <a:off x="7220720" y="3479911"/>
                <a:ext cx="12584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996" extrusionOk="0">
                    <a:moveTo>
                      <a:pt x="201" y="0"/>
                    </a:moveTo>
                    <a:cubicBezTo>
                      <a:pt x="89" y="0"/>
                      <a:pt x="0" y="90"/>
                      <a:pt x="0" y="201"/>
                    </a:cubicBezTo>
                    <a:lnTo>
                      <a:pt x="0" y="7792"/>
                    </a:lnTo>
                    <a:cubicBezTo>
                      <a:pt x="0" y="7904"/>
                      <a:pt x="89" y="7996"/>
                      <a:pt x="201" y="7996"/>
                    </a:cubicBezTo>
                    <a:cubicBezTo>
                      <a:pt x="312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2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5;p42">
                <a:extLst>
                  <a:ext uri="{FF2B5EF4-FFF2-40B4-BE49-F238E27FC236}">
                    <a16:creationId xmlns:a16="http://schemas.microsoft.com/office/drawing/2014/main" id="{55AF38E9-DF9A-70ED-B788-E69B582BA4E0}"/>
                  </a:ext>
                </a:extLst>
              </p:cNvPr>
              <p:cNvSpPr/>
              <p:nvPr/>
            </p:nvSpPr>
            <p:spPr>
              <a:xfrm>
                <a:off x="7191667" y="3477145"/>
                <a:ext cx="12678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175" extrusionOk="0">
                    <a:moveTo>
                      <a:pt x="201" y="0"/>
                    </a:moveTo>
                    <a:cubicBezTo>
                      <a:pt x="90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0" y="8174"/>
                      <a:pt x="201" y="8174"/>
                    </a:cubicBezTo>
                    <a:cubicBezTo>
                      <a:pt x="316" y="8174"/>
                      <a:pt x="408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3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6;p42">
                <a:extLst>
                  <a:ext uri="{FF2B5EF4-FFF2-40B4-BE49-F238E27FC236}">
                    <a16:creationId xmlns:a16="http://schemas.microsoft.com/office/drawing/2014/main" id="{97FE36D4-CB06-3EE8-E25D-43D7EAF9A291}"/>
                  </a:ext>
                </a:extLst>
              </p:cNvPr>
              <p:cNvSpPr/>
              <p:nvPr/>
            </p:nvSpPr>
            <p:spPr>
              <a:xfrm>
                <a:off x="6346231" y="3097447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5976" y="1"/>
                      <a:pt x="1" y="5977"/>
                      <a:pt x="1" y="13347"/>
                    </a:cubicBezTo>
                    <a:cubicBezTo>
                      <a:pt x="1" y="16887"/>
                      <a:pt x="1407" y="20280"/>
                      <a:pt x="3909" y="22785"/>
                    </a:cubicBezTo>
                    <a:cubicBezTo>
                      <a:pt x="6412" y="25287"/>
                      <a:pt x="9807" y="26693"/>
                      <a:pt x="13347" y="26693"/>
                    </a:cubicBezTo>
                    <a:cubicBezTo>
                      <a:pt x="16884" y="26693"/>
                      <a:pt x="20280" y="25287"/>
                      <a:pt x="22782" y="22785"/>
                    </a:cubicBezTo>
                    <a:cubicBezTo>
                      <a:pt x="25284" y="20280"/>
                      <a:pt x="26691" y="16887"/>
                      <a:pt x="26691" y="13347"/>
                    </a:cubicBezTo>
                    <a:cubicBezTo>
                      <a:pt x="26691" y="9807"/>
                      <a:pt x="25284" y="6415"/>
                      <a:pt x="22782" y="3909"/>
                    </a:cubicBezTo>
                    <a:cubicBezTo>
                      <a:pt x="20280" y="1407"/>
                      <a:pt x="16884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7;p42">
                <a:extLst>
                  <a:ext uri="{FF2B5EF4-FFF2-40B4-BE49-F238E27FC236}">
                    <a16:creationId xmlns:a16="http://schemas.microsoft.com/office/drawing/2014/main" id="{FD762982-F399-C988-7C50-57DEC41A11E6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8;p42">
                <a:extLst>
                  <a:ext uri="{FF2B5EF4-FFF2-40B4-BE49-F238E27FC236}">
                    <a16:creationId xmlns:a16="http://schemas.microsoft.com/office/drawing/2014/main" id="{96D6D562-518E-6690-5A00-C4CCD0E97493}"/>
                  </a:ext>
                </a:extLst>
              </p:cNvPr>
              <p:cNvSpPr/>
              <p:nvPr/>
            </p:nvSpPr>
            <p:spPr>
              <a:xfrm>
                <a:off x="6388178" y="3636544"/>
                <a:ext cx="250227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3" h="8036" extrusionOk="0">
                    <a:moveTo>
                      <a:pt x="3614" y="1"/>
                    </a:moveTo>
                    <a:cubicBezTo>
                      <a:pt x="3181" y="1"/>
                      <a:pt x="2766" y="59"/>
                      <a:pt x="2372" y="173"/>
                    </a:cubicBezTo>
                    <a:cubicBezTo>
                      <a:pt x="1407" y="458"/>
                      <a:pt x="576" y="1058"/>
                      <a:pt x="1" y="1856"/>
                    </a:cubicBezTo>
                    <a:lnTo>
                      <a:pt x="1" y="1859"/>
                    </a:lnTo>
                    <a:cubicBezTo>
                      <a:pt x="1318" y="4551"/>
                      <a:pt x="3516" y="6738"/>
                      <a:pt x="6222" y="8035"/>
                    </a:cubicBezTo>
                    <a:cubicBezTo>
                      <a:pt x="7335" y="7229"/>
                      <a:pt x="8052" y="5920"/>
                      <a:pt x="8052" y="4445"/>
                    </a:cubicBezTo>
                    <a:cubicBezTo>
                      <a:pt x="8052" y="3516"/>
                      <a:pt x="7770" y="2659"/>
                      <a:pt x="7288" y="1951"/>
                    </a:cubicBezTo>
                    <a:cubicBezTo>
                      <a:pt x="7028" y="1566"/>
                      <a:pt x="6708" y="1225"/>
                      <a:pt x="6345" y="941"/>
                    </a:cubicBezTo>
                    <a:cubicBezTo>
                      <a:pt x="5614" y="369"/>
                      <a:pt x="4704" y="26"/>
                      <a:pt x="3711" y="3"/>
                    </a:cubicBezTo>
                    <a:cubicBezTo>
                      <a:pt x="3675" y="1"/>
                      <a:pt x="3644" y="1"/>
                      <a:pt x="3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9;p42">
                <a:extLst>
                  <a:ext uri="{FF2B5EF4-FFF2-40B4-BE49-F238E27FC236}">
                    <a16:creationId xmlns:a16="http://schemas.microsoft.com/office/drawing/2014/main" id="{C10D532E-ECEE-4CA1-607E-43B8AAFEBDCC}"/>
                  </a:ext>
                </a:extLst>
              </p:cNvPr>
              <p:cNvSpPr/>
              <p:nvPr/>
            </p:nvSpPr>
            <p:spPr>
              <a:xfrm>
                <a:off x="6886790" y="3636638"/>
                <a:ext cx="248207" cy="248735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8005" extrusionOk="0">
                    <a:moveTo>
                      <a:pt x="4445" y="0"/>
                    </a:moveTo>
                    <a:cubicBezTo>
                      <a:pt x="3438" y="0"/>
                      <a:pt x="2509" y="335"/>
                      <a:pt x="1764" y="901"/>
                    </a:cubicBezTo>
                    <a:cubicBezTo>
                      <a:pt x="1396" y="1178"/>
                      <a:pt x="1075" y="1507"/>
                      <a:pt x="810" y="1883"/>
                    </a:cubicBezTo>
                    <a:cubicBezTo>
                      <a:pt x="302" y="2609"/>
                      <a:pt x="1" y="3493"/>
                      <a:pt x="1" y="4444"/>
                    </a:cubicBezTo>
                    <a:cubicBezTo>
                      <a:pt x="1" y="5901"/>
                      <a:pt x="704" y="7195"/>
                      <a:pt x="1792" y="8004"/>
                    </a:cubicBezTo>
                    <a:cubicBezTo>
                      <a:pt x="4492" y="6687"/>
                      <a:pt x="6688" y="4483"/>
                      <a:pt x="7988" y="1769"/>
                    </a:cubicBezTo>
                    <a:cubicBezTo>
                      <a:pt x="7441" y="1044"/>
                      <a:pt x="6680" y="494"/>
                      <a:pt x="5801" y="215"/>
                    </a:cubicBezTo>
                    <a:cubicBezTo>
                      <a:pt x="5385" y="78"/>
                      <a:pt x="4939" y="6"/>
                      <a:pt x="44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70;p42">
                <a:extLst>
                  <a:ext uri="{FF2B5EF4-FFF2-40B4-BE49-F238E27FC236}">
                    <a16:creationId xmlns:a16="http://schemas.microsoft.com/office/drawing/2014/main" id="{6077B248-68FE-8223-C561-CABD98B1433F}"/>
                  </a:ext>
                </a:extLst>
              </p:cNvPr>
              <p:cNvSpPr/>
              <p:nvPr/>
            </p:nvSpPr>
            <p:spPr>
              <a:xfrm>
                <a:off x="6454237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71;p42">
                <a:extLst>
                  <a:ext uri="{FF2B5EF4-FFF2-40B4-BE49-F238E27FC236}">
                    <a16:creationId xmlns:a16="http://schemas.microsoft.com/office/drawing/2014/main" id="{6F865167-371C-5756-D791-3A8354B0AC4F}"/>
                  </a:ext>
                </a:extLst>
              </p:cNvPr>
              <p:cNvSpPr/>
              <p:nvPr/>
            </p:nvSpPr>
            <p:spPr>
              <a:xfrm>
                <a:off x="6447992" y="3481651"/>
                <a:ext cx="225089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9" y="7636"/>
                      <a:pt x="7243" y="5923"/>
                      <a:pt x="7240" y="3817"/>
                    </a:cubicBezTo>
                    <a:cubicBezTo>
                      <a:pt x="7240" y="1710"/>
                      <a:pt x="5619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72;p42">
                <a:extLst>
                  <a:ext uri="{FF2B5EF4-FFF2-40B4-BE49-F238E27FC236}">
                    <a16:creationId xmlns:a16="http://schemas.microsoft.com/office/drawing/2014/main" id="{07AD065B-10D1-16EE-14E0-C00ABDA68472}"/>
                  </a:ext>
                </a:extLst>
              </p:cNvPr>
              <p:cNvSpPr/>
              <p:nvPr/>
            </p:nvSpPr>
            <p:spPr>
              <a:xfrm>
                <a:off x="6493854" y="3529843"/>
                <a:ext cx="128081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4" extrusionOk="0">
                    <a:moveTo>
                      <a:pt x="2143" y="0"/>
                    </a:moveTo>
                    <a:cubicBezTo>
                      <a:pt x="958" y="0"/>
                      <a:pt x="1" y="1016"/>
                      <a:pt x="1" y="2266"/>
                    </a:cubicBezTo>
                    <a:cubicBezTo>
                      <a:pt x="1" y="3518"/>
                      <a:pt x="958" y="4534"/>
                      <a:pt x="2143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59" y="2266"/>
                    </a:lnTo>
                    <a:lnTo>
                      <a:pt x="4110" y="1364"/>
                    </a:lnTo>
                    <a:cubicBezTo>
                      <a:pt x="3781" y="561"/>
                      <a:pt x="3022" y="0"/>
                      <a:pt x="214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73;p42">
                <a:extLst>
                  <a:ext uri="{FF2B5EF4-FFF2-40B4-BE49-F238E27FC236}">
                    <a16:creationId xmlns:a16="http://schemas.microsoft.com/office/drawing/2014/main" id="{F877E752-2CF7-CA66-41B6-0CEDF53EABCC}"/>
                  </a:ext>
                </a:extLst>
              </p:cNvPr>
              <p:cNvSpPr/>
              <p:nvPr/>
            </p:nvSpPr>
            <p:spPr>
              <a:xfrm>
                <a:off x="6487515" y="3523412"/>
                <a:ext cx="141597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4942" extrusionOk="0">
                    <a:moveTo>
                      <a:pt x="2347" y="408"/>
                    </a:moveTo>
                    <a:cubicBezTo>
                      <a:pt x="3059" y="408"/>
                      <a:pt x="3706" y="818"/>
                      <a:pt x="4046" y="1465"/>
                    </a:cubicBezTo>
                    <a:lnTo>
                      <a:pt x="2185" y="2286"/>
                    </a:lnTo>
                    <a:cubicBezTo>
                      <a:pt x="2107" y="2319"/>
                      <a:pt x="2063" y="2392"/>
                      <a:pt x="2063" y="2473"/>
                    </a:cubicBezTo>
                    <a:cubicBezTo>
                      <a:pt x="2063" y="2553"/>
                      <a:pt x="2110" y="2626"/>
                      <a:pt x="2185" y="2660"/>
                    </a:cubicBezTo>
                    <a:lnTo>
                      <a:pt x="4055" y="3460"/>
                    </a:lnTo>
                    <a:cubicBezTo>
                      <a:pt x="3714" y="4119"/>
                      <a:pt x="3067" y="4537"/>
                      <a:pt x="2347" y="4537"/>
                    </a:cubicBezTo>
                    <a:cubicBezTo>
                      <a:pt x="1279" y="4537"/>
                      <a:pt x="405" y="3611"/>
                      <a:pt x="405" y="2473"/>
                    </a:cubicBezTo>
                    <a:cubicBezTo>
                      <a:pt x="405" y="1337"/>
                      <a:pt x="1279" y="408"/>
                      <a:pt x="2347" y="408"/>
                    </a:cubicBezTo>
                    <a:close/>
                    <a:moveTo>
                      <a:pt x="2347" y="1"/>
                    </a:moveTo>
                    <a:cubicBezTo>
                      <a:pt x="1056" y="1"/>
                      <a:pt x="1" y="1111"/>
                      <a:pt x="1" y="2473"/>
                    </a:cubicBezTo>
                    <a:cubicBezTo>
                      <a:pt x="1" y="3834"/>
                      <a:pt x="1056" y="4942"/>
                      <a:pt x="2347" y="4942"/>
                    </a:cubicBezTo>
                    <a:cubicBezTo>
                      <a:pt x="3296" y="4942"/>
                      <a:pt x="4144" y="4350"/>
                      <a:pt x="4515" y="3427"/>
                    </a:cubicBezTo>
                    <a:cubicBezTo>
                      <a:pt x="4557" y="3321"/>
                      <a:pt x="4506" y="3206"/>
                      <a:pt x="4406" y="3164"/>
                    </a:cubicBezTo>
                    <a:lnTo>
                      <a:pt x="2774" y="2467"/>
                    </a:lnTo>
                    <a:lnTo>
                      <a:pt x="4398" y="1753"/>
                    </a:lnTo>
                    <a:cubicBezTo>
                      <a:pt x="4495" y="1705"/>
                      <a:pt x="4546" y="1591"/>
                      <a:pt x="4504" y="1491"/>
                    </a:cubicBezTo>
                    <a:cubicBezTo>
                      <a:pt x="4130" y="587"/>
                      <a:pt x="3287" y="1"/>
                      <a:pt x="23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4;p42">
                <a:extLst>
                  <a:ext uri="{FF2B5EF4-FFF2-40B4-BE49-F238E27FC236}">
                    <a16:creationId xmlns:a16="http://schemas.microsoft.com/office/drawing/2014/main" id="{A332B80D-FFD8-02B5-4CD1-18A914902711}"/>
                  </a:ext>
                </a:extLst>
              </p:cNvPr>
              <p:cNvSpPr/>
              <p:nvPr/>
            </p:nvSpPr>
            <p:spPr>
              <a:xfrm>
                <a:off x="6425030" y="3526425"/>
                <a:ext cx="48504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03" extrusionOk="0">
                    <a:moveTo>
                      <a:pt x="231" y="1"/>
                    </a:moveTo>
                    <a:cubicBezTo>
                      <a:pt x="154" y="1"/>
                      <a:pt x="78" y="45"/>
                      <a:pt x="45" y="121"/>
                    </a:cubicBezTo>
                    <a:cubicBezTo>
                      <a:pt x="1" y="222"/>
                      <a:pt x="45" y="345"/>
                      <a:pt x="146" y="389"/>
                    </a:cubicBezTo>
                    <a:lnTo>
                      <a:pt x="1245" y="883"/>
                    </a:lnTo>
                    <a:cubicBezTo>
                      <a:pt x="1273" y="894"/>
                      <a:pt x="1301" y="903"/>
                      <a:pt x="1328" y="903"/>
                    </a:cubicBezTo>
                    <a:cubicBezTo>
                      <a:pt x="1409" y="903"/>
                      <a:pt x="1482" y="861"/>
                      <a:pt x="1513" y="783"/>
                    </a:cubicBezTo>
                    <a:cubicBezTo>
                      <a:pt x="1560" y="682"/>
                      <a:pt x="1513" y="559"/>
                      <a:pt x="1412" y="515"/>
                    </a:cubicBezTo>
                    <a:lnTo>
                      <a:pt x="313" y="18"/>
                    </a:lnTo>
                    <a:cubicBezTo>
                      <a:pt x="287" y="7"/>
                      <a:pt x="259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5;p42">
                <a:extLst>
                  <a:ext uri="{FF2B5EF4-FFF2-40B4-BE49-F238E27FC236}">
                    <a16:creationId xmlns:a16="http://schemas.microsoft.com/office/drawing/2014/main" id="{0576B5F0-6C75-F56D-2D4E-AC7AF8BB6538}"/>
                  </a:ext>
                </a:extLst>
              </p:cNvPr>
              <p:cNvSpPr/>
              <p:nvPr/>
            </p:nvSpPr>
            <p:spPr>
              <a:xfrm>
                <a:off x="6443331" y="3494515"/>
                <a:ext cx="44309" cy="38312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233" extrusionOk="0">
                    <a:moveTo>
                      <a:pt x="226" y="0"/>
                    </a:moveTo>
                    <a:cubicBezTo>
                      <a:pt x="168" y="0"/>
                      <a:pt x="111" y="25"/>
                      <a:pt x="73" y="74"/>
                    </a:cubicBezTo>
                    <a:cubicBezTo>
                      <a:pt x="0" y="161"/>
                      <a:pt x="11" y="286"/>
                      <a:pt x="98" y="359"/>
                    </a:cubicBezTo>
                    <a:lnTo>
                      <a:pt x="1069" y="1182"/>
                    </a:lnTo>
                    <a:cubicBezTo>
                      <a:pt x="1102" y="1213"/>
                      <a:pt x="1152" y="1232"/>
                      <a:pt x="1197" y="1232"/>
                    </a:cubicBezTo>
                    <a:cubicBezTo>
                      <a:pt x="1253" y="1232"/>
                      <a:pt x="1309" y="1204"/>
                      <a:pt x="1353" y="1157"/>
                    </a:cubicBezTo>
                    <a:cubicBezTo>
                      <a:pt x="1426" y="1070"/>
                      <a:pt x="1417" y="945"/>
                      <a:pt x="1328" y="872"/>
                    </a:cubicBezTo>
                    <a:lnTo>
                      <a:pt x="360" y="49"/>
                    </a:lnTo>
                    <a:cubicBezTo>
                      <a:pt x="321" y="17"/>
                      <a:pt x="274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6;p42">
                <a:extLst>
                  <a:ext uri="{FF2B5EF4-FFF2-40B4-BE49-F238E27FC236}">
                    <a16:creationId xmlns:a16="http://schemas.microsoft.com/office/drawing/2014/main" id="{C877E3AA-9741-AC42-149F-F8DBF5E51750}"/>
                  </a:ext>
                </a:extLst>
              </p:cNvPr>
              <p:cNvSpPr/>
              <p:nvPr/>
            </p:nvSpPr>
            <p:spPr>
              <a:xfrm>
                <a:off x="6471762" y="3469502"/>
                <a:ext cx="34708" cy="45273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7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12" y="1359"/>
                    </a:lnTo>
                    <a:cubicBezTo>
                      <a:pt x="753" y="1423"/>
                      <a:pt x="818" y="1457"/>
                      <a:pt x="885" y="1457"/>
                    </a:cubicBezTo>
                    <a:cubicBezTo>
                      <a:pt x="924" y="1457"/>
                      <a:pt x="957" y="1446"/>
                      <a:pt x="991" y="1426"/>
                    </a:cubicBezTo>
                    <a:cubicBezTo>
                      <a:pt x="1088" y="1368"/>
                      <a:pt x="1116" y="1242"/>
                      <a:pt x="1055" y="1147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7;p42">
                <a:extLst>
                  <a:ext uri="{FF2B5EF4-FFF2-40B4-BE49-F238E27FC236}">
                    <a16:creationId xmlns:a16="http://schemas.microsoft.com/office/drawing/2014/main" id="{826E6B00-1A28-B06A-BF94-AFE38A8A21AF}"/>
                  </a:ext>
                </a:extLst>
              </p:cNvPr>
              <p:cNvSpPr/>
              <p:nvPr/>
            </p:nvSpPr>
            <p:spPr>
              <a:xfrm>
                <a:off x="6505661" y="3454680"/>
                <a:ext cx="25946" cy="46143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85" extrusionOk="0">
                    <a:moveTo>
                      <a:pt x="228" y="1"/>
                    </a:moveTo>
                    <a:cubicBezTo>
                      <a:pt x="207" y="1"/>
                      <a:pt x="185" y="4"/>
                      <a:pt x="165" y="12"/>
                    </a:cubicBezTo>
                    <a:cubicBezTo>
                      <a:pt x="59" y="51"/>
                      <a:pt x="0" y="165"/>
                      <a:pt x="39" y="271"/>
                    </a:cubicBezTo>
                    <a:lnTo>
                      <a:pt x="410" y="1348"/>
                    </a:lnTo>
                    <a:cubicBezTo>
                      <a:pt x="444" y="1432"/>
                      <a:pt x="519" y="1485"/>
                      <a:pt x="603" y="1485"/>
                    </a:cubicBezTo>
                    <a:cubicBezTo>
                      <a:pt x="625" y="1485"/>
                      <a:pt x="647" y="1482"/>
                      <a:pt x="670" y="1474"/>
                    </a:cubicBezTo>
                    <a:cubicBezTo>
                      <a:pt x="773" y="1434"/>
                      <a:pt x="834" y="1320"/>
                      <a:pt x="795" y="1217"/>
                    </a:cubicBezTo>
                    <a:lnTo>
                      <a:pt x="421" y="137"/>
                    </a:lnTo>
                    <a:cubicBezTo>
                      <a:pt x="390" y="55"/>
                      <a:pt x="311" y="1"/>
                      <a:pt x="22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8;p42">
                <a:extLst>
                  <a:ext uri="{FF2B5EF4-FFF2-40B4-BE49-F238E27FC236}">
                    <a16:creationId xmlns:a16="http://schemas.microsoft.com/office/drawing/2014/main" id="{17D7DCF6-AC8D-9A9F-2ADC-630A89550C44}"/>
                  </a:ext>
                </a:extLst>
              </p:cNvPr>
              <p:cNvSpPr/>
              <p:nvPr/>
            </p:nvSpPr>
            <p:spPr>
              <a:xfrm>
                <a:off x="6451565" y="3671500"/>
                <a:ext cx="39369" cy="3250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046" extrusionOk="0">
                    <a:moveTo>
                      <a:pt x="1037" y="0"/>
                    </a:moveTo>
                    <a:cubicBezTo>
                      <a:pt x="993" y="0"/>
                      <a:pt x="948" y="15"/>
                      <a:pt x="910" y="44"/>
                    </a:cubicBezTo>
                    <a:lnTo>
                      <a:pt x="106" y="683"/>
                    </a:lnTo>
                    <a:cubicBezTo>
                      <a:pt x="14" y="753"/>
                      <a:pt x="0" y="881"/>
                      <a:pt x="70" y="968"/>
                    </a:cubicBezTo>
                    <a:cubicBezTo>
                      <a:pt x="109" y="1018"/>
                      <a:pt x="168" y="1046"/>
                      <a:pt x="226" y="1046"/>
                    </a:cubicBezTo>
                    <a:cubicBezTo>
                      <a:pt x="274" y="1046"/>
                      <a:pt x="315" y="1032"/>
                      <a:pt x="357" y="1004"/>
                    </a:cubicBezTo>
                    <a:lnTo>
                      <a:pt x="1161" y="365"/>
                    </a:lnTo>
                    <a:cubicBezTo>
                      <a:pt x="1253" y="296"/>
                      <a:pt x="1267" y="167"/>
                      <a:pt x="1197" y="78"/>
                    </a:cubicBezTo>
                    <a:cubicBezTo>
                      <a:pt x="1157" y="27"/>
                      <a:pt x="1098" y="0"/>
                      <a:pt x="10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9;p42">
                <a:extLst>
                  <a:ext uri="{FF2B5EF4-FFF2-40B4-BE49-F238E27FC236}">
                    <a16:creationId xmlns:a16="http://schemas.microsoft.com/office/drawing/2014/main" id="{C1B028B8-7615-9FBB-86DF-D5C73002CC32}"/>
                  </a:ext>
                </a:extLst>
              </p:cNvPr>
              <p:cNvSpPr/>
              <p:nvPr/>
            </p:nvSpPr>
            <p:spPr>
              <a:xfrm>
                <a:off x="6479281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818" y="1"/>
                    </a:moveTo>
                    <a:cubicBezTo>
                      <a:pt x="753" y="1"/>
                      <a:pt x="689" y="32"/>
                      <a:pt x="651" y="91"/>
                    </a:cubicBezTo>
                    <a:lnTo>
                      <a:pt x="65" y="964"/>
                    </a:lnTo>
                    <a:cubicBezTo>
                      <a:pt x="1" y="1059"/>
                      <a:pt x="26" y="1182"/>
                      <a:pt x="121" y="1246"/>
                    </a:cubicBezTo>
                    <a:cubicBezTo>
                      <a:pt x="154" y="1271"/>
                      <a:pt x="193" y="1282"/>
                      <a:pt x="232" y="1282"/>
                    </a:cubicBezTo>
                    <a:cubicBezTo>
                      <a:pt x="294" y="1282"/>
                      <a:pt x="361" y="1249"/>
                      <a:pt x="403" y="1190"/>
                    </a:cubicBezTo>
                    <a:lnTo>
                      <a:pt x="989" y="317"/>
                    </a:lnTo>
                    <a:cubicBezTo>
                      <a:pt x="1050" y="225"/>
                      <a:pt x="1028" y="99"/>
                      <a:pt x="933" y="35"/>
                    </a:cubicBezTo>
                    <a:cubicBezTo>
                      <a:pt x="897" y="12"/>
                      <a:pt x="857" y="1"/>
                      <a:pt x="81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80;p42">
                <a:extLst>
                  <a:ext uri="{FF2B5EF4-FFF2-40B4-BE49-F238E27FC236}">
                    <a16:creationId xmlns:a16="http://schemas.microsoft.com/office/drawing/2014/main" id="{D1625400-9854-1CF0-AAF4-67C77F4B4C35}"/>
                  </a:ext>
                </a:extLst>
              </p:cNvPr>
              <p:cNvSpPr/>
              <p:nvPr/>
            </p:nvSpPr>
            <p:spPr>
              <a:xfrm>
                <a:off x="6514672" y="3702417"/>
                <a:ext cx="25324" cy="44682"/>
              </a:xfrm>
              <a:custGeom>
                <a:avLst/>
                <a:gdLst/>
                <a:ahLst/>
                <a:cxnLst/>
                <a:rect l="l" t="t" r="r" b="b"/>
                <a:pathLst>
                  <a:path w="815" h="1438" extrusionOk="0">
                    <a:moveTo>
                      <a:pt x="587" y="1"/>
                    </a:moveTo>
                    <a:cubicBezTo>
                      <a:pt x="504" y="1"/>
                      <a:pt x="427" y="53"/>
                      <a:pt x="396" y="137"/>
                    </a:cubicBezTo>
                    <a:lnTo>
                      <a:pt x="34" y="1170"/>
                    </a:lnTo>
                    <a:cubicBezTo>
                      <a:pt x="0" y="1278"/>
                      <a:pt x="56" y="1387"/>
                      <a:pt x="159" y="1426"/>
                    </a:cubicBezTo>
                    <a:cubicBezTo>
                      <a:pt x="182" y="1435"/>
                      <a:pt x="204" y="1437"/>
                      <a:pt x="226" y="1437"/>
                    </a:cubicBezTo>
                    <a:cubicBezTo>
                      <a:pt x="310" y="1437"/>
                      <a:pt x="385" y="1384"/>
                      <a:pt x="419" y="1301"/>
                    </a:cubicBezTo>
                    <a:lnTo>
                      <a:pt x="781" y="269"/>
                    </a:lnTo>
                    <a:cubicBezTo>
                      <a:pt x="815" y="163"/>
                      <a:pt x="759" y="51"/>
                      <a:pt x="653" y="12"/>
                    </a:cubicBezTo>
                    <a:cubicBezTo>
                      <a:pt x="631" y="4"/>
                      <a:pt x="609" y="1"/>
                      <a:pt x="5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81;p42">
                <a:extLst>
                  <a:ext uri="{FF2B5EF4-FFF2-40B4-BE49-F238E27FC236}">
                    <a16:creationId xmlns:a16="http://schemas.microsoft.com/office/drawing/2014/main" id="{6206EFBD-70C5-E4E8-CF6E-193F30D9795B}"/>
                  </a:ext>
                </a:extLst>
              </p:cNvPr>
              <p:cNvSpPr/>
              <p:nvPr/>
            </p:nvSpPr>
            <p:spPr>
              <a:xfrm>
                <a:off x="6862522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82;p42">
                <a:extLst>
                  <a:ext uri="{FF2B5EF4-FFF2-40B4-BE49-F238E27FC236}">
                    <a16:creationId xmlns:a16="http://schemas.microsoft.com/office/drawing/2014/main" id="{2F2752B7-BD66-5283-3464-3810A496095C}"/>
                  </a:ext>
                </a:extLst>
              </p:cNvPr>
              <p:cNvSpPr/>
              <p:nvPr/>
            </p:nvSpPr>
            <p:spPr>
              <a:xfrm>
                <a:off x="6856277" y="3481651"/>
                <a:ext cx="224996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1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4" y="7636"/>
                      <a:pt x="7240" y="5923"/>
                      <a:pt x="7240" y="3817"/>
                    </a:cubicBezTo>
                    <a:cubicBezTo>
                      <a:pt x="7240" y="1710"/>
                      <a:pt x="5614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83;p42">
                <a:extLst>
                  <a:ext uri="{FF2B5EF4-FFF2-40B4-BE49-F238E27FC236}">
                    <a16:creationId xmlns:a16="http://schemas.microsoft.com/office/drawing/2014/main" id="{6C5325CE-71BF-3527-52C1-69B85BF97342}"/>
                  </a:ext>
                </a:extLst>
              </p:cNvPr>
              <p:cNvSpPr/>
              <p:nvPr/>
            </p:nvSpPr>
            <p:spPr>
              <a:xfrm>
                <a:off x="6901953" y="3529843"/>
                <a:ext cx="128174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5" h="4534" extrusionOk="0">
                    <a:moveTo>
                      <a:pt x="2146" y="0"/>
                    </a:moveTo>
                    <a:cubicBezTo>
                      <a:pt x="961" y="0"/>
                      <a:pt x="1" y="1016"/>
                      <a:pt x="1" y="2266"/>
                    </a:cubicBezTo>
                    <a:cubicBezTo>
                      <a:pt x="1" y="3518"/>
                      <a:pt x="961" y="4534"/>
                      <a:pt x="2146" y="4534"/>
                    </a:cubicBezTo>
                    <a:cubicBezTo>
                      <a:pt x="3033" y="4534"/>
                      <a:pt x="3795" y="3962"/>
                      <a:pt x="4124" y="3150"/>
                    </a:cubicBezTo>
                    <a:lnTo>
                      <a:pt x="2063" y="2266"/>
                    </a:lnTo>
                    <a:lnTo>
                      <a:pt x="4113" y="1364"/>
                    </a:lnTo>
                    <a:cubicBezTo>
                      <a:pt x="3781" y="561"/>
                      <a:pt x="3025" y="0"/>
                      <a:pt x="21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4;p42">
                <a:extLst>
                  <a:ext uri="{FF2B5EF4-FFF2-40B4-BE49-F238E27FC236}">
                    <a16:creationId xmlns:a16="http://schemas.microsoft.com/office/drawing/2014/main" id="{0423B6FE-9971-5DE5-BA38-D546B5999DE0}"/>
                  </a:ext>
                </a:extLst>
              </p:cNvPr>
              <p:cNvSpPr/>
              <p:nvPr/>
            </p:nvSpPr>
            <p:spPr>
              <a:xfrm>
                <a:off x="6895738" y="3523412"/>
                <a:ext cx="141504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942" extrusionOk="0">
                    <a:moveTo>
                      <a:pt x="2346" y="408"/>
                    </a:moveTo>
                    <a:cubicBezTo>
                      <a:pt x="3055" y="408"/>
                      <a:pt x="3702" y="818"/>
                      <a:pt x="4045" y="1465"/>
                    </a:cubicBezTo>
                    <a:lnTo>
                      <a:pt x="2182" y="2286"/>
                    </a:lnTo>
                    <a:cubicBezTo>
                      <a:pt x="2106" y="2319"/>
                      <a:pt x="2059" y="2392"/>
                      <a:pt x="2059" y="2473"/>
                    </a:cubicBezTo>
                    <a:cubicBezTo>
                      <a:pt x="2059" y="2553"/>
                      <a:pt x="2109" y="2626"/>
                      <a:pt x="2182" y="2660"/>
                    </a:cubicBezTo>
                    <a:lnTo>
                      <a:pt x="4051" y="3460"/>
                    </a:lnTo>
                    <a:cubicBezTo>
                      <a:pt x="3713" y="4119"/>
                      <a:pt x="3066" y="4537"/>
                      <a:pt x="2346" y="4537"/>
                    </a:cubicBezTo>
                    <a:cubicBezTo>
                      <a:pt x="1275" y="4537"/>
                      <a:pt x="405" y="3611"/>
                      <a:pt x="405" y="2473"/>
                    </a:cubicBezTo>
                    <a:cubicBezTo>
                      <a:pt x="405" y="1337"/>
                      <a:pt x="1275" y="408"/>
                      <a:pt x="2346" y="408"/>
                    </a:cubicBezTo>
                    <a:close/>
                    <a:moveTo>
                      <a:pt x="2346" y="1"/>
                    </a:moveTo>
                    <a:cubicBezTo>
                      <a:pt x="1052" y="1"/>
                      <a:pt x="0" y="1111"/>
                      <a:pt x="0" y="2473"/>
                    </a:cubicBezTo>
                    <a:cubicBezTo>
                      <a:pt x="0" y="3834"/>
                      <a:pt x="1052" y="4942"/>
                      <a:pt x="2346" y="4942"/>
                    </a:cubicBezTo>
                    <a:cubicBezTo>
                      <a:pt x="3295" y="4942"/>
                      <a:pt x="4143" y="4350"/>
                      <a:pt x="4511" y="3427"/>
                    </a:cubicBezTo>
                    <a:cubicBezTo>
                      <a:pt x="4553" y="3321"/>
                      <a:pt x="4506" y="3206"/>
                      <a:pt x="4405" y="3164"/>
                    </a:cubicBezTo>
                    <a:lnTo>
                      <a:pt x="2773" y="2467"/>
                    </a:lnTo>
                    <a:lnTo>
                      <a:pt x="4397" y="1753"/>
                    </a:lnTo>
                    <a:cubicBezTo>
                      <a:pt x="4494" y="1705"/>
                      <a:pt x="4545" y="1591"/>
                      <a:pt x="4503" y="1491"/>
                    </a:cubicBezTo>
                    <a:cubicBezTo>
                      <a:pt x="4129" y="587"/>
                      <a:pt x="3284" y="1"/>
                      <a:pt x="23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5;p42">
                <a:extLst>
                  <a:ext uri="{FF2B5EF4-FFF2-40B4-BE49-F238E27FC236}">
                    <a16:creationId xmlns:a16="http://schemas.microsoft.com/office/drawing/2014/main" id="{5E50A936-33A7-9865-E7C6-01A541B74EC8}"/>
                  </a:ext>
                </a:extLst>
              </p:cNvPr>
              <p:cNvSpPr/>
              <p:nvPr/>
            </p:nvSpPr>
            <p:spPr>
              <a:xfrm>
                <a:off x="7055759" y="3526425"/>
                <a:ext cx="48473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903" extrusionOk="0">
                    <a:moveTo>
                      <a:pt x="1326" y="1"/>
                    </a:moveTo>
                    <a:cubicBezTo>
                      <a:pt x="1298" y="1"/>
                      <a:pt x="1271" y="7"/>
                      <a:pt x="1244" y="18"/>
                    </a:cubicBezTo>
                    <a:lnTo>
                      <a:pt x="148" y="515"/>
                    </a:lnTo>
                    <a:cubicBezTo>
                      <a:pt x="45" y="562"/>
                      <a:pt x="0" y="682"/>
                      <a:pt x="45" y="783"/>
                    </a:cubicBezTo>
                    <a:cubicBezTo>
                      <a:pt x="81" y="855"/>
                      <a:pt x="153" y="903"/>
                      <a:pt x="232" y="903"/>
                    </a:cubicBezTo>
                    <a:cubicBezTo>
                      <a:pt x="260" y="903"/>
                      <a:pt x="287" y="897"/>
                      <a:pt x="315" y="883"/>
                    </a:cubicBezTo>
                    <a:lnTo>
                      <a:pt x="1412" y="389"/>
                    </a:lnTo>
                    <a:cubicBezTo>
                      <a:pt x="1512" y="339"/>
                      <a:pt x="1560" y="222"/>
                      <a:pt x="1512" y="121"/>
                    </a:cubicBezTo>
                    <a:cubicBezTo>
                      <a:pt x="1477" y="45"/>
                      <a:pt x="140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6;p42">
                <a:extLst>
                  <a:ext uri="{FF2B5EF4-FFF2-40B4-BE49-F238E27FC236}">
                    <a16:creationId xmlns:a16="http://schemas.microsoft.com/office/drawing/2014/main" id="{175B840C-C664-1E05-D409-E0F1D3B433C7}"/>
                  </a:ext>
                </a:extLst>
              </p:cNvPr>
              <p:cNvSpPr/>
              <p:nvPr/>
            </p:nvSpPr>
            <p:spPr>
              <a:xfrm>
                <a:off x="7041870" y="3494670"/>
                <a:ext cx="44154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8" extrusionOk="0">
                    <a:moveTo>
                      <a:pt x="1194" y="0"/>
                    </a:moveTo>
                    <a:cubicBezTo>
                      <a:pt x="1149" y="0"/>
                      <a:pt x="1103" y="15"/>
                      <a:pt x="1064" y="47"/>
                    </a:cubicBezTo>
                    <a:lnTo>
                      <a:pt x="96" y="870"/>
                    </a:lnTo>
                    <a:cubicBezTo>
                      <a:pt x="9" y="943"/>
                      <a:pt x="1" y="1068"/>
                      <a:pt x="70" y="1157"/>
                    </a:cubicBezTo>
                    <a:cubicBezTo>
                      <a:pt x="109" y="1202"/>
                      <a:pt x="168" y="1227"/>
                      <a:pt x="224" y="1227"/>
                    </a:cubicBezTo>
                    <a:cubicBezTo>
                      <a:pt x="269" y="1227"/>
                      <a:pt x="319" y="1208"/>
                      <a:pt x="358" y="1180"/>
                    </a:cubicBezTo>
                    <a:lnTo>
                      <a:pt x="1326" y="357"/>
                    </a:lnTo>
                    <a:cubicBezTo>
                      <a:pt x="1410" y="284"/>
                      <a:pt x="1421" y="159"/>
                      <a:pt x="1351" y="72"/>
                    </a:cubicBezTo>
                    <a:cubicBezTo>
                      <a:pt x="1310" y="25"/>
                      <a:pt x="1253" y="0"/>
                      <a:pt x="11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7;p42">
                <a:extLst>
                  <a:ext uri="{FF2B5EF4-FFF2-40B4-BE49-F238E27FC236}">
                    <a16:creationId xmlns:a16="http://schemas.microsoft.com/office/drawing/2014/main" id="{9CD94E03-1346-9CF9-23FF-5A9750EF2007}"/>
                  </a:ext>
                </a:extLst>
              </p:cNvPr>
              <p:cNvSpPr/>
              <p:nvPr/>
            </p:nvSpPr>
            <p:spPr>
              <a:xfrm>
                <a:off x="7022729" y="3469533"/>
                <a:ext cx="34708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6" extrusionOk="0">
                    <a:moveTo>
                      <a:pt x="885" y="0"/>
                    </a:moveTo>
                    <a:cubicBezTo>
                      <a:pt x="817" y="0"/>
                      <a:pt x="750" y="35"/>
                      <a:pt x="712" y="97"/>
                    </a:cubicBezTo>
                    <a:lnTo>
                      <a:pt x="59" y="1146"/>
                    </a:lnTo>
                    <a:cubicBezTo>
                      <a:pt x="0" y="1241"/>
                      <a:pt x="31" y="1367"/>
                      <a:pt x="126" y="1425"/>
                    </a:cubicBezTo>
                    <a:cubicBezTo>
                      <a:pt x="159" y="1445"/>
                      <a:pt x="198" y="1456"/>
                      <a:pt x="234" y="1456"/>
                    </a:cubicBezTo>
                    <a:cubicBezTo>
                      <a:pt x="304" y="1456"/>
                      <a:pt x="368" y="1422"/>
                      <a:pt x="405" y="1358"/>
                    </a:cubicBezTo>
                    <a:lnTo>
                      <a:pt x="1057" y="309"/>
                    </a:lnTo>
                    <a:cubicBezTo>
                      <a:pt x="1116" y="214"/>
                      <a:pt x="1085" y="89"/>
                      <a:pt x="991" y="30"/>
                    </a:cubicBezTo>
                    <a:cubicBezTo>
                      <a:pt x="958" y="10"/>
                      <a:pt x="921" y="0"/>
                      <a:pt x="8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8;p42">
                <a:extLst>
                  <a:ext uri="{FF2B5EF4-FFF2-40B4-BE49-F238E27FC236}">
                    <a16:creationId xmlns:a16="http://schemas.microsoft.com/office/drawing/2014/main" id="{AAD963BA-8579-A626-4E55-860DBD1D2C35}"/>
                  </a:ext>
                </a:extLst>
              </p:cNvPr>
              <p:cNvSpPr/>
              <p:nvPr/>
            </p:nvSpPr>
            <p:spPr>
              <a:xfrm>
                <a:off x="6997747" y="3454712"/>
                <a:ext cx="25790" cy="4611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4" extrusionOk="0">
                    <a:moveTo>
                      <a:pt x="603" y="1"/>
                    </a:moveTo>
                    <a:cubicBezTo>
                      <a:pt x="517" y="1"/>
                      <a:pt x="438" y="53"/>
                      <a:pt x="411" y="136"/>
                    </a:cubicBezTo>
                    <a:lnTo>
                      <a:pt x="37" y="1216"/>
                    </a:lnTo>
                    <a:cubicBezTo>
                      <a:pt x="1" y="1322"/>
                      <a:pt x="56" y="1439"/>
                      <a:pt x="162" y="1473"/>
                    </a:cubicBezTo>
                    <a:cubicBezTo>
                      <a:pt x="182" y="1481"/>
                      <a:pt x="207" y="1484"/>
                      <a:pt x="229" y="1484"/>
                    </a:cubicBezTo>
                    <a:cubicBezTo>
                      <a:pt x="313" y="1484"/>
                      <a:pt x="391" y="1431"/>
                      <a:pt x="419" y="1347"/>
                    </a:cubicBezTo>
                    <a:lnTo>
                      <a:pt x="793" y="270"/>
                    </a:lnTo>
                    <a:cubicBezTo>
                      <a:pt x="829" y="161"/>
                      <a:pt x="771" y="47"/>
                      <a:pt x="667" y="11"/>
                    </a:cubicBezTo>
                    <a:cubicBezTo>
                      <a:pt x="646" y="4"/>
                      <a:pt x="624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9;p42">
                <a:extLst>
                  <a:ext uri="{FF2B5EF4-FFF2-40B4-BE49-F238E27FC236}">
                    <a16:creationId xmlns:a16="http://schemas.microsoft.com/office/drawing/2014/main" id="{B1DA34A1-D16D-4A18-821B-0E7EE4567701}"/>
                  </a:ext>
                </a:extLst>
              </p:cNvPr>
              <p:cNvSpPr/>
              <p:nvPr/>
            </p:nvSpPr>
            <p:spPr>
              <a:xfrm>
                <a:off x="7038669" y="3671438"/>
                <a:ext cx="39120" cy="32564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048" extrusionOk="0">
                    <a:moveTo>
                      <a:pt x="225" y="0"/>
                    </a:moveTo>
                    <a:cubicBezTo>
                      <a:pt x="164" y="0"/>
                      <a:pt x="105" y="27"/>
                      <a:pt x="65" y="77"/>
                    </a:cubicBezTo>
                    <a:cubicBezTo>
                      <a:pt x="0" y="166"/>
                      <a:pt x="12" y="292"/>
                      <a:pt x="101" y="362"/>
                    </a:cubicBezTo>
                    <a:lnTo>
                      <a:pt x="907" y="1001"/>
                    </a:lnTo>
                    <a:cubicBezTo>
                      <a:pt x="941" y="1034"/>
                      <a:pt x="985" y="1048"/>
                      <a:pt x="1033" y="1048"/>
                    </a:cubicBezTo>
                    <a:cubicBezTo>
                      <a:pt x="1091" y="1048"/>
                      <a:pt x="1150" y="1023"/>
                      <a:pt x="1192" y="967"/>
                    </a:cubicBezTo>
                    <a:cubicBezTo>
                      <a:pt x="1259" y="875"/>
                      <a:pt x="1245" y="749"/>
                      <a:pt x="1155" y="680"/>
                    </a:cubicBezTo>
                    <a:lnTo>
                      <a:pt x="352" y="44"/>
                    </a:lnTo>
                    <a:cubicBezTo>
                      <a:pt x="313" y="14"/>
                      <a:pt x="269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90;p42">
                <a:extLst>
                  <a:ext uri="{FF2B5EF4-FFF2-40B4-BE49-F238E27FC236}">
                    <a16:creationId xmlns:a16="http://schemas.microsoft.com/office/drawing/2014/main" id="{1B4C7557-0D35-6A9F-5504-CD2A511FEB56}"/>
                  </a:ext>
                </a:extLst>
              </p:cNvPr>
              <p:cNvSpPr/>
              <p:nvPr/>
            </p:nvSpPr>
            <p:spPr>
              <a:xfrm>
                <a:off x="7017416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233" y="1"/>
                    </a:moveTo>
                    <a:cubicBezTo>
                      <a:pt x="194" y="1"/>
                      <a:pt x="154" y="12"/>
                      <a:pt x="118" y="35"/>
                    </a:cubicBezTo>
                    <a:cubicBezTo>
                      <a:pt x="23" y="99"/>
                      <a:pt x="1" y="225"/>
                      <a:pt x="62" y="317"/>
                    </a:cubicBezTo>
                    <a:lnTo>
                      <a:pt x="648" y="1190"/>
                    </a:lnTo>
                    <a:cubicBezTo>
                      <a:pt x="690" y="1249"/>
                      <a:pt x="754" y="1282"/>
                      <a:pt x="818" y="1282"/>
                    </a:cubicBezTo>
                    <a:cubicBezTo>
                      <a:pt x="857" y="1282"/>
                      <a:pt x="896" y="1271"/>
                      <a:pt x="930" y="1246"/>
                    </a:cubicBezTo>
                    <a:cubicBezTo>
                      <a:pt x="1025" y="1182"/>
                      <a:pt x="1050" y="1056"/>
                      <a:pt x="986" y="964"/>
                    </a:cubicBezTo>
                    <a:lnTo>
                      <a:pt x="400" y="91"/>
                    </a:lnTo>
                    <a:cubicBezTo>
                      <a:pt x="362" y="32"/>
                      <a:pt x="298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91;p42">
                <a:extLst>
                  <a:ext uri="{FF2B5EF4-FFF2-40B4-BE49-F238E27FC236}">
                    <a16:creationId xmlns:a16="http://schemas.microsoft.com/office/drawing/2014/main" id="{65F04064-543B-ACBB-096A-CE6082CA4F56}"/>
                  </a:ext>
                </a:extLst>
              </p:cNvPr>
              <p:cNvSpPr/>
              <p:nvPr/>
            </p:nvSpPr>
            <p:spPr>
              <a:xfrm>
                <a:off x="6989078" y="3702386"/>
                <a:ext cx="25604" cy="4471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39" extrusionOk="0">
                    <a:moveTo>
                      <a:pt x="233" y="1"/>
                    </a:moveTo>
                    <a:cubicBezTo>
                      <a:pt x="211" y="1"/>
                      <a:pt x="188" y="5"/>
                      <a:pt x="165" y="13"/>
                    </a:cubicBezTo>
                    <a:cubicBezTo>
                      <a:pt x="57" y="52"/>
                      <a:pt x="1" y="166"/>
                      <a:pt x="40" y="270"/>
                    </a:cubicBezTo>
                    <a:lnTo>
                      <a:pt x="402" y="1302"/>
                    </a:lnTo>
                    <a:cubicBezTo>
                      <a:pt x="433" y="1385"/>
                      <a:pt x="511" y="1438"/>
                      <a:pt x="595" y="1438"/>
                    </a:cubicBezTo>
                    <a:cubicBezTo>
                      <a:pt x="620" y="1438"/>
                      <a:pt x="640" y="1436"/>
                      <a:pt x="659" y="1427"/>
                    </a:cubicBezTo>
                    <a:cubicBezTo>
                      <a:pt x="768" y="1391"/>
                      <a:pt x="824" y="1274"/>
                      <a:pt x="787" y="1171"/>
                    </a:cubicBezTo>
                    <a:lnTo>
                      <a:pt x="425" y="138"/>
                    </a:lnTo>
                    <a:cubicBezTo>
                      <a:pt x="394" y="55"/>
                      <a:pt x="316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92;p42">
                <a:extLst>
                  <a:ext uri="{FF2B5EF4-FFF2-40B4-BE49-F238E27FC236}">
                    <a16:creationId xmlns:a16="http://schemas.microsoft.com/office/drawing/2014/main" id="{299D82C0-B348-2194-8F20-CDDD42EA103B}"/>
                  </a:ext>
                </a:extLst>
              </p:cNvPr>
              <p:cNvSpPr/>
              <p:nvPr/>
            </p:nvSpPr>
            <p:spPr>
              <a:xfrm>
                <a:off x="6724874" y="3613147"/>
                <a:ext cx="72150" cy="42414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1365" extrusionOk="0">
                    <a:moveTo>
                      <a:pt x="1161" y="0"/>
                    </a:moveTo>
                    <a:cubicBezTo>
                      <a:pt x="519" y="0"/>
                      <a:pt x="0" y="525"/>
                      <a:pt x="0" y="1161"/>
                    </a:cubicBezTo>
                    <a:cubicBezTo>
                      <a:pt x="0" y="1272"/>
                      <a:pt x="90" y="1364"/>
                      <a:pt x="201" y="1364"/>
                    </a:cubicBezTo>
                    <a:cubicBezTo>
                      <a:pt x="313" y="1364"/>
                      <a:pt x="405" y="1272"/>
                      <a:pt x="405" y="1161"/>
                    </a:cubicBezTo>
                    <a:cubicBezTo>
                      <a:pt x="405" y="742"/>
                      <a:pt x="743" y="405"/>
                      <a:pt x="1161" y="405"/>
                    </a:cubicBezTo>
                    <a:cubicBezTo>
                      <a:pt x="1577" y="405"/>
                      <a:pt x="1917" y="742"/>
                      <a:pt x="1917" y="1161"/>
                    </a:cubicBezTo>
                    <a:cubicBezTo>
                      <a:pt x="1917" y="1272"/>
                      <a:pt x="2009" y="1364"/>
                      <a:pt x="2121" y="1364"/>
                    </a:cubicBezTo>
                    <a:cubicBezTo>
                      <a:pt x="2232" y="1364"/>
                      <a:pt x="2322" y="1272"/>
                      <a:pt x="2322" y="1161"/>
                    </a:cubicBezTo>
                    <a:cubicBezTo>
                      <a:pt x="2322" y="519"/>
                      <a:pt x="1800" y="0"/>
                      <a:pt x="116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93;p42">
                <a:extLst>
                  <a:ext uri="{FF2B5EF4-FFF2-40B4-BE49-F238E27FC236}">
                    <a16:creationId xmlns:a16="http://schemas.microsoft.com/office/drawing/2014/main" id="{D9B05E0D-FD2E-3532-AAFC-EA5083EB02B1}"/>
                  </a:ext>
                </a:extLst>
              </p:cNvPr>
              <p:cNvSpPr/>
              <p:nvPr/>
            </p:nvSpPr>
            <p:spPr>
              <a:xfrm>
                <a:off x="6665744" y="3684737"/>
                <a:ext cx="190474" cy="101452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3265" extrusionOk="0">
                    <a:moveTo>
                      <a:pt x="204" y="1"/>
                    </a:moveTo>
                    <a:cubicBezTo>
                      <a:pt x="93" y="1"/>
                      <a:pt x="1" y="93"/>
                      <a:pt x="1" y="204"/>
                    </a:cubicBezTo>
                    <a:cubicBezTo>
                      <a:pt x="1" y="1892"/>
                      <a:pt x="1376" y="3265"/>
                      <a:pt x="3064" y="3265"/>
                    </a:cubicBezTo>
                    <a:cubicBezTo>
                      <a:pt x="4755" y="3265"/>
                      <a:pt x="6130" y="1892"/>
                      <a:pt x="6124" y="204"/>
                    </a:cubicBezTo>
                    <a:cubicBezTo>
                      <a:pt x="6124" y="93"/>
                      <a:pt x="6035" y="1"/>
                      <a:pt x="5924" y="1"/>
                    </a:cubicBezTo>
                    <a:cubicBezTo>
                      <a:pt x="5812" y="1"/>
                      <a:pt x="5720" y="93"/>
                      <a:pt x="5720" y="204"/>
                    </a:cubicBezTo>
                    <a:cubicBezTo>
                      <a:pt x="5720" y="1669"/>
                      <a:pt x="4529" y="2860"/>
                      <a:pt x="3064" y="2860"/>
                    </a:cubicBezTo>
                    <a:cubicBezTo>
                      <a:pt x="1599" y="2860"/>
                      <a:pt x="405" y="1669"/>
                      <a:pt x="405" y="204"/>
                    </a:cubicBezTo>
                    <a:cubicBezTo>
                      <a:pt x="405" y="93"/>
                      <a:pt x="316" y="1"/>
                      <a:pt x="2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4;p42">
                <a:extLst>
                  <a:ext uri="{FF2B5EF4-FFF2-40B4-BE49-F238E27FC236}">
                    <a16:creationId xmlns:a16="http://schemas.microsoft.com/office/drawing/2014/main" id="{3D74C0A3-BC85-9327-E9FD-93C69722FBAB}"/>
                  </a:ext>
                </a:extLst>
              </p:cNvPr>
              <p:cNvSpPr/>
              <p:nvPr/>
            </p:nvSpPr>
            <p:spPr>
              <a:xfrm>
                <a:off x="6339830" y="3091388"/>
                <a:ext cx="842003" cy="841909"/>
              </a:xfrm>
              <a:custGeom>
                <a:avLst/>
                <a:gdLst/>
                <a:ahLst/>
                <a:cxnLst/>
                <a:rect l="l" t="t" r="r" b="b"/>
                <a:pathLst>
                  <a:path w="27098" h="27095" extrusionOk="0">
                    <a:moveTo>
                      <a:pt x="13556" y="400"/>
                    </a:moveTo>
                    <a:cubicBezTo>
                      <a:pt x="20804" y="400"/>
                      <a:pt x="26698" y="6297"/>
                      <a:pt x="26698" y="13542"/>
                    </a:cubicBezTo>
                    <a:cubicBezTo>
                      <a:pt x="26698" y="15531"/>
                      <a:pt x="26263" y="17445"/>
                      <a:pt x="25410" y="19228"/>
                    </a:cubicBezTo>
                    <a:cubicBezTo>
                      <a:pt x="24132" y="21892"/>
                      <a:pt x="21964" y="24071"/>
                      <a:pt x="19303" y="25368"/>
                    </a:cubicBezTo>
                    <a:cubicBezTo>
                      <a:pt x="17503" y="26247"/>
                      <a:pt x="15567" y="26690"/>
                      <a:pt x="13553" y="26690"/>
                    </a:cubicBezTo>
                    <a:cubicBezTo>
                      <a:pt x="11561" y="26690"/>
                      <a:pt x="9647" y="26258"/>
                      <a:pt x="7865" y="25399"/>
                    </a:cubicBezTo>
                    <a:cubicBezTo>
                      <a:pt x="5214" y="24127"/>
                      <a:pt x="3038" y="21970"/>
                      <a:pt x="1744" y="19328"/>
                    </a:cubicBezTo>
                    <a:cubicBezTo>
                      <a:pt x="1744" y="19325"/>
                      <a:pt x="1741" y="19317"/>
                      <a:pt x="1744" y="19309"/>
                    </a:cubicBezTo>
                    <a:cubicBezTo>
                      <a:pt x="859" y="17506"/>
                      <a:pt x="413" y="15565"/>
                      <a:pt x="413" y="13542"/>
                    </a:cubicBezTo>
                    <a:cubicBezTo>
                      <a:pt x="413" y="6297"/>
                      <a:pt x="6311" y="400"/>
                      <a:pt x="13556" y="400"/>
                    </a:cubicBezTo>
                    <a:close/>
                    <a:moveTo>
                      <a:pt x="13550" y="1"/>
                    </a:moveTo>
                    <a:cubicBezTo>
                      <a:pt x="6079" y="1"/>
                      <a:pt x="0" y="6080"/>
                      <a:pt x="0" y="13551"/>
                    </a:cubicBezTo>
                    <a:cubicBezTo>
                      <a:pt x="0" y="15629"/>
                      <a:pt x="460" y="17626"/>
                      <a:pt x="1367" y="19482"/>
                    </a:cubicBezTo>
                    <a:cubicBezTo>
                      <a:pt x="1367" y="19484"/>
                      <a:pt x="1370" y="19487"/>
                      <a:pt x="1376" y="19496"/>
                    </a:cubicBezTo>
                    <a:cubicBezTo>
                      <a:pt x="2712" y="22221"/>
                      <a:pt x="4952" y="24450"/>
                      <a:pt x="7692" y="25764"/>
                    </a:cubicBezTo>
                    <a:cubicBezTo>
                      <a:pt x="9527" y="26649"/>
                      <a:pt x="11500" y="27095"/>
                      <a:pt x="13553" y="27095"/>
                    </a:cubicBezTo>
                    <a:cubicBezTo>
                      <a:pt x="15631" y="27095"/>
                      <a:pt x="17626" y="26637"/>
                      <a:pt x="19473" y="25736"/>
                    </a:cubicBezTo>
                    <a:cubicBezTo>
                      <a:pt x="22215" y="24403"/>
                      <a:pt x="24450" y="22151"/>
                      <a:pt x="25769" y="19409"/>
                    </a:cubicBezTo>
                    <a:cubicBezTo>
                      <a:pt x="26651" y="17571"/>
                      <a:pt x="27097" y="15601"/>
                      <a:pt x="27097" y="13551"/>
                    </a:cubicBezTo>
                    <a:cubicBezTo>
                      <a:pt x="27097" y="6080"/>
                      <a:pt x="21018" y="1"/>
                      <a:pt x="1355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5;p42">
                <a:extLst>
                  <a:ext uri="{FF2B5EF4-FFF2-40B4-BE49-F238E27FC236}">
                    <a16:creationId xmlns:a16="http://schemas.microsoft.com/office/drawing/2014/main" id="{EAD9A19C-62CF-2665-2726-E40DF52E20E2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6;p42">
                <a:extLst>
                  <a:ext uri="{FF2B5EF4-FFF2-40B4-BE49-F238E27FC236}">
                    <a16:creationId xmlns:a16="http://schemas.microsoft.com/office/drawing/2014/main" id="{A5BDC0F4-3659-8863-62E7-53F601DFD7A9}"/>
                  </a:ext>
                </a:extLst>
              </p:cNvPr>
              <p:cNvSpPr/>
              <p:nvPr/>
            </p:nvSpPr>
            <p:spPr>
              <a:xfrm>
                <a:off x="6329577" y="3042418"/>
                <a:ext cx="858751" cy="538921"/>
              </a:xfrm>
              <a:custGeom>
                <a:avLst/>
                <a:gdLst/>
                <a:ahLst/>
                <a:cxnLst/>
                <a:rect l="l" t="t" r="r" b="b"/>
                <a:pathLst>
                  <a:path w="27637" h="17344" extrusionOk="0">
                    <a:moveTo>
                      <a:pt x="13757" y="0"/>
                    </a:moveTo>
                    <a:cubicBezTo>
                      <a:pt x="6211" y="0"/>
                      <a:pt x="99" y="6114"/>
                      <a:pt x="99" y="13662"/>
                    </a:cubicBezTo>
                    <a:cubicBezTo>
                      <a:pt x="99" y="13662"/>
                      <a:pt x="1" y="17127"/>
                      <a:pt x="838" y="17311"/>
                    </a:cubicBezTo>
                    <a:cubicBezTo>
                      <a:pt x="934" y="17332"/>
                      <a:pt x="1022" y="17343"/>
                      <a:pt x="1104" y="17343"/>
                    </a:cubicBezTo>
                    <a:cubicBezTo>
                      <a:pt x="1732" y="17343"/>
                      <a:pt x="1970" y="16716"/>
                      <a:pt x="2135" y="15578"/>
                    </a:cubicBezTo>
                    <a:cubicBezTo>
                      <a:pt x="2322" y="14295"/>
                      <a:pt x="3145" y="12256"/>
                      <a:pt x="5678" y="11374"/>
                    </a:cubicBezTo>
                    <a:cubicBezTo>
                      <a:pt x="8245" y="10476"/>
                      <a:pt x="12318" y="10825"/>
                      <a:pt x="13816" y="7664"/>
                    </a:cubicBezTo>
                    <a:cubicBezTo>
                      <a:pt x="15317" y="10825"/>
                      <a:pt x="19393" y="10476"/>
                      <a:pt x="21962" y="11374"/>
                    </a:cubicBezTo>
                    <a:cubicBezTo>
                      <a:pt x="24498" y="12256"/>
                      <a:pt x="25321" y="14295"/>
                      <a:pt x="25505" y="15578"/>
                    </a:cubicBezTo>
                    <a:cubicBezTo>
                      <a:pt x="25668" y="16714"/>
                      <a:pt x="25905" y="17343"/>
                      <a:pt x="26536" y="17343"/>
                    </a:cubicBezTo>
                    <a:cubicBezTo>
                      <a:pt x="26618" y="17343"/>
                      <a:pt x="26707" y="17332"/>
                      <a:pt x="26803" y="17311"/>
                    </a:cubicBezTo>
                    <a:cubicBezTo>
                      <a:pt x="27637" y="17127"/>
                      <a:pt x="27542" y="13662"/>
                      <a:pt x="27542" y="13662"/>
                    </a:cubicBezTo>
                    <a:cubicBezTo>
                      <a:pt x="27542" y="6117"/>
                      <a:pt x="21424" y="0"/>
                      <a:pt x="13881" y="0"/>
                    </a:cubicBezTo>
                    <a:cubicBezTo>
                      <a:pt x="13860" y="0"/>
                      <a:pt x="13839" y="0"/>
                      <a:pt x="13819" y="0"/>
                    </a:cubicBezTo>
                    <a:cubicBezTo>
                      <a:pt x="13798" y="0"/>
                      <a:pt x="13778" y="0"/>
                      <a:pt x="137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7;p42">
                <a:extLst>
                  <a:ext uri="{FF2B5EF4-FFF2-40B4-BE49-F238E27FC236}">
                    <a16:creationId xmlns:a16="http://schemas.microsoft.com/office/drawing/2014/main" id="{AB404519-7744-774A-BBF1-1FCE0B5FF988}"/>
                  </a:ext>
                </a:extLst>
              </p:cNvPr>
              <p:cNvSpPr/>
              <p:nvPr/>
            </p:nvSpPr>
            <p:spPr>
              <a:xfrm>
                <a:off x="6325444" y="3035893"/>
                <a:ext cx="867140" cy="551630"/>
              </a:xfrm>
              <a:custGeom>
                <a:avLst/>
                <a:gdLst/>
                <a:ahLst/>
                <a:cxnLst/>
                <a:rect l="l" t="t" r="r" b="b"/>
                <a:pathLst>
                  <a:path w="27907" h="17753" extrusionOk="0">
                    <a:moveTo>
                      <a:pt x="14025" y="414"/>
                    </a:moveTo>
                    <a:cubicBezTo>
                      <a:pt x="17602" y="414"/>
                      <a:pt x="20972" y="1802"/>
                      <a:pt x="23515" y="4334"/>
                    </a:cubicBezTo>
                    <a:cubicBezTo>
                      <a:pt x="26071" y="6875"/>
                      <a:pt x="27480" y="10262"/>
                      <a:pt x="27480" y="13875"/>
                    </a:cubicBezTo>
                    <a:cubicBezTo>
                      <a:pt x="27521" y="15468"/>
                      <a:pt x="27298" y="17234"/>
                      <a:pt x="26896" y="17323"/>
                    </a:cubicBezTo>
                    <a:cubicBezTo>
                      <a:pt x="26812" y="17343"/>
                      <a:pt x="26736" y="17353"/>
                      <a:pt x="26667" y="17353"/>
                    </a:cubicBezTo>
                    <a:cubicBezTo>
                      <a:pt x="26552" y="17353"/>
                      <a:pt x="26458" y="17325"/>
                      <a:pt x="26378" y="17267"/>
                    </a:cubicBezTo>
                    <a:cubicBezTo>
                      <a:pt x="26062" y="17052"/>
                      <a:pt x="25931" y="16385"/>
                      <a:pt x="25842" y="15761"/>
                    </a:cubicBezTo>
                    <a:cubicBezTo>
                      <a:pt x="25730" y="14996"/>
                      <a:pt x="25136" y="12427"/>
                      <a:pt x="22162" y="11392"/>
                    </a:cubicBezTo>
                    <a:cubicBezTo>
                      <a:pt x="21437" y="11138"/>
                      <a:pt x="20617" y="10987"/>
                      <a:pt x="19746" y="10825"/>
                    </a:cubicBezTo>
                    <a:cubicBezTo>
                      <a:pt x="17500" y="10413"/>
                      <a:pt x="15177" y="9980"/>
                      <a:pt x="14133" y="7785"/>
                    </a:cubicBezTo>
                    <a:cubicBezTo>
                      <a:pt x="14100" y="7715"/>
                      <a:pt x="14027" y="7670"/>
                      <a:pt x="13949" y="7670"/>
                    </a:cubicBezTo>
                    <a:cubicBezTo>
                      <a:pt x="13868" y="7670"/>
                      <a:pt x="13798" y="7715"/>
                      <a:pt x="13782" y="7790"/>
                    </a:cubicBezTo>
                    <a:cubicBezTo>
                      <a:pt x="12738" y="9986"/>
                      <a:pt x="10417" y="10415"/>
                      <a:pt x="8171" y="10831"/>
                    </a:cubicBezTo>
                    <a:cubicBezTo>
                      <a:pt x="7298" y="10990"/>
                      <a:pt x="6478" y="11143"/>
                      <a:pt x="5753" y="11395"/>
                    </a:cubicBezTo>
                    <a:cubicBezTo>
                      <a:pt x="2776" y="12435"/>
                      <a:pt x="2187" y="15002"/>
                      <a:pt x="2076" y="15763"/>
                    </a:cubicBezTo>
                    <a:cubicBezTo>
                      <a:pt x="1984" y="16388"/>
                      <a:pt x="1847" y="17055"/>
                      <a:pt x="1537" y="17270"/>
                    </a:cubicBezTo>
                    <a:cubicBezTo>
                      <a:pt x="1455" y="17326"/>
                      <a:pt x="1359" y="17354"/>
                      <a:pt x="1243" y="17354"/>
                    </a:cubicBezTo>
                    <a:cubicBezTo>
                      <a:pt x="1175" y="17354"/>
                      <a:pt x="1101" y="17344"/>
                      <a:pt x="1018" y="17326"/>
                    </a:cubicBezTo>
                    <a:cubicBezTo>
                      <a:pt x="614" y="17236"/>
                      <a:pt x="391" y="15470"/>
                      <a:pt x="435" y="13872"/>
                    </a:cubicBezTo>
                    <a:cubicBezTo>
                      <a:pt x="435" y="10265"/>
                      <a:pt x="1844" y="6878"/>
                      <a:pt x="4400" y="4334"/>
                    </a:cubicBezTo>
                    <a:cubicBezTo>
                      <a:pt x="6944" y="1806"/>
                      <a:pt x="10311" y="414"/>
                      <a:pt x="13896" y="414"/>
                    </a:cubicBezTo>
                    <a:lnTo>
                      <a:pt x="13960" y="414"/>
                    </a:lnTo>
                    <a:cubicBezTo>
                      <a:pt x="13982" y="414"/>
                      <a:pt x="14003" y="414"/>
                      <a:pt x="14025" y="414"/>
                    </a:cubicBezTo>
                    <a:close/>
                    <a:moveTo>
                      <a:pt x="13888" y="1"/>
                    </a:moveTo>
                    <a:cubicBezTo>
                      <a:pt x="10198" y="1"/>
                      <a:pt x="6725" y="1433"/>
                      <a:pt x="4107" y="4041"/>
                    </a:cubicBezTo>
                    <a:cubicBezTo>
                      <a:pt x="1476" y="6663"/>
                      <a:pt x="25" y="10150"/>
                      <a:pt x="25" y="13861"/>
                    </a:cubicBezTo>
                    <a:cubicBezTo>
                      <a:pt x="20" y="13894"/>
                      <a:pt x="0" y="14751"/>
                      <a:pt x="81" y="15638"/>
                    </a:cubicBezTo>
                    <a:cubicBezTo>
                      <a:pt x="198" y="16955"/>
                      <a:pt x="466" y="17613"/>
                      <a:pt x="921" y="17713"/>
                    </a:cubicBezTo>
                    <a:cubicBezTo>
                      <a:pt x="1032" y="17739"/>
                      <a:pt x="1136" y="17752"/>
                      <a:pt x="1235" y="17752"/>
                    </a:cubicBezTo>
                    <a:cubicBezTo>
                      <a:pt x="1434" y="17752"/>
                      <a:pt x="1608" y="17699"/>
                      <a:pt x="1758" y="17596"/>
                    </a:cubicBezTo>
                    <a:cubicBezTo>
                      <a:pt x="2173" y="17312"/>
                      <a:pt x="2341" y="16678"/>
                      <a:pt x="2466" y="15816"/>
                    </a:cubicBezTo>
                    <a:cubicBezTo>
                      <a:pt x="2595" y="14912"/>
                      <a:pt x="3186" y="12709"/>
                      <a:pt x="5873" y="11774"/>
                    </a:cubicBezTo>
                    <a:cubicBezTo>
                      <a:pt x="6567" y="11534"/>
                      <a:pt x="7376" y="11383"/>
                      <a:pt x="8230" y="11227"/>
                    </a:cubicBezTo>
                    <a:cubicBezTo>
                      <a:pt x="10353" y="10834"/>
                      <a:pt x="12747" y="10393"/>
                      <a:pt x="13949" y="8312"/>
                    </a:cubicBezTo>
                    <a:cubicBezTo>
                      <a:pt x="15157" y="10393"/>
                      <a:pt x="17548" y="10837"/>
                      <a:pt x="19671" y="11227"/>
                    </a:cubicBezTo>
                    <a:cubicBezTo>
                      <a:pt x="20527" y="11383"/>
                      <a:pt x="21336" y="11534"/>
                      <a:pt x="22028" y="11774"/>
                    </a:cubicBezTo>
                    <a:cubicBezTo>
                      <a:pt x="24712" y="12706"/>
                      <a:pt x="25306" y="14910"/>
                      <a:pt x="25437" y="15816"/>
                    </a:cubicBezTo>
                    <a:cubicBezTo>
                      <a:pt x="25563" y="16676"/>
                      <a:pt x="25730" y="17309"/>
                      <a:pt x="26143" y="17596"/>
                    </a:cubicBezTo>
                    <a:cubicBezTo>
                      <a:pt x="26294" y="17699"/>
                      <a:pt x="26470" y="17752"/>
                      <a:pt x="26668" y="17752"/>
                    </a:cubicBezTo>
                    <a:cubicBezTo>
                      <a:pt x="26765" y="17752"/>
                      <a:pt x="26866" y="17741"/>
                      <a:pt x="26980" y="17713"/>
                    </a:cubicBezTo>
                    <a:cubicBezTo>
                      <a:pt x="27906" y="17507"/>
                      <a:pt x="27901" y="14712"/>
                      <a:pt x="27876" y="13864"/>
                    </a:cubicBezTo>
                    <a:cubicBezTo>
                      <a:pt x="27876" y="10150"/>
                      <a:pt x="26425" y="6663"/>
                      <a:pt x="23794" y="4041"/>
                    </a:cubicBezTo>
                    <a:cubicBezTo>
                      <a:pt x="21179" y="1433"/>
                      <a:pt x="17711" y="1"/>
                      <a:pt x="14016" y="1"/>
                    </a:cubicBezTo>
                    <a:cubicBezTo>
                      <a:pt x="13995" y="1"/>
                      <a:pt x="13973" y="1"/>
                      <a:pt x="13952" y="1"/>
                    </a:cubicBezTo>
                    <a:cubicBezTo>
                      <a:pt x="13930" y="1"/>
                      <a:pt x="13909" y="1"/>
                      <a:pt x="138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8;p42">
                <a:extLst>
                  <a:ext uri="{FF2B5EF4-FFF2-40B4-BE49-F238E27FC236}">
                    <a16:creationId xmlns:a16="http://schemas.microsoft.com/office/drawing/2014/main" id="{841B5C50-B2B9-D54E-066A-FB530F96B44B}"/>
                  </a:ext>
                </a:extLst>
              </p:cNvPr>
              <p:cNvSpPr/>
              <p:nvPr/>
            </p:nvSpPr>
            <p:spPr>
              <a:xfrm>
                <a:off x="6436650" y="4809975"/>
                <a:ext cx="655443" cy="38778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1248" extrusionOk="0">
                    <a:moveTo>
                      <a:pt x="0" y="1"/>
                    </a:moveTo>
                    <a:lnTo>
                      <a:pt x="0" y="1248"/>
                    </a:lnTo>
                    <a:lnTo>
                      <a:pt x="21094" y="1248"/>
                    </a:lnTo>
                    <a:lnTo>
                      <a:pt x="210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9;p42">
                <a:extLst>
                  <a:ext uri="{FF2B5EF4-FFF2-40B4-BE49-F238E27FC236}">
                    <a16:creationId xmlns:a16="http://schemas.microsoft.com/office/drawing/2014/main" id="{1D5DFA82-2354-63BD-A990-DD6C6FCDCE7D}"/>
                  </a:ext>
                </a:extLst>
              </p:cNvPr>
              <p:cNvSpPr/>
              <p:nvPr/>
            </p:nvSpPr>
            <p:spPr>
              <a:xfrm>
                <a:off x="6430312" y="4803729"/>
                <a:ext cx="668028" cy="51270"/>
              </a:xfrm>
              <a:custGeom>
                <a:avLst/>
                <a:gdLst/>
                <a:ahLst/>
                <a:cxnLst/>
                <a:rect l="l" t="t" r="r" b="b"/>
                <a:pathLst>
                  <a:path w="21499" h="1650" extrusionOk="0">
                    <a:moveTo>
                      <a:pt x="21094" y="405"/>
                    </a:moveTo>
                    <a:lnTo>
                      <a:pt x="21094" y="1245"/>
                    </a:lnTo>
                    <a:lnTo>
                      <a:pt x="405" y="1245"/>
                    </a:lnTo>
                    <a:lnTo>
                      <a:pt x="405" y="405"/>
                    </a:lnTo>
                    <a:close/>
                    <a:moveTo>
                      <a:pt x="204" y="1"/>
                    </a:moveTo>
                    <a:cubicBezTo>
                      <a:pt x="93" y="1"/>
                      <a:pt x="1" y="93"/>
                      <a:pt x="1" y="205"/>
                    </a:cubicBezTo>
                    <a:lnTo>
                      <a:pt x="1" y="1449"/>
                    </a:lnTo>
                    <a:cubicBezTo>
                      <a:pt x="1" y="1560"/>
                      <a:pt x="93" y="1650"/>
                      <a:pt x="204" y="1650"/>
                    </a:cubicBezTo>
                    <a:lnTo>
                      <a:pt x="21298" y="1650"/>
                    </a:lnTo>
                    <a:cubicBezTo>
                      <a:pt x="21410" y="1650"/>
                      <a:pt x="21499" y="1560"/>
                      <a:pt x="21499" y="1449"/>
                    </a:cubicBezTo>
                    <a:lnTo>
                      <a:pt x="21499" y="205"/>
                    </a:lnTo>
                    <a:cubicBezTo>
                      <a:pt x="21499" y="93"/>
                      <a:pt x="21410" y="1"/>
                      <a:pt x="212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00;p42">
                <a:extLst>
                  <a:ext uri="{FF2B5EF4-FFF2-40B4-BE49-F238E27FC236}">
                    <a16:creationId xmlns:a16="http://schemas.microsoft.com/office/drawing/2014/main" id="{76951DC6-EEBF-211B-4149-30269E47BB6B}"/>
                  </a:ext>
                </a:extLst>
              </p:cNvPr>
              <p:cNvSpPr/>
              <p:nvPr/>
            </p:nvSpPr>
            <p:spPr>
              <a:xfrm>
                <a:off x="6361487" y="4288060"/>
                <a:ext cx="805244" cy="25511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821" extrusionOk="0">
                    <a:moveTo>
                      <a:pt x="991" y="1"/>
                    </a:moveTo>
                    <a:lnTo>
                      <a:pt x="1" y="821"/>
                    </a:lnTo>
                    <a:lnTo>
                      <a:pt x="25915" y="821"/>
                    </a:lnTo>
                    <a:lnTo>
                      <a:pt x="2477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01;p42">
                <a:extLst>
                  <a:ext uri="{FF2B5EF4-FFF2-40B4-BE49-F238E27FC236}">
                    <a16:creationId xmlns:a16="http://schemas.microsoft.com/office/drawing/2014/main" id="{E5DEC620-B519-75B5-A09F-5BDD1C5B01BF}"/>
                  </a:ext>
                </a:extLst>
              </p:cNvPr>
              <p:cNvSpPr/>
              <p:nvPr/>
            </p:nvSpPr>
            <p:spPr>
              <a:xfrm>
                <a:off x="6354745" y="4281908"/>
                <a:ext cx="818667" cy="38095"/>
              </a:xfrm>
              <a:custGeom>
                <a:avLst/>
                <a:gdLst/>
                <a:ahLst/>
                <a:cxnLst/>
                <a:rect l="l" t="t" r="r" b="b"/>
                <a:pathLst>
                  <a:path w="26347" h="1226" extrusionOk="0">
                    <a:moveTo>
                      <a:pt x="24930" y="402"/>
                    </a:moveTo>
                    <a:lnTo>
                      <a:pt x="25507" y="821"/>
                    </a:lnTo>
                    <a:lnTo>
                      <a:pt x="781" y="821"/>
                    </a:lnTo>
                    <a:lnTo>
                      <a:pt x="1283" y="402"/>
                    </a:lnTo>
                    <a:close/>
                    <a:moveTo>
                      <a:pt x="1202" y="0"/>
                    </a:moveTo>
                    <a:cubicBezTo>
                      <a:pt x="1158" y="0"/>
                      <a:pt x="1108" y="14"/>
                      <a:pt x="1074" y="45"/>
                    </a:cubicBezTo>
                    <a:lnTo>
                      <a:pt x="86" y="868"/>
                    </a:lnTo>
                    <a:cubicBezTo>
                      <a:pt x="20" y="921"/>
                      <a:pt x="0" y="1010"/>
                      <a:pt x="28" y="1091"/>
                    </a:cubicBezTo>
                    <a:cubicBezTo>
                      <a:pt x="59" y="1172"/>
                      <a:pt x="131" y="1225"/>
                      <a:pt x="218" y="1225"/>
                    </a:cubicBezTo>
                    <a:lnTo>
                      <a:pt x="26132" y="1225"/>
                    </a:lnTo>
                    <a:cubicBezTo>
                      <a:pt x="26218" y="1225"/>
                      <a:pt x="26299" y="1167"/>
                      <a:pt x="26322" y="1088"/>
                    </a:cubicBezTo>
                    <a:cubicBezTo>
                      <a:pt x="26347" y="1005"/>
                      <a:pt x="26316" y="915"/>
                      <a:pt x="26246" y="862"/>
                    </a:cubicBezTo>
                    <a:lnTo>
                      <a:pt x="25108" y="39"/>
                    </a:lnTo>
                    <a:cubicBezTo>
                      <a:pt x="25072" y="14"/>
                      <a:pt x="25030" y="0"/>
                      <a:pt x="249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02;p42">
                <a:extLst>
                  <a:ext uri="{FF2B5EF4-FFF2-40B4-BE49-F238E27FC236}">
                    <a16:creationId xmlns:a16="http://schemas.microsoft.com/office/drawing/2014/main" id="{99480297-EE7D-3B13-FAA4-24B3BCE4F75E}"/>
                  </a:ext>
                </a:extLst>
              </p:cNvPr>
              <p:cNvSpPr/>
              <p:nvPr/>
            </p:nvSpPr>
            <p:spPr>
              <a:xfrm>
                <a:off x="6361487" y="4313539"/>
                <a:ext cx="805244" cy="496570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15981" extrusionOk="0">
                    <a:moveTo>
                      <a:pt x="1" y="1"/>
                    </a:moveTo>
                    <a:lnTo>
                      <a:pt x="2405" y="15981"/>
                    </a:lnTo>
                    <a:lnTo>
                      <a:pt x="23513" y="15981"/>
                    </a:lnTo>
                    <a:lnTo>
                      <a:pt x="259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03;p42">
                <a:extLst>
                  <a:ext uri="{FF2B5EF4-FFF2-40B4-BE49-F238E27FC236}">
                    <a16:creationId xmlns:a16="http://schemas.microsoft.com/office/drawing/2014/main" id="{9D6C137C-4C9C-6A6E-0255-47CB0E49C5A1}"/>
                  </a:ext>
                </a:extLst>
              </p:cNvPr>
              <p:cNvSpPr/>
              <p:nvPr/>
            </p:nvSpPr>
            <p:spPr>
              <a:xfrm>
                <a:off x="6354993" y="4307387"/>
                <a:ext cx="818263" cy="508968"/>
              </a:xfrm>
              <a:custGeom>
                <a:avLst/>
                <a:gdLst/>
                <a:ahLst/>
                <a:cxnLst/>
                <a:rect l="l" t="t" r="r" b="b"/>
                <a:pathLst>
                  <a:path w="26334" h="16380" extrusionOk="0">
                    <a:moveTo>
                      <a:pt x="25890" y="405"/>
                    </a:moveTo>
                    <a:lnTo>
                      <a:pt x="23546" y="15975"/>
                    </a:lnTo>
                    <a:lnTo>
                      <a:pt x="2787" y="15975"/>
                    </a:lnTo>
                    <a:lnTo>
                      <a:pt x="447" y="405"/>
                    </a:lnTo>
                    <a:close/>
                    <a:moveTo>
                      <a:pt x="210" y="1"/>
                    </a:moveTo>
                    <a:cubicBezTo>
                      <a:pt x="151" y="1"/>
                      <a:pt x="95" y="23"/>
                      <a:pt x="56" y="70"/>
                    </a:cubicBezTo>
                    <a:cubicBezTo>
                      <a:pt x="23" y="112"/>
                      <a:pt x="0" y="171"/>
                      <a:pt x="12" y="229"/>
                    </a:cubicBezTo>
                    <a:lnTo>
                      <a:pt x="2414" y="16206"/>
                    </a:lnTo>
                    <a:cubicBezTo>
                      <a:pt x="2427" y="16307"/>
                      <a:pt x="2511" y="16379"/>
                      <a:pt x="2614" y="16379"/>
                    </a:cubicBezTo>
                    <a:lnTo>
                      <a:pt x="23722" y="16379"/>
                    </a:lnTo>
                    <a:cubicBezTo>
                      <a:pt x="23822" y="16379"/>
                      <a:pt x="23906" y="16307"/>
                      <a:pt x="23920" y="16206"/>
                    </a:cubicBezTo>
                    <a:lnTo>
                      <a:pt x="26322" y="229"/>
                    </a:lnTo>
                    <a:cubicBezTo>
                      <a:pt x="26333" y="174"/>
                      <a:pt x="26316" y="115"/>
                      <a:pt x="26277" y="70"/>
                    </a:cubicBezTo>
                    <a:cubicBezTo>
                      <a:pt x="26238" y="23"/>
                      <a:pt x="26183" y="1"/>
                      <a:pt x="261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4;p42">
                <a:extLst>
                  <a:ext uri="{FF2B5EF4-FFF2-40B4-BE49-F238E27FC236}">
                    <a16:creationId xmlns:a16="http://schemas.microsoft.com/office/drawing/2014/main" id="{E2765273-CF70-F0D5-16E2-EF6A763C5D62}"/>
                  </a:ext>
                </a:extLst>
              </p:cNvPr>
              <p:cNvSpPr/>
              <p:nvPr/>
            </p:nvSpPr>
            <p:spPr>
              <a:xfrm>
                <a:off x="6675283" y="4476853"/>
                <a:ext cx="190133" cy="183017"/>
              </a:xfrm>
              <a:custGeom>
                <a:avLst/>
                <a:gdLst/>
                <a:ahLst/>
                <a:cxnLst/>
                <a:rect l="l" t="t" r="r" b="b"/>
                <a:pathLst>
                  <a:path w="6119" h="5890" extrusionOk="0">
                    <a:moveTo>
                      <a:pt x="3055" y="1"/>
                    </a:moveTo>
                    <a:cubicBezTo>
                      <a:pt x="2634" y="1"/>
                      <a:pt x="2545" y="1608"/>
                      <a:pt x="2545" y="1608"/>
                    </a:cubicBezTo>
                    <a:cubicBezTo>
                      <a:pt x="2545" y="1608"/>
                      <a:pt x="1657" y="671"/>
                      <a:pt x="1239" y="671"/>
                    </a:cubicBezTo>
                    <a:cubicBezTo>
                      <a:pt x="1190" y="671"/>
                      <a:pt x="1148" y="683"/>
                      <a:pt x="1114" y="712"/>
                    </a:cubicBezTo>
                    <a:cubicBezTo>
                      <a:pt x="790" y="983"/>
                      <a:pt x="1750" y="2277"/>
                      <a:pt x="1750" y="2277"/>
                    </a:cubicBezTo>
                    <a:cubicBezTo>
                      <a:pt x="1750" y="2277"/>
                      <a:pt x="1396" y="2236"/>
                      <a:pt x="1014" y="2236"/>
                    </a:cubicBezTo>
                    <a:cubicBezTo>
                      <a:pt x="583" y="2236"/>
                      <a:pt x="114" y="2288"/>
                      <a:pt x="76" y="2509"/>
                    </a:cubicBezTo>
                    <a:cubicBezTo>
                      <a:pt x="1" y="2922"/>
                      <a:pt x="1569" y="3295"/>
                      <a:pt x="1569" y="3295"/>
                    </a:cubicBezTo>
                    <a:cubicBezTo>
                      <a:pt x="1569" y="3295"/>
                      <a:pt x="221" y="4183"/>
                      <a:pt x="433" y="4548"/>
                    </a:cubicBezTo>
                    <a:cubicBezTo>
                      <a:pt x="476" y="4621"/>
                      <a:pt x="569" y="4650"/>
                      <a:pt x="690" y="4650"/>
                    </a:cubicBezTo>
                    <a:cubicBezTo>
                      <a:pt x="1169" y="4650"/>
                      <a:pt x="2087" y="4191"/>
                      <a:pt x="2087" y="4191"/>
                    </a:cubicBezTo>
                    <a:lnTo>
                      <a:pt x="2087" y="4191"/>
                    </a:lnTo>
                    <a:cubicBezTo>
                      <a:pt x="2087" y="4191"/>
                      <a:pt x="1627" y="5734"/>
                      <a:pt x="2023" y="5879"/>
                    </a:cubicBezTo>
                    <a:cubicBezTo>
                      <a:pt x="2042" y="5886"/>
                      <a:pt x="2062" y="5889"/>
                      <a:pt x="2082" y="5889"/>
                    </a:cubicBezTo>
                    <a:cubicBezTo>
                      <a:pt x="2482" y="5889"/>
                      <a:pt x="3061" y="4548"/>
                      <a:pt x="3061" y="4548"/>
                    </a:cubicBezTo>
                    <a:cubicBezTo>
                      <a:pt x="3061" y="4548"/>
                      <a:pt x="3638" y="5889"/>
                      <a:pt x="4038" y="5889"/>
                    </a:cubicBezTo>
                    <a:cubicBezTo>
                      <a:pt x="4058" y="5889"/>
                      <a:pt x="4077" y="5886"/>
                      <a:pt x="4096" y="5879"/>
                    </a:cubicBezTo>
                    <a:cubicBezTo>
                      <a:pt x="4492" y="5734"/>
                      <a:pt x="4032" y="4191"/>
                      <a:pt x="4032" y="4191"/>
                    </a:cubicBezTo>
                    <a:lnTo>
                      <a:pt x="4032" y="4191"/>
                    </a:lnTo>
                    <a:cubicBezTo>
                      <a:pt x="4032" y="4191"/>
                      <a:pt x="4949" y="4651"/>
                      <a:pt x="5428" y="4651"/>
                    </a:cubicBezTo>
                    <a:cubicBezTo>
                      <a:pt x="5550" y="4651"/>
                      <a:pt x="5643" y="4622"/>
                      <a:pt x="5686" y="4548"/>
                    </a:cubicBezTo>
                    <a:cubicBezTo>
                      <a:pt x="5895" y="4183"/>
                      <a:pt x="4551" y="3295"/>
                      <a:pt x="4551" y="3295"/>
                    </a:cubicBezTo>
                    <a:cubicBezTo>
                      <a:pt x="4551" y="3295"/>
                      <a:pt x="6119" y="2922"/>
                      <a:pt x="6046" y="2509"/>
                    </a:cubicBezTo>
                    <a:cubicBezTo>
                      <a:pt x="6006" y="2288"/>
                      <a:pt x="5538" y="2236"/>
                      <a:pt x="5107" y="2236"/>
                    </a:cubicBezTo>
                    <a:cubicBezTo>
                      <a:pt x="4725" y="2236"/>
                      <a:pt x="4372" y="2277"/>
                      <a:pt x="4372" y="2277"/>
                    </a:cubicBezTo>
                    <a:cubicBezTo>
                      <a:pt x="4372" y="2277"/>
                      <a:pt x="5329" y="983"/>
                      <a:pt x="5006" y="712"/>
                    </a:cubicBezTo>
                    <a:cubicBezTo>
                      <a:pt x="4971" y="683"/>
                      <a:pt x="4929" y="670"/>
                      <a:pt x="4879" y="670"/>
                    </a:cubicBezTo>
                    <a:cubicBezTo>
                      <a:pt x="4461" y="670"/>
                      <a:pt x="3574" y="1608"/>
                      <a:pt x="3574" y="1608"/>
                    </a:cubicBezTo>
                    <a:cubicBezTo>
                      <a:pt x="3574" y="1608"/>
                      <a:pt x="3480" y="1"/>
                      <a:pt x="30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5;p42">
                <a:extLst>
                  <a:ext uri="{FF2B5EF4-FFF2-40B4-BE49-F238E27FC236}">
                    <a16:creationId xmlns:a16="http://schemas.microsoft.com/office/drawing/2014/main" id="{9922CE12-7F87-5D37-ADC2-C3FD8E21EDBF}"/>
                  </a:ext>
                </a:extLst>
              </p:cNvPr>
              <p:cNvSpPr/>
              <p:nvPr/>
            </p:nvSpPr>
            <p:spPr>
              <a:xfrm>
                <a:off x="6668789" y="4470701"/>
                <a:ext cx="202686" cy="195601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6295" extrusionOk="0">
                    <a:moveTo>
                      <a:pt x="3259" y="411"/>
                    </a:moveTo>
                    <a:cubicBezTo>
                      <a:pt x="3387" y="522"/>
                      <a:pt x="3538" y="1175"/>
                      <a:pt x="3577" y="1822"/>
                    </a:cubicBezTo>
                    <a:cubicBezTo>
                      <a:pt x="3580" y="1903"/>
                      <a:pt x="3633" y="1973"/>
                      <a:pt x="3708" y="2001"/>
                    </a:cubicBezTo>
                    <a:cubicBezTo>
                      <a:pt x="3731" y="2008"/>
                      <a:pt x="3755" y="2012"/>
                      <a:pt x="3778" y="2012"/>
                    </a:cubicBezTo>
                    <a:cubicBezTo>
                      <a:pt x="3833" y="2012"/>
                      <a:pt x="3886" y="1991"/>
                      <a:pt x="3926" y="1948"/>
                    </a:cubicBezTo>
                    <a:cubicBezTo>
                      <a:pt x="4375" y="1479"/>
                      <a:pt x="4905" y="1072"/>
                      <a:pt x="5075" y="1072"/>
                    </a:cubicBezTo>
                    <a:cubicBezTo>
                      <a:pt x="5103" y="1242"/>
                      <a:pt x="4796" y="1833"/>
                      <a:pt x="4408" y="2358"/>
                    </a:cubicBezTo>
                    <a:cubicBezTo>
                      <a:pt x="4361" y="2419"/>
                      <a:pt x="4353" y="2506"/>
                      <a:pt x="4394" y="2576"/>
                    </a:cubicBezTo>
                    <a:cubicBezTo>
                      <a:pt x="4432" y="2638"/>
                      <a:pt x="4498" y="2678"/>
                      <a:pt x="4569" y="2678"/>
                    </a:cubicBezTo>
                    <a:cubicBezTo>
                      <a:pt x="4578" y="2678"/>
                      <a:pt x="4586" y="2677"/>
                      <a:pt x="4595" y="2676"/>
                    </a:cubicBezTo>
                    <a:cubicBezTo>
                      <a:pt x="4832" y="2649"/>
                      <a:pt x="5073" y="2637"/>
                      <a:pt x="5288" y="2637"/>
                    </a:cubicBezTo>
                    <a:cubicBezTo>
                      <a:pt x="5659" y="2637"/>
                      <a:pt x="5956" y="2674"/>
                      <a:pt x="6038" y="2743"/>
                    </a:cubicBezTo>
                    <a:cubicBezTo>
                      <a:pt x="5951" y="2885"/>
                      <a:pt x="5335" y="3147"/>
                      <a:pt x="4701" y="3298"/>
                    </a:cubicBezTo>
                    <a:cubicBezTo>
                      <a:pt x="4626" y="3315"/>
                      <a:pt x="4565" y="3379"/>
                      <a:pt x="4551" y="3457"/>
                    </a:cubicBezTo>
                    <a:cubicBezTo>
                      <a:pt x="4539" y="3538"/>
                      <a:pt x="4573" y="3619"/>
                      <a:pt x="4640" y="3664"/>
                    </a:cubicBezTo>
                    <a:cubicBezTo>
                      <a:pt x="5184" y="4023"/>
                      <a:pt x="5672" y="4475"/>
                      <a:pt x="5703" y="4643"/>
                    </a:cubicBezTo>
                    <a:cubicBezTo>
                      <a:pt x="5685" y="4649"/>
                      <a:pt x="5661" y="4652"/>
                      <a:pt x="5631" y="4652"/>
                    </a:cubicBezTo>
                    <a:cubicBezTo>
                      <a:pt x="5402" y="4652"/>
                      <a:pt x="4841" y="4467"/>
                      <a:pt x="4325" y="4210"/>
                    </a:cubicBezTo>
                    <a:cubicBezTo>
                      <a:pt x="4297" y="4198"/>
                      <a:pt x="4268" y="4191"/>
                      <a:pt x="4238" y="4191"/>
                    </a:cubicBezTo>
                    <a:cubicBezTo>
                      <a:pt x="4190" y="4191"/>
                      <a:pt x="4142" y="4208"/>
                      <a:pt x="4104" y="4241"/>
                    </a:cubicBezTo>
                    <a:cubicBezTo>
                      <a:pt x="4046" y="4291"/>
                      <a:pt x="4018" y="4375"/>
                      <a:pt x="4043" y="4453"/>
                    </a:cubicBezTo>
                    <a:cubicBezTo>
                      <a:pt x="4227" y="5078"/>
                      <a:pt x="4311" y="5739"/>
                      <a:pt x="4227" y="5887"/>
                    </a:cubicBezTo>
                    <a:cubicBezTo>
                      <a:pt x="4068" y="5826"/>
                      <a:pt x="3705" y="5265"/>
                      <a:pt x="3446" y="4668"/>
                    </a:cubicBezTo>
                    <a:cubicBezTo>
                      <a:pt x="3415" y="4595"/>
                      <a:pt x="3343" y="4548"/>
                      <a:pt x="3262" y="4548"/>
                    </a:cubicBezTo>
                    <a:cubicBezTo>
                      <a:pt x="3181" y="4548"/>
                      <a:pt x="3108" y="4595"/>
                      <a:pt x="3078" y="4668"/>
                    </a:cubicBezTo>
                    <a:cubicBezTo>
                      <a:pt x="2818" y="5265"/>
                      <a:pt x="2453" y="5826"/>
                      <a:pt x="2296" y="5887"/>
                    </a:cubicBezTo>
                    <a:cubicBezTo>
                      <a:pt x="2213" y="5739"/>
                      <a:pt x="2296" y="5078"/>
                      <a:pt x="2481" y="4453"/>
                    </a:cubicBezTo>
                    <a:cubicBezTo>
                      <a:pt x="2506" y="4375"/>
                      <a:pt x="2481" y="4291"/>
                      <a:pt x="2419" y="4241"/>
                    </a:cubicBezTo>
                    <a:cubicBezTo>
                      <a:pt x="2383" y="4208"/>
                      <a:pt x="2335" y="4191"/>
                      <a:pt x="2288" y="4191"/>
                    </a:cubicBezTo>
                    <a:cubicBezTo>
                      <a:pt x="2257" y="4191"/>
                      <a:pt x="2227" y="4199"/>
                      <a:pt x="2190" y="4210"/>
                    </a:cubicBezTo>
                    <a:cubicBezTo>
                      <a:pt x="1679" y="4470"/>
                      <a:pt x="1118" y="4652"/>
                      <a:pt x="887" y="4652"/>
                    </a:cubicBezTo>
                    <a:cubicBezTo>
                      <a:pt x="857" y="4652"/>
                      <a:pt x="833" y="4649"/>
                      <a:pt x="815" y="4643"/>
                    </a:cubicBezTo>
                    <a:cubicBezTo>
                      <a:pt x="846" y="4475"/>
                      <a:pt x="1337" y="4023"/>
                      <a:pt x="1878" y="3664"/>
                    </a:cubicBezTo>
                    <a:cubicBezTo>
                      <a:pt x="1945" y="3619"/>
                      <a:pt x="1978" y="3538"/>
                      <a:pt x="1964" y="3457"/>
                    </a:cubicBezTo>
                    <a:cubicBezTo>
                      <a:pt x="1953" y="3382"/>
                      <a:pt x="1892" y="3315"/>
                      <a:pt x="1814" y="3298"/>
                    </a:cubicBezTo>
                    <a:cubicBezTo>
                      <a:pt x="1181" y="3147"/>
                      <a:pt x="567" y="2891"/>
                      <a:pt x="480" y="2743"/>
                    </a:cubicBezTo>
                    <a:cubicBezTo>
                      <a:pt x="562" y="2675"/>
                      <a:pt x="863" y="2637"/>
                      <a:pt x="1238" y="2637"/>
                    </a:cubicBezTo>
                    <a:cubicBezTo>
                      <a:pt x="1452" y="2637"/>
                      <a:pt x="1689" y="2650"/>
                      <a:pt x="1923" y="2676"/>
                    </a:cubicBezTo>
                    <a:cubicBezTo>
                      <a:pt x="1930" y="2677"/>
                      <a:pt x="1937" y="2677"/>
                      <a:pt x="1944" y="2677"/>
                    </a:cubicBezTo>
                    <a:cubicBezTo>
                      <a:pt x="2017" y="2677"/>
                      <a:pt x="2083" y="2639"/>
                      <a:pt x="2121" y="2576"/>
                    </a:cubicBezTo>
                    <a:cubicBezTo>
                      <a:pt x="2160" y="2506"/>
                      <a:pt x="2157" y="2419"/>
                      <a:pt x="2107" y="2358"/>
                    </a:cubicBezTo>
                    <a:cubicBezTo>
                      <a:pt x="1716" y="1836"/>
                      <a:pt x="1412" y="1242"/>
                      <a:pt x="1443" y="1072"/>
                    </a:cubicBezTo>
                    <a:cubicBezTo>
                      <a:pt x="1613" y="1072"/>
                      <a:pt x="2146" y="1479"/>
                      <a:pt x="2592" y="1948"/>
                    </a:cubicBezTo>
                    <a:cubicBezTo>
                      <a:pt x="2631" y="1991"/>
                      <a:pt x="2685" y="2013"/>
                      <a:pt x="2739" y="2013"/>
                    </a:cubicBezTo>
                    <a:cubicBezTo>
                      <a:pt x="2762" y="2013"/>
                      <a:pt x="2785" y="2009"/>
                      <a:pt x="2807" y="2001"/>
                    </a:cubicBezTo>
                    <a:cubicBezTo>
                      <a:pt x="2885" y="1973"/>
                      <a:pt x="2935" y="1903"/>
                      <a:pt x="2941" y="1822"/>
                    </a:cubicBezTo>
                    <a:cubicBezTo>
                      <a:pt x="2980" y="1175"/>
                      <a:pt x="3131" y="519"/>
                      <a:pt x="3259" y="411"/>
                    </a:cubicBezTo>
                    <a:close/>
                    <a:moveTo>
                      <a:pt x="3262" y="1"/>
                    </a:moveTo>
                    <a:cubicBezTo>
                      <a:pt x="2832" y="1"/>
                      <a:pt x="2651" y="726"/>
                      <a:pt x="2578" y="1359"/>
                    </a:cubicBezTo>
                    <a:cubicBezTo>
                      <a:pt x="2210" y="1018"/>
                      <a:pt x="1760" y="671"/>
                      <a:pt x="1426" y="671"/>
                    </a:cubicBezTo>
                    <a:cubicBezTo>
                      <a:pt x="1334" y="671"/>
                      <a:pt x="1251" y="697"/>
                      <a:pt x="1181" y="757"/>
                    </a:cubicBezTo>
                    <a:cubicBezTo>
                      <a:pt x="851" y="1033"/>
                      <a:pt x="1181" y="1705"/>
                      <a:pt x="1532" y="2238"/>
                    </a:cubicBezTo>
                    <a:cubicBezTo>
                      <a:pt x="1430" y="2233"/>
                      <a:pt x="1326" y="2229"/>
                      <a:pt x="1222" y="2229"/>
                    </a:cubicBezTo>
                    <a:cubicBezTo>
                      <a:pt x="676" y="2229"/>
                      <a:pt x="137" y="2319"/>
                      <a:pt x="76" y="2673"/>
                    </a:cubicBezTo>
                    <a:cubicBezTo>
                      <a:pt x="0" y="3100"/>
                      <a:pt x="684" y="3399"/>
                      <a:pt x="1295" y="3585"/>
                    </a:cubicBezTo>
                    <a:cubicBezTo>
                      <a:pt x="782" y="3965"/>
                      <a:pt x="246" y="4484"/>
                      <a:pt x="458" y="4855"/>
                    </a:cubicBezTo>
                    <a:cubicBezTo>
                      <a:pt x="543" y="4998"/>
                      <a:pt x="704" y="5055"/>
                      <a:pt x="903" y="5055"/>
                    </a:cubicBezTo>
                    <a:cubicBezTo>
                      <a:pt x="1215" y="5055"/>
                      <a:pt x="1621" y="4918"/>
                      <a:pt x="1978" y="4763"/>
                    </a:cubicBezTo>
                    <a:lnTo>
                      <a:pt x="1978" y="4763"/>
                    </a:lnTo>
                    <a:cubicBezTo>
                      <a:pt x="1836" y="5385"/>
                      <a:pt x="1755" y="6127"/>
                      <a:pt x="2157" y="6272"/>
                    </a:cubicBezTo>
                    <a:cubicBezTo>
                      <a:pt x="2196" y="6286"/>
                      <a:pt x="2238" y="6294"/>
                      <a:pt x="2280" y="6294"/>
                    </a:cubicBezTo>
                    <a:cubicBezTo>
                      <a:pt x="2642" y="6294"/>
                      <a:pt x="3008" y="5739"/>
                      <a:pt x="3262" y="5226"/>
                    </a:cubicBezTo>
                    <a:cubicBezTo>
                      <a:pt x="3520" y="5740"/>
                      <a:pt x="3884" y="6294"/>
                      <a:pt x="4245" y="6294"/>
                    </a:cubicBezTo>
                    <a:cubicBezTo>
                      <a:pt x="4285" y="6294"/>
                      <a:pt x="4326" y="6287"/>
                      <a:pt x="4366" y="6272"/>
                    </a:cubicBezTo>
                    <a:cubicBezTo>
                      <a:pt x="4771" y="6127"/>
                      <a:pt x="4693" y="5385"/>
                      <a:pt x="4545" y="4763"/>
                    </a:cubicBezTo>
                    <a:lnTo>
                      <a:pt x="4545" y="4763"/>
                    </a:lnTo>
                    <a:cubicBezTo>
                      <a:pt x="4903" y="4916"/>
                      <a:pt x="5312" y="5054"/>
                      <a:pt x="5624" y="5054"/>
                    </a:cubicBezTo>
                    <a:cubicBezTo>
                      <a:pt x="5823" y="5054"/>
                      <a:pt x="5983" y="4998"/>
                      <a:pt x="6065" y="4855"/>
                    </a:cubicBezTo>
                    <a:cubicBezTo>
                      <a:pt x="6277" y="4484"/>
                      <a:pt x="5742" y="3965"/>
                      <a:pt x="5228" y="3585"/>
                    </a:cubicBezTo>
                    <a:cubicBezTo>
                      <a:pt x="5839" y="3399"/>
                      <a:pt x="6523" y="3097"/>
                      <a:pt x="6450" y="2673"/>
                    </a:cubicBezTo>
                    <a:cubicBezTo>
                      <a:pt x="6388" y="2323"/>
                      <a:pt x="5863" y="2227"/>
                      <a:pt x="5321" y="2227"/>
                    </a:cubicBezTo>
                    <a:cubicBezTo>
                      <a:pt x="5211" y="2227"/>
                      <a:pt x="5099" y="2231"/>
                      <a:pt x="4991" y="2238"/>
                    </a:cubicBezTo>
                    <a:cubicBezTo>
                      <a:pt x="5340" y="1705"/>
                      <a:pt x="5672" y="1033"/>
                      <a:pt x="5343" y="757"/>
                    </a:cubicBezTo>
                    <a:cubicBezTo>
                      <a:pt x="5272" y="697"/>
                      <a:pt x="5189" y="671"/>
                      <a:pt x="5096" y="671"/>
                    </a:cubicBezTo>
                    <a:cubicBezTo>
                      <a:pt x="4760" y="671"/>
                      <a:pt x="4308" y="1016"/>
                      <a:pt x="3945" y="1359"/>
                    </a:cubicBezTo>
                    <a:cubicBezTo>
                      <a:pt x="3870" y="726"/>
                      <a:pt x="3691" y="1"/>
                      <a:pt x="32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4" name="TextBox 173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9F28B674-0919-27AB-0F31-FFE67376FA86}"/>
              </a:ext>
            </a:extLst>
          </p:cNvPr>
          <p:cNvSpPr txBox="1"/>
          <p:nvPr/>
        </p:nvSpPr>
        <p:spPr>
          <a:xfrm>
            <a:off x="3157766" y="3638308"/>
            <a:ext cx="291263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Yes, he is.</a:t>
            </a:r>
            <a:endParaRPr lang="en-US" sz="24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8ED2BDDC-B28A-4202-ADDE-52A3AE46EB09}"/>
              </a:ext>
            </a:extLst>
          </p:cNvPr>
          <p:cNvSpPr/>
          <p:nvPr/>
        </p:nvSpPr>
        <p:spPr>
          <a:xfrm>
            <a:off x="123245" y="172994"/>
            <a:ext cx="2473626" cy="2141633"/>
          </a:xfrm>
          <a:custGeom>
            <a:avLst/>
            <a:gdLst>
              <a:gd name="connsiteX0" fmla="*/ 0 w 2473626"/>
              <a:gd name="connsiteY0" fmla="*/ 1070817 h 2141633"/>
              <a:gd name="connsiteX1" fmla="*/ 1236813 w 2473626"/>
              <a:gd name="connsiteY1" fmla="*/ 0 h 2141633"/>
              <a:gd name="connsiteX2" fmla="*/ 2473626 w 2473626"/>
              <a:gd name="connsiteY2" fmla="*/ 1070817 h 2141633"/>
              <a:gd name="connsiteX3" fmla="*/ 1236813 w 2473626"/>
              <a:gd name="connsiteY3" fmla="*/ 2141634 h 2141633"/>
              <a:gd name="connsiteX4" fmla="*/ 0 w 2473626"/>
              <a:gd name="connsiteY4" fmla="*/ 1070817 h 2141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3626" h="2141633" fill="none" extrusionOk="0">
                <a:moveTo>
                  <a:pt x="0" y="1070817"/>
                </a:moveTo>
                <a:cubicBezTo>
                  <a:pt x="36893" y="482144"/>
                  <a:pt x="646570" y="162366"/>
                  <a:pt x="1236813" y="0"/>
                </a:cubicBezTo>
                <a:cubicBezTo>
                  <a:pt x="1930329" y="95895"/>
                  <a:pt x="2461733" y="518869"/>
                  <a:pt x="2473626" y="1070817"/>
                </a:cubicBezTo>
                <a:cubicBezTo>
                  <a:pt x="2509824" y="1614074"/>
                  <a:pt x="1798089" y="2170145"/>
                  <a:pt x="1236813" y="2141634"/>
                </a:cubicBezTo>
                <a:cubicBezTo>
                  <a:pt x="716319" y="2119589"/>
                  <a:pt x="98755" y="1595701"/>
                  <a:pt x="0" y="1070817"/>
                </a:cubicBezTo>
                <a:close/>
              </a:path>
              <a:path w="2473626" h="2141633" stroke="0" extrusionOk="0">
                <a:moveTo>
                  <a:pt x="0" y="1070817"/>
                </a:moveTo>
                <a:cubicBezTo>
                  <a:pt x="-72305" y="482514"/>
                  <a:pt x="635106" y="79997"/>
                  <a:pt x="1236813" y="0"/>
                </a:cubicBezTo>
                <a:cubicBezTo>
                  <a:pt x="1979524" y="122399"/>
                  <a:pt x="2477323" y="592248"/>
                  <a:pt x="2473626" y="1070817"/>
                </a:cubicBezTo>
                <a:cubicBezTo>
                  <a:pt x="2396152" y="1545328"/>
                  <a:pt x="1987498" y="2223382"/>
                  <a:pt x="1236813" y="2141634"/>
                </a:cubicBezTo>
                <a:cubicBezTo>
                  <a:pt x="565142" y="2099224"/>
                  <a:pt x="49609" y="1754706"/>
                  <a:pt x="0" y="1070817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76" name="Rectangle 175">
            <a:extLst>
              <a:ext uri="{FF2B5EF4-FFF2-40B4-BE49-F238E27FC236}">
                <a16:creationId xmlns:a16="http://schemas.microsoft.com/office/drawing/2014/main" id="{1AFC502B-F887-6AA4-0F94-5C84EEEE3E17}"/>
              </a:ext>
            </a:extLst>
          </p:cNvPr>
          <p:cNvSpPr/>
          <p:nvPr/>
        </p:nvSpPr>
        <p:spPr>
          <a:xfrm>
            <a:off x="-747374" y="448661"/>
            <a:ext cx="3975553" cy="156966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Is he </a:t>
            </a:r>
          </a:p>
          <a:p>
            <a:pPr algn="ctr"/>
            <a:r>
              <a:rPr lang="en-US" sz="32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watching</a:t>
            </a:r>
          </a:p>
          <a:p>
            <a:pPr algn="ctr"/>
            <a:r>
              <a:rPr lang="en-US" sz="32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TV ?</a:t>
            </a:r>
            <a:endParaRPr lang="en-US" sz="32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78" name="Oval 177">
            <a:extLst>
              <a:ext uri="{FF2B5EF4-FFF2-40B4-BE49-F238E27FC236}">
                <a16:creationId xmlns:a16="http://schemas.microsoft.com/office/drawing/2014/main" id="{4C92FD74-82ED-A64C-D332-7BC6669EC9C7}"/>
              </a:ext>
            </a:extLst>
          </p:cNvPr>
          <p:cNvSpPr/>
          <p:nvPr/>
        </p:nvSpPr>
        <p:spPr>
          <a:xfrm>
            <a:off x="241075" y="367592"/>
            <a:ext cx="2073757" cy="1681951"/>
          </a:xfrm>
          <a:custGeom>
            <a:avLst/>
            <a:gdLst>
              <a:gd name="connsiteX0" fmla="*/ 0 w 2073757"/>
              <a:gd name="connsiteY0" fmla="*/ 840976 h 1681951"/>
              <a:gd name="connsiteX1" fmla="*/ 1036879 w 2073757"/>
              <a:gd name="connsiteY1" fmla="*/ 0 h 1681951"/>
              <a:gd name="connsiteX2" fmla="*/ 2073758 w 2073757"/>
              <a:gd name="connsiteY2" fmla="*/ 840976 h 1681951"/>
              <a:gd name="connsiteX3" fmla="*/ 1036879 w 2073757"/>
              <a:gd name="connsiteY3" fmla="*/ 1681952 h 1681951"/>
              <a:gd name="connsiteX4" fmla="*/ 0 w 2073757"/>
              <a:gd name="connsiteY4" fmla="*/ 840976 h 1681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757" h="1681951" extrusionOk="0">
                <a:moveTo>
                  <a:pt x="0" y="840976"/>
                </a:moveTo>
                <a:cubicBezTo>
                  <a:pt x="-37842" y="353176"/>
                  <a:pt x="403421" y="22821"/>
                  <a:pt x="1036879" y="0"/>
                </a:cubicBezTo>
                <a:cubicBezTo>
                  <a:pt x="1676227" y="14041"/>
                  <a:pt x="2058845" y="376992"/>
                  <a:pt x="2073758" y="840976"/>
                </a:cubicBezTo>
                <a:cubicBezTo>
                  <a:pt x="2035456" y="1342838"/>
                  <a:pt x="1603814" y="1713554"/>
                  <a:pt x="1036879" y="1681952"/>
                </a:cubicBezTo>
                <a:cubicBezTo>
                  <a:pt x="397403" y="1645391"/>
                  <a:pt x="23439" y="1316633"/>
                  <a:pt x="0" y="840976"/>
                </a:cubicBezTo>
                <a:close/>
              </a:path>
            </a:pathLst>
          </a:custGeom>
          <a:noFill/>
          <a:ln w="3175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TextBox 8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315FF90C-74C5-D54F-23BD-A8AACEDC5186}"/>
              </a:ext>
            </a:extLst>
          </p:cNvPr>
          <p:cNvSpPr txBox="1"/>
          <p:nvPr/>
        </p:nvSpPr>
        <p:spPr>
          <a:xfrm>
            <a:off x="171922" y="3667775"/>
            <a:ext cx="291263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He is playing</a:t>
            </a:r>
            <a:r>
              <a:rPr lang="en-US" sz="28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.</a:t>
            </a:r>
            <a:endParaRPr lang="en-US" sz="28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0" name="TextBox 169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FFAF5C1C-3548-6761-5D96-D2EE4ED8F23B}"/>
              </a:ext>
            </a:extLst>
          </p:cNvPr>
          <p:cNvSpPr txBox="1"/>
          <p:nvPr/>
        </p:nvSpPr>
        <p:spPr>
          <a:xfrm>
            <a:off x="6199536" y="3632624"/>
            <a:ext cx="291263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No, he is not .</a:t>
            </a:r>
          </a:p>
        </p:txBody>
      </p:sp>
      <p:pic>
        <p:nvPicPr>
          <p:cNvPr id="172" name="Picture 171">
            <a:extLst>
              <a:ext uri="{FF2B5EF4-FFF2-40B4-BE49-F238E27FC236}">
                <a16:creationId xmlns:a16="http://schemas.microsoft.com/office/drawing/2014/main" id="{BFFA0F28-0859-5C40-811C-EEF20C7FCE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10227"/>
          <a:stretch/>
        </p:blipFill>
        <p:spPr>
          <a:xfrm>
            <a:off x="2163738" y="-46721"/>
            <a:ext cx="4461255" cy="3262209"/>
          </a:xfrm>
          <a:prstGeom prst="rect">
            <a:avLst/>
          </a:prstGeom>
        </p:spPr>
      </p:pic>
      <p:sp>
        <p:nvSpPr>
          <p:cNvPr id="171" name="Up Arrow 170">
            <a:hlinkClick r:id="rId6" action="ppaction://hlinksldjump"/>
            <a:extLst>
              <a:ext uri="{FF2B5EF4-FFF2-40B4-BE49-F238E27FC236}">
                <a16:creationId xmlns:a16="http://schemas.microsoft.com/office/drawing/2014/main" id="{51DBF6CC-9B99-E4E5-4741-24AA6BF8F4F4}"/>
              </a:ext>
            </a:extLst>
          </p:cNvPr>
          <p:cNvSpPr/>
          <p:nvPr/>
        </p:nvSpPr>
        <p:spPr>
          <a:xfrm>
            <a:off x="23614" y="2289271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67969564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3397" y="3124494"/>
            <a:ext cx="2614538" cy="14172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0" y="3159996"/>
            <a:ext cx="3078891" cy="1394379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3143423"/>
            <a:ext cx="2614538" cy="1451437"/>
          </a:xfrm>
          <a:prstGeom prst="rect">
            <a:avLst/>
          </a:prstGeom>
        </p:spPr>
      </p:pic>
      <p:grpSp>
        <p:nvGrpSpPr>
          <p:cNvPr id="12" name="Google Shape;5924;p42">
            <a:extLst>
              <a:ext uri="{FF2B5EF4-FFF2-40B4-BE49-F238E27FC236}">
                <a16:creationId xmlns:a16="http://schemas.microsoft.com/office/drawing/2014/main" id="{0E5F034F-1DFD-DEE1-9F2D-2D8006FE1CA2}"/>
              </a:ext>
            </a:extLst>
          </p:cNvPr>
          <p:cNvGrpSpPr/>
          <p:nvPr/>
        </p:nvGrpSpPr>
        <p:grpSpPr>
          <a:xfrm>
            <a:off x="6547130" y="314596"/>
            <a:ext cx="820256" cy="954227"/>
            <a:chOff x="3463598" y="224200"/>
            <a:chExt cx="820256" cy="954227"/>
          </a:xfrm>
        </p:grpSpPr>
        <p:sp>
          <p:nvSpPr>
            <p:cNvPr id="13" name="Google Shape;5925;p42">
              <a:extLst>
                <a:ext uri="{FF2B5EF4-FFF2-40B4-BE49-F238E27FC236}">
                  <a16:creationId xmlns:a16="http://schemas.microsoft.com/office/drawing/2014/main" id="{C67A0865-22F2-4318-280E-DF4CDC0823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" name="Google Shape;5926;p42">
              <a:extLst>
                <a:ext uri="{FF2B5EF4-FFF2-40B4-BE49-F238E27FC236}">
                  <a16:creationId xmlns:a16="http://schemas.microsoft.com/office/drawing/2014/main" id="{3CC32D3C-923F-2E22-3C9D-6E76BBEEE407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" name="Google Shape;5927;p42">
                <a:extLst>
                  <a:ext uri="{FF2B5EF4-FFF2-40B4-BE49-F238E27FC236}">
                    <a16:creationId xmlns:a16="http://schemas.microsoft.com/office/drawing/2014/main" id="{1E63CD3D-D627-8B13-7448-B1086598F0B4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28;p42">
                <a:extLst>
                  <a:ext uri="{FF2B5EF4-FFF2-40B4-BE49-F238E27FC236}">
                    <a16:creationId xmlns:a16="http://schemas.microsoft.com/office/drawing/2014/main" id="{729376EA-902B-97DA-DC26-BD77938AF49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29;p42">
                <a:extLst>
                  <a:ext uri="{FF2B5EF4-FFF2-40B4-BE49-F238E27FC236}">
                    <a16:creationId xmlns:a16="http://schemas.microsoft.com/office/drawing/2014/main" id="{C23BEF10-77F2-E775-FF13-8FA449A3A4CB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0;p42">
                <a:extLst>
                  <a:ext uri="{FF2B5EF4-FFF2-40B4-BE49-F238E27FC236}">
                    <a16:creationId xmlns:a16="http://schemas.microsoft.com/office/drawing/2014/main" id="{38683A1B-850F-F779-4C63-75EC5B3A43F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1;p42">
                <a:extLst>
                  <a:ext uri="{FF2B5EF4-FFF2-40B4-BE49-F238E27FC236}">
                    <a16:creationId xmlns:a16="http://schemas.microsoft.com/office/drawing/2014/main" id="{59036347-A980-4ABE-DC1D-577F4AA69C4E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32;p42">
                <a:extLst>
                  <a:ext uri="{FF2B5EF4-FFF2-40B4-BE49-F238E27FC236}">
                    <a16:creationId xmlns:a16="http://schemas.microsoft.com/office/drawing/2014/main" id="{51137C99-4F45-0DE7-11F0-8ABB613A461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33;p42">
                <a:extLst>
                  <a:ext uri="{FF2B5EF4-FFF2-40B4-BE49-F238E27FC236}">
                    <a16:creationId xmlns:a16="http://schemas.microsoft.com/office/drawing/2014/main" id="{8ED8B243-AA7A-894C-F201-AFDA24B58FB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34;p42">
                <a:extLst>
                  <a:ext uri="{FF2B5EF4-FFF2-40B4-BE49-F238E27FC236}">
                    <a16:creationId xmlns:a16="http://schemas.microsoft.com/office/drawing/2014/main" id="{EA4FB53F-39EC-642E-36DC-8FA38BC2C40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35;p42">
                <a:extLst>
                  <a:ext uri="{FF2B5EF4-FFF2-40B4-BE49-F238E27FC236}">
                    <a16:creationId xmlns:a16="http://schemas.microsoft.com/office/drawing/2014/main" id="{577CA699-DCAF-4104-4ED9-091AADC26FB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36;p42">
                <a:extLst>
                  <a:ext uri="{FF2B5EF4-FFF2-40B4-BE49-F238E27FC236}">
                    <a16:creationId xmlns:a16="http://schemas.microsoft.com/office/drawing/2014/main" id="{E99D5CA2-1F1E-6D26-E81D-887EBE837DD1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37;p42">
                <a:extLst>
                  <a:ext uri="{FF2B5EF4-FFF2-40B4-BE49-F238E27FC236}">
                    <a16:creationId xmlns:a16="http://schemas.microsoft.com/office/drawing/2014/main" id="{48CEAD22-9678-FAEB-BB8B-80FF53D240F8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38;p42">
                <a:extLst>
                  <a:ext uri="{FF2B5EF4-FFF2-40B4-BE49-F238E27FC236}">
                    <a16:creationId xmlns:a16="http://schemas.microsoft.com/office/drawing/2014/main" id="{CA6407CA-BD11-D55B-9105-4250BEC8A33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39;p42">
                <a:extLst>
                  <a:ext uri="{FF2B5EF4-FFF2-40B4-BE49-F238E27FC236}">
                    <a16:creationId xmlns:a16="http://schemas.microsoft.com/office/drawing/2014/main" id="{EC64546B-D4BF-179F-7F3B-73DAA1BECC5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0;p42">
                <a:extLst>
                  <a:ext uri="{FF2B5EF4-FFF2-40B4-BE49-F238E27FC236}">
                    <a16:creationId xmlns:a16="http://schemas.microsoft.com/office/drawing/2014/main" id="{26F408DA-F9EF-C7B3-879C-65BE4DAB8575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1;p42">
                <a:extLst>
                  <a:ext uri="{FF2B5EF4-FFF2-40B4-BE49-F238E27FC236}">
                    <a16:creationId xmlns:a16="http://schemas.microsoft.com/office/drawing/2014/main" id="{F73F1BD9-1EBB-ADB3-C7D3-AE3AC6F75CC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42;p42">
                <a:extLst>
                  <a:ext uri="{FF2B5EF4-FFF2-40B4-BE49-F238E27FC236}">
                    <a16:creationId xmlns:a16="http://schemas.microsoft.com/office/drawing/2014/main" id="{828E6BEB-5435-9813-2A39-1774C0C9A6C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43;p42">
                <a:extLst>
                  <a:ext uri="{FF2B5EF4-FFF2-40B4-BE49-F238E27FC236}">
                    <a16:creationId xmlns:a16="http://schemas.microsoft.com/office/drawing/2014/main" id="{9AC8BAD3-958B-17DC-6576-4BDF6051BF53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44;p42">
                <a:extLst>
                  <a:ext uri="{FF2B5EF4-FFF2-40B4-BE49-F238E27FC236}">
                    <a16:creationId xmlns:a16="http://schemas.microsoft.com/office/drawing/2014/main" id="{31CE83E0-CE0A-0D54-DD4A-EF324A044FBA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45;p42">
                <a:extLst>
                  <a:ext uri="{FF2B5EF4-FFF2-40B4-BE49-F238E27FC236}">
                    <a16:creationId xmlns:a16="http://schemas.microsoft.com/office/drawing/2014/main" id="{A0E39705-0B7E-F09F-2259-045AF99C8B77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46;p42">
                <a:extLst>
                  <a:ext uri="{FF2B5EF4-FFF2-40B4-BE49-F238E27FC236}">
                    <a16:creationId xmlns:a16="http://schemas.microsoft.com/office/drawing/2014/main" id="{367060FB-41BA-3718-9FF5-09AC84045644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947;p42">
                <a:extLst>
                  <a:ext uri="{FF2B5EF4-FFF2-40B4-BE49-F238E27FC236}">
                    <a16:creationId xmlns:a16="http://schemas.microsoft.com/office/drawing/2014/main" id="{89B9D7C8-9E37-BF9E-A20E-D27BD8C157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948;p42">
                <a:extLst>
                  <a:ext uri="{FF2B5EF4-FFF2-40B4-BE49-F238E27FC236}">
                    <a16:creationId xmlns:a16="http://schemas.microsoft.com/office/drawing/2014/main" id="{96001DFB-DE06-C9AF-BFDE-9BCE42FDD9D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949;p42">
                <a:extLst>
                  <a:ext uri="{FF2B5EF4-FFF2-40B4-BE49-F238E27FC236}">
                    <a16:creationId xmlns:a16="http://schemas.microsoft.com/office/drawing/2014/main" id="{8E73B281-A77E-3504-C9FC-1AF814E8DE6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950;p42">
                <a:extLst>
                  <a:ext uri="{FF2B5EF4-FFF2-40B4-BE49-F238E27FC236}">
                    <a16:creationId xmlns:a16="http://schemas.microsoft.com/office/drawing/2014/main" id="{E47377AC-038A-4FFB-0C46-6A975FC4CBF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951;p42">
                <a:extLst>
                  <a:ext uri="{FF2B5EF4-FFF2-40B4-BE49-F238E27FC236}">
                    <a16:creationId xmlns:a16="http://schemas.microsoft.com/office/drawing/2014/main" id="{706F9D4B-2E38-B31A-5C18-0E266242F1D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952;p42">
                <a:extLst>
                  <a:ext uri="{FF2B5EF4-FFF2-40B4-BE49-F238E27FC236}">
                    <a16:creationId xmlns:a16="http://schemas.microsoft.com/office/drawing/2014/main" id="{30FA6252-CE3F-95F5-13FF-33E9308B84ED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953;p42">
                <a:extLst>
                  <a:ext uri="{FF2B5EF4-FFF2-40B4-BE49-F238E27FC236}">
                    <a16:creationId xmlns:a16="http://schemas.microsoft.com/office/drawing/2014/main" id="{416F5DAB-CFE3-D741-88DC-F945DBCAB176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954;p42">
                <a:extLst>
                  <a:ext uri="{FF2B5EF4-FFF2-40B4-BE49-F238E27FC236}">
                    <a16:creationId xmlns:a16="http://schemas.microsoft.com/office/drawing/2014/main" id="{91AACBB9-6ACF-5519-702D-9135DFA4878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254243" y="2519640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986772" y="2264067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617667" y="2245825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746201" y="4582908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828;p42">
            <a:extLst>
              <a:ext uri="{FF2B5EF4-FFF2-40B4-BE49-F238E27FC236}">
                <a16:creationId xmlns:a16="http://schemas.microsoft.com/office/drawing/2014/main" id="{6379D6E1-0259-AF55-19D8-E5FD9A0551BD}"/>
              </a:ext>
            </a:extLst>
          </p:cNvPr>
          <p:cNvGrpSpPr/>
          <p:nvPr/>
        </p:nvGrpSpPr>
        <p:grpSpPr>
          <a:xfrm>
            <a:off x="7445978" y="367592"/>
            <a:ext cx="1574777" cy="2418767"/>
            <a:chOff x="6083455" y="2854984"/>
            <a:chExt cx="1330723" cy="2043913"/>
          </a:xfrm>
        </p:grpSpPr>
        <p:sp>
          <p:nvSpPr>
            <p:cNvPr id="3" name="Google Shape;5829;p42">
              <a:extLst>
                <a:ext uri="{FF2B5EF4-FFF2-40B4-BE49-F238E27FC236}">
                  <a16:creationId xmlns:a16="http://schemas.microsoft.com/office/drawing/2014/main" id="{7797DBA5-D33E-CC40-3B97-5E19F0AA5AA2}"/>
                </a:ext>
              </a:extLst>
            </p:cNvPr>
            <p:cNvSpPr/>
            <p:nvPr/>
          </p:nvSpPr>
          <p:spPr>
            <a:xfrm>
              <a:off x="6083455" y="2854984"/>
              <a:ext cx="1330723" cy="2043913"/>
            </a:xfrm>
            <a:custGeom>
              <a:avLst/>
              <a:gdLst/>
              <a:ahLst/>
              <a:cxnLst/>
              <a:rect l="l" t="t" r="r" b="b"/>
              <a:pathLst>
                <a:path w="42930" h="65938" extrusionOk="0">
                  <a:moveTo>
                    <a:pt x="21460" y="1"/>
                  </a:moveTo>
                  <a:cubicBezTo>
                    <a:pt x="9910" y="40"/>
                    <a:pt x="483" y="9268"/>
                    <a:pt x="0" y="21013"/>
                  </a:cubicBezTo>
                  <a:lnTo>
                    <a:pt x="0" y="21047"/>
                  </a:lnTo>
                  <a:lnTo>
                    <a:pt x="0" y="21083"/>
                  </a:lnTo>
                  <a:cubicBezTo>
                    <a:pt x="0" y="21142"/>
                    <a:pt x="28" y="27062"/>
                    <a:pt x="1024" y="30786"/>
                  </a:cubicBezTo>
                  <a:cubicBezTo>
                    <a:pt x="1791" y="33646"/>
                    <a:pt x="871" y="37077"/>
                    <a:pt x="860" y="37116"/>
                  </a:cubicBezTo>
                  <a:lnTo>
                    <a:pt x="857" y="37127"/>
                  </a:lnTo>
                  <a:cubicBezTo>
                    <a:pt x="726" y="37627"/>
                    <a:pt x="790" y="38148"/>
                    <a:pt x="1049" y="38597"/>
                  </a:cubicBezTo>
                  <a:cubicBezTo>
                    <a:pt x="1306" y="39052"/>
                    <a:pt x="1730" y="39376"/>
                    <a:pt x="2241" y="39512"/>
                  </a:cubicBezTo>
                  <a:lnTo>
                    <a:pt x="2266" y="39518"/>
                  </a:lnTo>
                  <a:cubicBezTo>
                    <a:pt x="2283" y="39524"/>
                    <a:pt x="3839" y="39886"/>
                    <a:pt x="5519" y="39886"/>
                  </a:cubicBezTo>
                  <a:cubicBezTo>
                    <a:pt x="5943" y="39886"/>
                    <a:pt x="6342" y="39861"/>
                    <a:pt x="6710" y="39817"/>
                  </a:cubicBezTo>
                  <a:cubicBezTo>
                    <a:pt x="6838" y="39800"/>
                    <a:pt x="6961" y="39775"/>
                    <a:pt x="7081" y="39736"/>
                  </a:cubicBezTo>
                  <a:cubicBezTo>
                    <a:pt x="7179" y="39775"/>
                    <a:pt x="7285" y="39808"/>
                    <a:pt x="7388" y="39833"/>
                  </a:cubicBezTo>
                  <a:cubicBezTo>
                    <a:pt x="7413" y="39836"/>
                    <a:pt x="7444" y="39844"/>
                    <a:pt x="7491" y="39853"/>
                  </a:cubicBezTo>
                  <a:cubicBezTo>
                    <a:pt x="6194" y="41133"/>
                    <a:pt x="5028" y="42654"/>
                    <a:pt x="4277" y="44130"/>
                  </a:cubicBezTo>
                  <a:cubicBezTo>
                    <a:pt x="3055" y="46546"/>
                    <a:pt x="2693" y="47564"/>
                    <a:pt x="2631" y="47748"/>
                  </a:cubicBezTo>
                  <a:cubicBezTo>
                    <a:pt x="2553" y="47991"/>
                    <a:pt x="2389" y="48632"/>
                    <a:pt x="2528" y="49388"/>
                  </a:cubicBezTo>
                  <a:cubicBezTo>
                    <a:pt x="2617" y="49874"/>
                    <a:pt x="2880" y="50644"/>
                    <a:pt x="3641" y="51260"/>
                  </a:cubicBezTo>
                  <a:lnTo>
                    <a:pt x="2684" y="54354"/>
                  </a:lnTo>
                  <a:cubicBezTo>
                    <a:pt x="2483" y="54954"/>
                    <a:pt x="1939" y="56965"/>
                    <a:pt x="2882" y="58999"/>
                  </a:cubicBezTo>
                  <a:cubicBezTo>
                    <a:pt x="3557" y="60439"/>
                    <a:pt x="4779" y="61488"/>
                    <a:pt x="6520" y="62115"/>
                  </a:cubicBezTo>
                  <a:cubicBezTo>
                    <a:pt x="7407" y="62433"/>
                    <a:pt x="8331" y="62749"/>
                    <a:pt x="9282" y="63050"/>
                  </a:cubicBezTo>
                  <a:lnTo>
                    <a:pt x="9282" y="63993"/>
                  </a:lnTo>
                  <a:cubicBezTo>
                    <a:pt x="9282" y="65067"/>
                    <a:pt x="10155" y="65937"/>
                    <a:pt x="11229" y="65937"/>
                  </a:cubicBezTo>
                  <a:lnTo>
                    <a:pt x="32320" y="65937"/>
                  </a:lnTo>
                  <a:cubicBezTo>
                    <a:pt x="32839" y="65937"/>
                    <a:pt x="33330" y="65736"/>
                    <a:pt x="33696" y="65371"/>
                  </a:cubicBezTo>
                  <a:cubicBezTo>
                    <a:pt x="34064" y="65000"/>
                    <a:pt x="34265" y="64512"/>
                    <a:pt x="34265" y="63993"/>
                  </a:cubicBezTo>
                  <a:lnTo>
                    <a:pt x="34265" y="63047"/>
                  </a:lnTo>
                  <a:cubicBezTo>
                    <a:pt x="35208" y="62746"/>
                    <a:pt x="36120" y="62436"/>
                    <a:pt x="36999" y="62118"/>
                  </a:cubicBezTo>
                  <a:cubicBezTo>
                    <a:pt x="38717" y="61499"/>
                    <a:pt x="39978" y="60416"/>
                    <a:pt x="40637" y="58999"/>
                  </a:cubicBezTo>
                  <a:cubicBezTo>
                    <a:pt x="41585" y="56957"/>
                    <a:pt x="41027" y="54934"/>
                    <a:pt x="40843" y="54388"/>
                  </a:cubicBezTo>
                  <a:lnTo>
                    <a:pt x="39903" y="51347"/>
                  </a:lnTo>
                  <a:cubicBezTo>
                    <a:pt x="40570" y="50847"/>
                    <a:pt x="41010" y="50150"/>
                    <a:pt x="41150" y="49341"/>
                  </a:cubicBezTo>
                  <a:cubicBezTo>
                    <a:pt x="41278" y="48579"/>
                    <a:pt x="41108" y="47952"/>
                    <a:pt x="41027" y="47717"/>
                  </a:cubicBezTo>
                  <a:cubicBezTo>
                    <a:pt x="40888" y="47296"/>
                    <a:pt x="40416" y="46147"/>
                    <a:pt x="39392" y="44130"/>
                  </a:cubicBezTo>
                  <a:cubicBezTo>
                    <a:pt x="38633" y="42637"/>
                    <a:pt x="37448" y="41091"/>
                    <a:pt x="36128" y="39800"/>
                  </a:cubicBezTo>
                  <a:lnTo>
                    <a:pt x="36128" y="39800"/>
                  </a:lnTo>
                  <a:cubicBezTo>
                    <a:pt x="36142" y="39805"/>
                    <a:pt x="36159" y="39805"/>
                    <a:pt x="36173" y="39808"/>
                  </a:cubicBezTo>
                  <a:lnTo>
                    <a:pt x="36192" y="39811"/>
                  </a:lnTo>
                  <a:lnTo>
                    <a:pt x="36215" y="39817"/>
                  </a:lnTo>
                  <a:cubicBezTo>
                    <a:pt x="36580" y="39861"/>
                    <a:pt x="36982" y="39886"/>
                    <a:pt x="37403" y="39886"/>
                  </a:cubicBezTo>
                  <a:cubicBezTo>
                    <a:pt x="38876" y="39886"/>
                    <a:pt x="40274" y="39602"/>
                    <a:pt x="40584" y="39538"/>
                  </a:cubicBezTo>
                  <a:cubicBezTo>
                    <a:pt x="41122" y="39429"/>
                    <a:pt x="41585" y="39097"/>
                    <a:pt x="41867" y="38623"/>
                  </a:cubicBezTo>
                  <a:cubicBezTo>
                    <a:pt x="42143" y="38159"/>
                    <a:pt x="42213" y="37613"/>
                    <a:pt x="42065" y="37099"/>
                  </a:cubicBezTo>
                  <a:cubicBezTo>
                    <a:pt x="42004" y="36854"/>
                    <a:pt x="41164" y="33554"/>
                    <a:pt x="41906" y="30786"/>
                  </a:cubicBezTo>
                  <a:cubicBezTo>
                    <a:pt x="42902" y="27081"/>
                    <a:pt x="42930" y="21133"/>
                    <a:pt x="42930" y="21075"/>
                  </a:cubicBezTo>
                  <a:lnTo>
                    <a:pt x="42930" y="21041"/>
                  </a:lnTo>
                  <a:lnTo>
                    <a:pt x="42930" y="21005"/>
                  </a:lnTo>
                  <a:cubicBezTo>
                    <a:pt x="42447" y="9268"/>
                    <a:pt x="33020" y="40"/>
                    <a:pt x="21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5830;p42">
              <a:extLst>
                <a:ext uri="{FF2B5EF4-FFF2-40B4-BE49-F238E27FC236}">
                  <a16:creationId xmlns:a16="http://schemas.microsoft.com/office/drawing/2014/main" id="{89CE9FF3-4CCC-EC07-AFC2-D60D6F0EE412}"/>
                </a:ext>
              </a:extLst>
            </p:cNvPr>
            <p:cNvGrpSpPr/>
            <p:nvPr/>
          </p:nvGrpSpPr>
          <p:grpSpPr>
            <a:xfrm>
              <a:off x="6141677" y="2916012"/>
              <a:ext cx="1213951" cy="1921711"/>
              <a:chOff x="6141840" y="2914464"/>
              <a:chExt cx="1225841" cy="1940535"/>
            </a:xfrm>
          </p:grpSpPr>
          <p:sp>
            <p:nvSpPr>
              <p:cNvPr id="8" name="Google Shape;5831;p42">
                <a:extLst>
                  <a:ext uri="{FF2B5EF4-FFF2-40B4-BE49-F238E27FC236}">
                    <a16:creationId xmlns:a16="http://schemas.microsoft.com/office/drawing/2014/main" id="{B9C6ED91-4AEB-1E2D-2B26-02CB19796A13}"/>
                  </a:ext>
                </a:extLst>
              </p:cNvPr>
              <p:cNvSpPr/>
              <p:nvPr/>
            </p:nvSpPr>
            <p:spPr>
              <a:xfrm>
                <a:off x="6184471" y="4359588"/>
                <a:ext cx="362057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4360" extrusionOk="0">
                    <a:moveTo>
                      <a:pt x="3499" y="0"/>
                    </a:moveTo>
                    <a:lnTo>
                      <a:pt x="1424" y="6718"/>
                    </a:lnTo>
                    <a:cubicBezTo>
                      <a:pt x="1424" y="6718"/>
                      <a:pt x="1" y="10573"/>
                      <a:pt x="4066" y="12038"/>
                    </a:cubicBezTo>
                    <a:cubicBezTo>
                      <a:pt x="8133" y="13503"/>
                      <a:pt x="11651" y="14359"/>
                      <a:pt x="11651" y="14359"/>
                    </a:cubicBezTo>
                    <a:lnTo>
                      <a:pt x="11651" y="268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832;p42">
                <a:extLst>
                  <a:ext uri="{FF2B5EF4-FFF2-40B4-BE49-F238E27FC236}">
                    <a16:creationId xmlns:a16="http://schemas.microsoft.com/office/drawing/2014/main" id="{DBD016B9-6597-4B34-45EF-1F772E107D03}"/>
                  </a:ext>
                </a:extLst>
              </p:cNvPr>
              <p:cNvSpPr/>
              <p:nvPr/>
            </p:nvSpPr>
            <p:spPr>
              <a:xfrm>
                <a:off x="6203114" y="4353125"/>
                <a:ext cx="349814" cy="458630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60" extrusionOk="0">
                    <a:moveTo>
                      <a:pt x="3028" y="462"/>
                    </a:moveTo>
                    <a:lnTo>
                      <a:pt x="10850" y="3037"/>
                    </a:lnTo>
                    <a:lnTo>
                      <a:pt x="10850" y="14299"/>
                    </a:lnTo>
                    <a:cubicBezTo>
                      <a:pt x="9974" y="14076"/>
                      <a:pt x="6931" y="13273"/>
                      <a:pt x="3533" y="12051"/>
                    </a:cubicBezTo>
                    <a:cubicBezTo>
                      <a:pt x="2355" y="11627"/>
                      <a:pt x="1541" y="10952"/>
                      <a:pt x="1119" y="10050"/>
                    </a:cubicBezTo>
                    <a:cubicBezTo>
                      <a:pt x="436" y="8591"/>
                      <a:pt x="1005" y="7010"/>
                      <a:pt x="1016" y="6982"/>
                    </a:cubicBezTo>
                    <a:lnTo>
                      <a:pt x="3028" y="462"/>
                    </a:lnTo>
                    <a:close/>
                    <a:moveTo>
                      <a:pt x="2899" y="0"/>
                    </a:moveTo>
                    <a:cubicBezTo>
                      <a:pt x="2866" y="0"/>
                      <a:pt x="2834" y="8"/>
                      <a:pt x="2804" y="24"/>
                    </a:cubicBezTo>
                    <a:cubicBezTo>
                      <a:pt x="2754" y="49"/>
                      <a:pt x="2721" y="91"/>
                      <a:pt x="2704" y="141"/>
                    </a:cubicBezTo>
                    <a:lnTo>
                      <a:pt x="631" y="6848"/>
                    </a:lnTo>
                    <a:cubicBezTo>
                      <a:pt x="606" y="6920"/>
                      <a:pt x="1" y="8605"/>
                      <a:pt x="751" y="10218"/>
                    </a:cubicBezTo>
                    <a:cubicBezTo>
                      <a:pt x="1220" y="11225"/>
                      <a:pt x="2110" y="11967"/>
                      <a:pt x="3396" y="12430"/>
                    </a:cubicBezTo>
                    <a:cubicBezTo>
                      <a:pt x="7427" y="13884"/>
                      <a:pt x="10970" y="14743"/>
                      <a:pt x="11006" y="14754"/>
                    </a:cubicBezTo>
                    <a:cubicBezTo>
                      <a:pt x="11023" y="14757"/>
                      <a:pt x="11037" y="14760"/>
                      <a:pt x="11054" y="14760"/>
                    </a:cubicBezTo>
                    <a:cubicBezTo>
                      <a:pt x="11096" y="14760"/>
                      <a:pt x="11143" y="14748"/>
                      <a:pt x="11179" y="14709"/>
                    </a:cubicBezTo>
                    <a:cubicBezTo>
                      <a:pt x="11230" y="14673"/>
                      <a:pt x="11257" y="14614"/>
                      <a:pt x="11257" y="14550"/>
                    </a:cubicBezTo>
                    <a:lnTo>
                      <a:pt x="11257" y="2883"/>
                    </a:lnTo>
                    <a:cubicBezTo>
                      <a:pt x="11257" y="2797"/>
                      <a:pt x="11202" y="2719"/>
                      <a:pt x="11118" y="2691"/>
                    </a:cubicBezTo>
                    <a:lnTo>
                      <a:pt x="2961" y="10"/>
                    </a:lnTo>
                    <a:cubicBezTo>
                      <a:pt x="2940" y="4"/>
                      <a:pt x="2919" y="0"/>
                      <a:pt x="289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833;p42">
                <a:extLst>
                  <a:ext uri="{FF2B5EF4-FFF2-40B4-BE49-F238E27FC236}">
                    <a16:creationId xmlns:a16="http://schemas.microsoft.com/office/drawing/2014/main" id="{555D50C4-785F-1CD4-E088-A74FCBB24FF8}"/>
                  </a:ext>
                </a:extLst>
              </p:cNvPr>
              <p:cNvSpPr/>
              <p:nvPr/>
            </p:nvSpPr>
            <p:spPr>
              <a:xfrm>
                <a:off x="6307360" y="4530203"/>
                <a:ext cx="203773" cy="89582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883" extrusionOk="0">
                    <a:moveTo>
                      <a:pt x="187" y="1"/>
                    </a:moveTo>
                    <a:cubicBezTo>
                      <a:pt x="49" y="1"/>
                      <a:pt x="0" y="225"/>
                      <a:pt x="152" y="273"/>
                    </a:cubicBezTo>
                    <a:cubicBezTo>
                      <a:pt x="2273" y="948"/>
                      <a:pt x="4329" y="1813"/>
                      <a:pt x="6287" y="2864"/>
                    </a:cubicBezTo>
                    <a:cubicBezTo>
                      <a:pt x="6310" y="2877"/>
                      <a:pt x="6332" y="2882"/>
                      <a:pt x="6353" y="2882"/>
                    </a:cubicBezTo>
                    <a:cubicBezTo>
                      <a:pt x="6475" y="2882"/>
                      <a:pt x="6558" y="2699"/>
                      <a:pt x="6427" y="2627"/>
                    </a:cubicBezTo>
                    <a:cubicBezTo>
                      <a:pt x="4446" y="1567"/>
                      <a:pt x="2370" y="688"/>
                      <a:pt x="231" y="8"/>
                    </a:cubicBezTo>
                    <a:cubicBezTo>
                      <a:pt x="215" y="3"/>
                      <a:pt x="201" y="1"/>
                      <a:pt x="1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4;p42">
                <a:extLst>
                  <a:ext uri="{FF2B5EF4-FFF2-40B4-BE49-F238E27FC236}">
                    <a16:creationId xmlns:a16="http://schemas.microsoft.com/office/drawing/2014/main" id="{303762CC-B787-E887-7038-0393EB4ADE85}"/>
                  </a:ext>
                </a:extLst>
              </p:cNvPr>
              <p:cNvSpPr/>
              <p:nvPr/>
            </p:nvSpPr>
            <p:spPr>
              <a:xfrm>
                <a:off x="6981186" y="4359588"/>
                <a:ext cx="36202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1" h="14360" extrusionOk="0">
                    <a:moveTo>
                      <a:pt x="8155" y="0"/>
                    </a:moveTo>
                    <a:lnTo>
                      <a:pt x="1" y="2684"/>
                    </a:lnTo>
                    <a:lnTo>
                      <a:pt x="1" y="14359"/>
                    </a:lnTo>
                    <a:cubicBezTo>
                      <a:pt x="1" y="14359"/>
                      <a:pt x="3519" y="13503"/>
                      <a:pt x="7586" y="12038"/>
                    </a:cubicBezTo>
                    <a:cubicBezTo>
                      <a:pt x="11651" y="10573"/>
                      <a:pt x="10228" y="6718"/>
                      <a:pt x="10228" y="6718"/>
                    </a:cubicBezTo>
                    <a:lnTo>
                      <a:pt x="8155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5;p42">
                <a:extLst>
                  <a:ext uri="{FF2B5EF4-FFF2-40B4-BE49-F238E27FC236}">
                    <a16:creationId xmlns:a16="http://schemas.microsoft.com/office/drawing/2014/main" id="{954908B4-05DF-9C79-48FC-E309417547C1}"/>
                  </a:ext>
                </a:extLst>
              </p:cNvPr>
              <p:cNvSpPr/>
              <p:nvPr/>
            </p:nvSpPr>
            <p:spPr>
              <a:xfrm>
                <a:off x="6974785" y="4353311"/>
                <a:ext cx="349814" cy="458537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57" extrusionOk="0">
                    <a:moveTo>
                      <a:pt x="8227" y="456"/>
                    </a:moveTo>
                    <a:lnTo>
                      <a:pt x="10245" y="6984"/>
                    </a:lnTo>
                    <a:cubicBezTo>
                      <a:pt x="10250" y="7001"/>
                      <a:pt x="10819" y="8580"/>
                      <a:pt x="10138" y="10042"/>
                    </a:cubicBezTo>
                    <a:cubicBezTo>
                      <a:pt x="9717" y="10948"/>
                      <a:pt x="8905" y="11621"/>
                      <a:pt x="7723" y="12045"/>
                    </a:cubicBezTo>
                    <a:cubicBezTo>
                      <a:pt x="4325" y="13269"/>
                      <a:pt x="1278" y="14073"/>
                      <a:pt x="405" y="14296"/>
                    </a:cubicBezTo>
                    <a:lnTo>
                      <a:pt x="405" y="3031"/>
                    </a:lnTo>
                    <a:lnTo>
                      <a:pt x="8227" y="456"/>
                    </a:lnTo>
                    <a:close/>
                    <a:moveTo>
                      <a:pt x="8361" y="1"/>
                    </a:moveTo>
                    <a:cubicBezTo>
                      <a:pt x="8340" y="1"/>
                      <a:pt x="8318" y="5"/>
                      <a:pt x="8297" y="12"/>
                    </a:cubicBezTo>
                    <a:lnTo>
                      <a:pt x="140" y="2693"/>
                    </a:lnTo>
                    <a:cubicBezTo>
                      <a:pt x="56" y="2718"/>
                      <a:pt x="0" y="2797"/>
                      <a:pt x="0" y="2886"/>
                    </a:cubicBezTo>
                    <a:lnTo>
                      <a:pt x="0" y="14555"/>
                    </a:lnTo>
                    <a:cubicBezTo>
                      <a:pt x="0" y="14614"/>
                      <a:pt x="28" y="14675"/>
                      <a:pt x="79" y="14715"/>
                    </a:cubicBezTo>
                    <a:cubicBezTo>
                      <a:pt x="112" y="14742"/>
                      <a:pt x="159" y="14754"/>
                      <a:pt x="204" y="14754"/>
                    </a:cubicBezTo>
                    <a:lnTo>
                      <a:pt x="251" y="14756"/>
                    </a:lnTo>
                    <a:cubicBezTo>
                      <a:pt x="291" y="14748"/>
                      <a:pt x="3831" y="13883"/>
                      <a:pt x="7862" y="12432"/>
                    </a:cubicBezTo>
                    <a:cubicBezTo>
                      <a:pt x="9148" y="11969"/>
                      <a:pt x="10041" y="11227"/>
                      <a:pt x="10507" y="10217"/>
                    </a:cubicBezTo>
                    <a:cubicBezTo>
                      <a:pt x="11257" y="8605"/>
                      <a:pt x="10655" y="6920"/>
                      <a:pt x="10629" y="6861"/>
                    </a:cubicBezTo>
                    <a:lnTo>
                      <a:pt x="8554" y="143"/>
                    </a:lnTo>
                    <a:cubicBezTo>
                      <a:pt x="8537" y="90"/>
                      <a:pt x="8504" y="51"/>
                      <a:pt x="8453" y="26"/>
                    </a:cubicBezTo>
                    <a:cubicBezTo>
                      <a:pt x="8425" y="10"/>
                      <a:pt x="8393" y="1"/>
                      <a:pt x="83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6;p42">
                <a:extLst>
                  <a:ext uri="{FF2B5EF4-FFF2-40B4-BE49-F238E27FC236}">
                    <a16:creationId xmlns:a16="http://schemas.microsoft.com/office/drawing/2014/main" id="{E045088A-978B-E5FA-DFE0-B3E76204B55C}"/>
                  </a:ext>
                </a:extLst>
              </p:cNvPr>
              <p:cNvSpPr/>
              <p:nvPr/>
            </p:nvSpPr>
            <p:spPr>
              <a:xfrm>
                <a:off x="7016484" y="4530141"/>
                <a:ext cx="203805" cy="89551"/>
              </a:xfrm>
              <a:custGeom>
                <a:avLst/>
                <a:gdLst/>
                <a:ahLst/>
                <a:cxnLst/>
                <a:rect l="l" t="t" r="r" b="b"/>
                <a:pathLst>
                  <a:path w="6559" h="2882" extrusionOk="0">
                    <a:moveTo>
                      <a:pt x="6372" y="1"/>
                    </a:moveTo>
                    <a:cubicBezTo>
                      <a:pt x="6359" y="1"/>
                      <a:pt x="6345" y="3"/>
                      <a:pt x="6330" y="7"/>
                    </a:cubicBezTo>
                    <a:cubicBezTo>
                      <a:pt x="4191" y="688"/>
                      <a:pt x="2112" y="1564"/>
                      <a:pt x="134" y="2627"/>
                    </a:cubicBezTo>
                    <a:cubicBezTo>
                      <a:pt x="1" y="2698"/>
                      <a:pt x="83" y="2881"/>
                      <a:pt x="207" y="2881"/>
                    </a:cubicBezTo>
                    <a:cubicBezTo>
                      <a:pt x="228" y="2881"/>
                      <a:pt x="251" y="2876"/>
                      <a:pt x="274" y="2864"/>
                    </a:cubicBezTo>
                    <a:cubicBezTo>
                      <a:pt x="2235" y="1815"/>
                      <a:pt x="4288" y="947"/>
                      <a:pt x="6408" y="272"/>
                    </a:cubicBezTo>
                    <a:cubicBezTo>
                      <a:pt x="6559" y="226"/>
                      <a:pt x="6514" y="1"/>
                      <a:pt x="63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7;p42">
                <a:extLst>
                  <a:ext uri="{FF2B5EF4-FFF2-40B4-BE49-F238E27FC236}">
                    <a16:creationId xmlns:a16="http://schemas.microsoft.com/office/drawing/2014/main" id="{5A847ACA-F6B4-BC35-1CAF-488D0C17D0AF}"/>
                  </a:ext>
                </a:extLst>
              </p:cNvPr>
              <p:cNvSpPr/>
              <p:nvPr/>
            </p:nvSpPr>
            <p:spPr>
              <a:xfrm>
                <a:off x="6148085" y="2920617"/>
                <a:ext cx="1213195" cy="1128522"/>
              </a:xfrm>
              <a:custGeom>
                <a:avLst/>
                <a:gdLst/>
                <a:ahLst/>
                <a:cxnLst/>
                <a:rect l="l" t="t" r="r" b="b"/>
                <a:pathLst>
                  <a:path w="39044" h="36319" extrusionOk="0">
                    <a:moveTo>
                      <a:pt x="19520" y="1"/>
                    </a:moveTo>
                    <a:cubicBezTo>
                      <a:pt x="8983" y="37"/>
                      <a:pt x="441" y="8459"/>
                      <a:pt x="0" y="19139"/>
                    </a:cubicBezTo>
                    <a:cubicBezTo>
                      <a:pt x="0" y="19139"/>
                      <a:pt x="31" y="24880"/>
                      <a:pt x="957" y="28339"/>
                    </a:cubicBezTo>
                    <a:cubicBezTo>
                      <a:pt x="1886" y="31799"/>
                      <a:pt x="787" y="35682"/>
                      <a:pt x="787" y="35682"/>
                    </a:cubicBezTo>
                    <a:cubicBezTo>
                      <a:pt x="787" y="35682"/>
                      <a:pt x="2175" y="35993"/>
                      <a:pt x="3589" y="35993"/>
                    </a:cubicBezTo>
                    <a:cubicBezTo>
                      <a:pt x="3907" y="35993"/>
                      <a:pt x="4226" y="35977"/>
                      <a:pt x="4531" y="35939"/>
                    </a:cubicBezTo>
                    <a:cubicBezTo>
                      <a:pt x="4531" y="35939"/>
                      <a:pt x="5429" y="33869"/>
                      <a:pt x="5429" y="32306"/>
                    </a:cubicBezTo>
                    <a:cubicBezTo>
                      <a:pt x="5429" y="32306"/>
                      <a:pt x="6149" y="34572"/>
                      <a:pt x="5892" y="35994"/>
                    </a:cubicBezTo>
                    <a:cubicBezTo>
                      <a:pt x="5892" y="35994"/>
                      <a:pt x="6682" y="36188"/>
                      <a:pt x="7671" y="36188"/>
                    </a:cubicBezTo>
                    <a:cubicBezTo>
                      <a:pt x="8166" y="36188"/>
                      <a:pt x="8711" y="36140"/>
                      <a:pt x="9232" y="35994"/>
                    </a:cubicBezTo>
                    <a:cubicBezTo>
                      <a:pt x="9232" y="35994"/>
                      <a:pt x="9976" y="34505"/>
                      <a:pt x="9985" y="33322"/>
                    </a:cubicBezTo>
                    <a:cubicBezTo>
                      <a:pt x="9985" y="33322"/>
                      <a:pt x="10914" y="35300"/>
                      <a:pt x="10746" y="36190"/>
                    </a:cubicBezTo>
                    <a:cubicBezTo>
                      <a:pt x="10746" y="36190"/>
                      <a:pt x="11955" y="36317"/>
                      <a:pt x="13223" y="36317"/>
                    </a:cubicBezTo>
                    <a:cubicBezTo>
                      <a:pt x="13856" y="36317"/>
                      <a:pt x="14504" y="36286"/>
                      <a:pt x="15023" y="36190"/>
                    </a:cubicBezTo>
                    <a:lnTo>
                      <a:pt x="15944" y="36318"/>
                    </a:lnTo>
                    <a:lnTo>
                      <a:pt x="23100" y="36318"/>
                    </a:lnTo>
                    <a:lnTo>
                      <a:pt x="24020" y="36190"/>
                    </a:lnTo>
                    <a:cubicBezTo>
                      <a:pt x="24538" y="36286"/>
                      <a:pt x="25186" y="36317"/>
                      <a:pt x="25819" y="36317"/>
                    </a:cubicBezTo>
                    <a:cubicBezTo>
                      <a:pt x="27085" y="36317"/>
                      <a:pt x="28294" y="36190"/>
                      <a:pt x="28294" y="36190"/>
                    </a:cubicBezTo>
                    <a:cubicBezTo>
                      <a:pt x="28127" y="35297"/>
                      <a:pt x="29059" y="33322"/>
                      <a:pt x="29059" y="33322"/>
                    </a:cubicBezTo>
                    <a:cubicBezTo>
                      <a:pt x="29064" y="34502"/>
                      <a:pt x="29812" y="35994"/>
                      <a:pt x="29812" y="35994"/>
                    </a:cubicBezTo>
                    <a:cubicBezTo>
                      <a:pt x="30333" y="36140"/>
                      <a:pt x="30877" y="36188"/>
                      <a:pt x="31371" y="36188"/>
                    </a:cubicBezTo>
                    <a:cubicBezTo>
                      <a:pt x="32360" y="36188"/>
                      <a:pt x="33148" y="35994"/>
                      <a:pt x="33148" y="35994"/>
                    </a:cubicBezTo>
                    <a:cubicBezTo>
                      <a:pt x="32897" y="34572"/>
                      <a:pt x="33612" y="32306"/>
                      <a:pt x="33612" y="32306"/>
                    </a:cubicBezTo>
                    <a:cubicBezTo>
                      <a:pt x="33612" y="33869"/>
                      <a:pt x="34513" y="35939"/>
                      <a:pt x="34513" y="35939"/>
                    </a:cubicBezTo>
                    <a:cubicBezTo>
                      <a:pt x="34817" y="35977"/>
                      <a:pt x="35136" y="35993"/>
                      <a:pt x="35453" y="35993"/>
                    </a:cubicBezTo>
                    <a:cubicBezTo>
                      <a:pt x="36866" y="35993"/>
                      <a:pt x="38254" y="35682"/>
                      <a:pt x="38254" y="35682"/>
                    </a:cubicBezTo>
                    <a:cubicBezTo>
                      <a:pt x="38254" y="35682"/>
                      <a:pt x="37155" y="31801"/>
                      <a:pt x="38084" y="28339"/>
                    </a:cubicBezTo>
                    <a:cubicBezTo>
                      <a:pt x="39015" y="24877"/>
                      <a:pt x="39043" y="19139"/>
                      <a:pt x="39043" y="19139"/>
                    </a:cubicBezTo>
                    <a:cubicBezTo>
                      <a:pt x="38600" y="8459"/>
                      <a:pt x="30060" y="37"/>
                      <a:pt x="195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8;p42">
                <a:extLst>
                  <a:ext uri="{FF2B5EF4-FFF2-40B4-BE49-F238E27FC236}">
                    <a16:creationId xmlns:a16="http://schemas.microsoft.com/office/drawing/2014/main" id="{E24E6C47-39BB-8A86-31AE-2117ED49295B}"/>
                  </a:ext>
                </a:extLst>
              </p:cNvPr>
              <p:cNvSpPr/>
              <p:nvPr/>
            </p:nvSpPr>
            <p:spPr>
              <a:xfrm>
                <a:off x="6141840" y="2914464"/>
                <a:ext cx="1225841" cy="1140982"/>
              </a:xfrm>
              <a:custGeom>
                <a:avLst/>
                <a:gdLst/>
                <a:ahLst/>
                <a:cxnLst/>
                <a:rect l="l" t="t" r="r" b="b"/>
                <a:pathLst>
                  <a:path w="39451" h="36720" extrusionOk="0">
                    <a:moveTo>
                      <a:pt x="19730" y="402"/>
                    </a:moveTo>
                    <a:cubicBezTo>
                      <a:pt x="30124" y="436"/>
                      <a:pt x="38608" y="8761"/>
                      <a:pt x="39049" y="19337"/>
                    </a:cubicBezTo>
                    <a:cubicBezTo>
                      <a:pt x="39049" y="19392"/>
                      <a:pt x="39010" y="25089"/>
                      <a:pt x="38098" y="28484"/>
                    </a:cubicBezTo>
                    <a:cubicBezTo>
                      <a:pt x="37277" y="31539"/>
                      <a:pt x="37994" y="34862"/>
                      <a:pt x="38212" y="35727"/>
                    </a:cubicBezTo>
                    <a:cubicBezTo>
                      <a:pt x="37777" y="35811"/>
                      <a:pt x="36720" y="35989"/>
                      <a:pt x="35660" y="35989"/>
                    </a:cubicBezTo>
                    <a:cubicBezTo>
                      <a:pt x="35388" y="35989"/>
                      <a:pt x="35117" y="35978"/>
                      <a:pt x="34856" y="35950"/>
                    </a:cubicBezTo>
                    <a:cubicBezTo>
                      <a:pt x="34675" y="35512"/>
                      <a:pt x="34016" y="33810"/>
                      <a:pt x="34016" y="32504"/>
                    </a:cubicBezTo>
                    <a:cubicBezTo>
                      <a:pt x="34016" y="32407"/>
                      <a:pt x="33944" y="32323"/>
                      <a:pt x="33846" y="32306"/>
                    </a:cubicBezTo>
                    <a:cubicBezTo>
                      <a:pt x="33836" y="32305"/>
                      <a:pt x="33827" y="32304"/>
                      <a:pt x="33817" y="32304"/>
                    </a:cubicBezTo>
                    <a:cubicBezTo>
                      <a:pt x="33730" y="32304"/>
                      <a:pt x="33651" y="32360"/>
                      <a:pt x="33623" y="32446"/>
                    </a:cubicBezTo>
                    <a:cubicBezTo>
                      <a:pt x="33595" y="32538"/>
                      <a:pt x="32953" y="34583"/>
                      <a:pt x="33123" y="36033"/>
                    </a:cubicBezTo>
                    <a:cubicBezTo>
                      <a:pt x="32840" y="36089"/>
                      <a:pt x="32254" y="36182"/>
                      <a:pt x="31574" y="36182"/>
                    </a:cubicBezTo>
                    <a:cubicBezTo>
                      <a:pt x="31122" y="36182"/>
                      <a:pt x="30629" y="36141"/>
                      <a:pt x="30155" y="36019"/>
                    </a:cubicBezTo>
                    <a:cubicBezTo>
                      <a:pt x="30007" y="35699"/>
                      <a:pt x="29469" y="34485"/>
                      <a:pt x="29463" y="33520"/>
                    </a:cubicBezTo>
                    <a:cubicBezTo>
                      <a:pt x="29463" y="33425"/>
                      <a:pt x="29399" y="33347"/>
                      <a:pt x="29304" y="33325"/>
                    </a:cubicBezTo>
                    <a:cubicBezTo>
                      <a:pt x="29290" y="33322"/>
                      <a:pt x="29275" y="33320"/>
                      <a:pt x="29261" y="33320"/>
                    </a:cubicBezTo>
                    <a:cubicBezTo>
                      <a:pt x="29185" y="33320"/>
                      <a:pt x="29114" y="33363"/>
                      <a:pt x="29078" y="33436"/>
                    </a:cubicBezTo>
                    <a:cubicBezTo>
                      <a:pt x="29045" y="33514"/>
                      <a:pt x="28250" y="35205"/>
                      <a:pt x="28278" y="36206"/>
                    </a:cubicBezTo>
                    <a:cubicBezTo>
                      <a:pt x="27881" y="36241"/>
                      <a:pt x="26962" y="36314"/>
                      <a:pt x="26017" y="36314"/>
                    </a:cubicBezTo>
                    <a:cubicBezTo>
                      <a:pt x="25452" y="36314"/>
                      <a:pt x="24877" y="36288"/>
                      <a:pt x="24400" y="36212"/>
                    </a:cubicBezTo>
                    <a:lnTo>
                      <a:pt x="23153" y="36312"/>
                    </a:lnTo>
                    <a:lnTo>
                      <a:pt x="19657" y="36312"/>
                    </a:lnTo>
                    <a:lnTo>
                      <a:pt x="19657" y="36310"/>
                    </a:lnTo>
                    <a:lnTo>
                      <a:pt x="16304" y="36310"/>
                    </a:lnTo>
                    <a:lnTo>
                      <a:pt x="15060" y="36209"/>
                    </a:lnTo>
                    <a:cubicBezTo>
                      <a:pt x="14584" y="36284"/>
                      <a:pt x="14013" y="36310"/>
                      <a:pt x="13451" y="36310"/>
                    </a:cubicBezTo>
                    <a:cubicBezTo>
                      <a:pt x="12501" y="36310"/>
                      <a:pt x="11576" y="36236"/>
                      <a:pt x="11182" y="36201"/>
                    </a:cubicBezTo>
                    <a:cubicBezTo>
                      <a:pt x="11210" y="35205"/>
                      <a:pt x="10415" y="33509"/>
                      <a:pt x="10381" y="33433"/>
                    </a:cubicBezTo>
                    <a:cubicBezTo>
                      <a:pt x="10348" y="33359"/>
                      <a:pt x="10272" y="33318"/>
                      <a:pt x="10193" y="33318"/>
                    </a:cubicBezTo>
                    <a:cubicBezTo>
                      <a:pt x="10179" y="33318"/>
                      <a:pt x="10166" y="33319"/>
                      <a:pt x="10152" y="33322"/>
                    </a:cubicBezTo>
                    <a:cubicBezTo>
                      <a:pt x="10063" y="33339"/>
                      <a:pt x="9996" y="33422"/>
                      <a:pt x="9996" y="33517"/>
                    </a:cubicBezTo>
                    <a:cubicBezTo>
                      <a:pt x="9991" y="34482"/>
                      <a:pt x="9452" y="35696"/>
                      <a:pt x="9301" y="36017"/>
                    </a:cubicBezTo>
                    <a:cubicBezTo>
                      <a:pt x="8827" y="36138"/>
                      <a:pt x="8333" y="36179"/>
                      <a:pt x="7881" y="36179"/>
                    </a:cubicBezTo>
                    <a:cubicBezTo>
                      <a:pt x="7202" y="36179"/>
                      <a:pt x="6617" y="36086"/>
                      <a:pt x="6336" y="36031"/>
                    </a:cubicBezTo>
                    <a:cubicBezTo>
                      <a:pt x="6506" y="34580"/>
                      <a:pt x="5864" y="32532"/>
                      <a:pt x="5837" y="32443"/>
                    </a:cubicBezTo>
                    <a:cubicBezTo>
                      <a:pt x="5811" y="32357"/>
                      <a:pt x="5732" y="32301"/>
                      <a:pt x="5643" y="32301"/>
                    </a:cubicBezTo>
                    <a:cubicBezTo>
                      <a:pt x="5633" y="32301"/>
                      <a:pt x="5623" y="32302"/>
                      <a:pt x="5613" y="32304"/>
                    </a:cubicBezTo>
                    <a:cubicBezTo>
                      <a:pt x="5516" y="32317"/>
                      <a:pt x="5443" y="32401"/>
                      <a:pt x="5443" y="32502"/>
                    </a:cubicBezTo>
                    <a:cubicBezTo>
                      <a:pt x="5443" y="33807"/>
                      <a:pt x="4782" y="35509"/>
                      <a:pt x="4601" y="35947"/>
                    </a:cubicBezTo>
                    <a:cubicBezTo>
                      <a:pt x="4339" y="35975"/>
                      <a:pt x="4067" y="35986"/>
                      <a:pt x="3796" y="35986"/>
                    </a:cubicBezTo>
                    <a:cubicBezTo>
                      <a:pt x="2735" y="35986"/>
                      <a:pt x="1681" y="35808"/>
                      <a:pt x="1247" y="35724"/>
                    </a:cubicBezTo>
                    <a:cubicBezTo>
                      <a:pt x="1462" y="34859"/>
                      <a:pt x="2182" y="31539"/>
                      <a:pt x="1362" y="28482"/>
                    </a:cubicBezTo>
                    <a:cubicBezTo>
                      <a:pt x="452" y="25084"/>
                      <a:pt x="410" y="19392"/>
                      <a:pt x="410" y="19345"/>
                    </a:cubicBezTo>
                    <a:cubicBezTo>
                      <a:pt x="848" y="8758"/>
                      <a:pt x="9335" y="436"/>
                      <a:pt x="19730" y="402"/>
                    </a:cubicBezTo>
                    <a:close/>
                    <a:moveTo>
                      <a:pt x="19727" y="1"/>
                    </a:moveTo>
                    <a:cubicBezTo>
                      <a:pt x="9115" y="37"/>
                      <a:pt x="447" y="8526"/>
                      <a:pt x="0" y="19342"/>
                    </a:cubicBezTo>
                    <a:cubicBezTo>
                      <a:pt x="0" y="19401"/>
                      <a:pt x="42" y="25145"/>
                      <a:pt x="968" y="28593"/>
                    </a:cubicBezTo>
                    <a:cubicBezTo>
                      <a:pt x="1869" y="31958"/>
                      <a:pt x="809" y="35794"/>
                      <a:pt x="801" y="35833"/>
                    </a:cubicBezTo>
                    <a:cubicBezTo>
                      <a:pt x="787" y="35886"/>
                      <a:pt x="793" y="35941"/>
                      <a:pt x="820" y="35989"/>
                    </a:cubicBezTo>
                    <a:cubicBezTo>
                      <a:pt x="848" y="36039"/>
                      <a:pt x="899" y="36070"/>
                      <a:pt x="949" y="36084"/>
                    </a:cubicBezTo>
                    <a:cubicBezTo>
                      <a:pt x="1019" y="36099"/>
                      <a:pt x="2372" y="36398"/>
                      <a:pt x="3775" y="36398"/>
                    </a:cubicBezTo>
                    <a:cubicBezTo>
                      <a:pt x="4107" y="36398"/>
                      <a:pt x="4441" y="36381"/>
                      <a:pt x="4762" y="36340"/>
                    </a:cubicBezTo>
                    <a:cubicBezTo>
                      <a:pt x="4832" y="36335"/>
                      <a:pt x="4894" y="36290"/>
                      <a:pt x="4921" y="36223"/>
                    </a:cubicBezTo>
                    <a:cubicBezTo>
                      <a:pt x="4949" y="36156"/>
                      <a:pt x="5479" y="34931"/>
                      <a:pt x="5719" y="33648"/>
                    </a:cubicBezTo>
                    <a:cubicBezTo>
                      <a:pt x="5884" y="34407"/>
                      <a:pt x="6035" y="35414"/>
                      <a:pt x="5901" y="36165"/>
                    </a:cubicBezTo>
                    <a:cubicBezTo>
                      <a:pt x="5881" y="36268"/>
                      <a:pt x="5948" y="36368"/>
                      <a:pt x="6051" y="36393"/>
                    </a:cubicBezTo>
                    <a:cubicBezTo>
                      <a:pt x="6101" y="36404"/>
                      <a:pt x="6887" y="36592"/>
                      <a:pt x="7873" y="36592"/>
                    </a:cubicBezTo>
                    <a:cubicBezTo>
                      <a:pt x="8384" y="36592"/>
                      <a:pt x="8948" y="36542"/>
                      <a:pt x="9491" y="36391"/>
                    </a:cubicBezTo>
                    <a:cubicBezTo>
                      <a:pt x="9547" y="36377"/>
                      <a:pt x="9592" y="36338"/>
                      <a:pt x="9617" y="36285"/>
                    </a:cubicBezTo>
                    <a:cubicBezTo>
                      <a:pt x="9642" y="36237"/>
                      <a:pt x="10105" y="35303"/>
                      <a:pt x="10303" y="34312"/>
                    </a:cubicBezTo>
                    <a:cubicBezTo>
                      <a:pt x="10565" y="34987"/>
                      <a:pt x="10844" y="35877"/>
                      <a:pt x="10752" y="36351"/>
                    </a:cubicBezTo>
                    <a:cubicBezTo>
                      <a:pt x="10747" y="36404"/>
                      <a:pt x="10758" y="36463"/>
                      <a:pt x="10791" y="36508"/>
                    </a:cubicBezTo>
                    <a:cubicBezTo>
                      <a:pt x="10822" y="36555"/>
                      <a:pt x="10875" y="36583"/>
                      <a:pt x="10931" y="36589"/>
                    </a:cubicBezTo>
                    <a:cubicBezTo>
                      <a:pt x="11006" y="36596"/>
                      <a:pt x="12182" y="36719"/>
                      <a:pt x="13423" y="36719"/>
                    </a:cubicBezTo>
                    <a:cubicBezTo>
                      <a:pt x="14068" y="36719"/>
                      <a:pt x="14731" y="36686"/>
                      <a:pt x="15266" y="36586"/>
                    </a:cubicBezTo>
                    <a:cubicBezTo>
                      <a:pt x="15350" y="36569"/>
                      <a:pt x="15411" y="36502"/>
                      <a:pt x="15425" y="36418"/>
                    </a:cubicBezTo>
                    <a:lnTo>
                      <a:pt x="15955" y="36577"/>
                    </a:lnTo>
                    <a:cubicBezTo>
                      <a:pt x="15983" y="36658"/>
                      <a:pt x="16061" y="36714"/>
                      <a:pt x="16148" y="36714"/>
                    </a:cubicBezTo>
                    <a:lnTo>
                      <a:pt x="23301" y="36714"/>
                    </a:lnTo>
                    <a:cubicBezTo>
                      <a:pt x="23387" y="36714"/>
                      <a:pt x="23465" y="36661"/>
                      <a:pt x="23493" y="36577"/>
                    </a:cubicBezTo>
                    <a:lnTo>
                      <a:pt x="24023" y="36418"/>
                    </a:lnTo>
                    <a:cubicBezTo>
                      <a:pt x="24037" y="36502"/>
                      <a:pt x="24099" y="36569"/>
                      <a:pt x="24182" y="36586"/>
                    </a:cubicBezTo>
                    <a:cubicBezTo>
                      <a:pt x="24721" y="36683"/>
                      <a:pt x="25382" y="36717"/>
                      <a:pt x="26026" y="36717"/>
                    </a:cubicBezTo>
                    <a:cubicBezTo>
                      <a:pt x="27265" y="36717"/>
                      <a:pt x="28439" y="36597"/>
                      <a:pt x="28520" y="36586"/>
                    </a:cubicBezTo>
                    <a:cubicBezTo>
                      <a:pt x="28573" y="36577"/>
                      <a:pt x="28624" y="36550"/>
                      <a:pt x="28660" y="36505"/>
                    </a:cubicBezTo>
                    <a:cubicBezTo>
                      <a:pt x="28693" y="36460"/>
                      <a:pt x="28710" y="36404"/>
                      <a:pt x="28699" y="36349"/>
                    </a:cubicBezTo>
                    <a:cubicBezTo>
                      <a:pt x="28607" y="35874"/>
                      <a:pt x="28886" y="34984"/>
                      <a:pt x="29148" y="34309"/>
                    </a:cubicBezTo>
                    <a:cubicBezTo>
                      <a:pt x="29346" y="35294"/>
                      <a:pt x="29809" y="36234"/>
                      <a:pt x="29834" y="36282"/>
                    </a:cubicBezTo>
                    <a:cubicBezTo>
                      <a:pt x="29859" y="36335"/>
                      <a:pt x="29904" y="36368"/>
                      <a:pt x="29960" y="36388"/>
                    </a:cubicBezTo>
                    <a:cubicBezTo>
                      <a:pt x="30504" y="36540"/>
                      <a:pt x="31069" y="36591"/>
                      <a:pt x="31580" y="36591"/>
                    </a:cubicBezTo>
                    <a:cubicBezTo>
                      <a:pt x="32566" y="36591"/>
                      <a:pt x="33352" y="36402"/>
                      <a:pt x="33400" y="36391"/>
                    </a:cubicBezTo>
                    <a:cubicBezTo>
                      <a:pt x="33500" y="36365"/>
                      <a:pt x="33567" y="36265"/>
                      <a:pt x="33550" y="36159"/>
                    </a:cubicBezTo>
                    <a:cubicBezTo>
                      <a:pt x="33416" y="35414"/>
                      <a:pt x="33570" y="34407"/>
                      <a:pt x="33732" y="33648"/>
                    </a:cubicBezTo>
                    <a:cubicBezTo>
                      <a:pt x="33972" y="34931"/>
                      <a:pt x="34502" y="36156"/>
                      <a:pt x="34530" y="36223"/>
                    </a:cubicBezTo>
                    <a:cubicBezTo>
                      <a:pt x="34557" y="36285"/>
                      <a:pt x="34619" y="36332"/>
                      <a:pt x="34689" y="36340"/>
                    </a:cubicBezTo>
                    <a:cubicBezTo>
                      <a:pt x="35005" y="36380"/>
                      <a:pt x="35335" y="36396"/>
                      <a:pt x="35663" y="36396"/>
                    </a:cubicBezTo>
                    <a:cubicBezTo>
                      <a:pt x="37068" y="36396"/>
                      <a:pt x="38430" y="36099"/>
                      <a:pt x="38502" y="36084"/>
                    </a:cubicBezTo>
                    <a:cubicBezTo>
                      <a:pt x="38558" y="36072"/>
                      <a:pt x="38603" y="36039"/>
                      <a:pt x="38631" y="35989"/>
                    </a:cubicBezTo>
                    <a:cubicBezTo>
                      <a:pt x="38658" y="35944"/>
                      <a:pt x="38670" y="35886"/>
                      <a:pt x="38650" y="35833"/>
                    </a:cubicBezTo>
                    <a:cubicBezTo>
                      <a:pt x="38642" y="35794"/>
                      <a:pt x="37582" y="31960"/>
                      <a:pt x="38483" y="28593"/>
                    </a:cubicBezTo>
                    <a:cubicBezTo>
                      <a:pt x="39412" y="25148"/>
                      <a:pt x="39451" y="19401"/>
                      <a:pt x="39451" y="19334"/>
                    </a:cubicBezTo>
                    <a:cubicBezTo>
                      <a:pt x="39004" y="8532"/>
                      <a:pt x="30339" y="37"/>
                      <a:pt x="197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9;p42">
                <a:extLst>
                  <a:ext uri="{FF2B5EF4-FFF2-40B4-BE49-F238E27FC236}">
                    <a16:creationId xmlns:a16="http://schemas.microsoft.com/office/drawing/2014/main" id="{CCD47D1D-0505-7D59-0E08-3A8D1EE15EFE}"/>
                  </a:ext>
                </a:extLst>
              </p:cNvPr>
              <p:cNvSpPr/>
              <p:nvPr/>
            </p:nvSpPr>
            <p:spPr>
              <a:xfrm>
                <a:off x="6213709" y="3851344"/>
                <a:ext cx="1105187" cy="899207"/>
              </a:xfrm>
              <a:custGeom>
                <a:avLst/>
                <a:gdLst/>
                <a:ahLst/>
                <a:cxnLst/>
                <a:rect l="l" t="t" r="r" b="b"/>
                <a:pathLst>
                  <a:path w="35568" h="28939" extrusionOk="0">
                    <a:moveTo>
                      <a:pt x="15076" y="1"/>
                    </a:moveTo>
                    <a:lnTo>
                      <a:pt x="15076" y="4475"/>
                    </a:lnTo>
                    <a:cubicBezTo>
                      <a:pt x="15076" y="4475"/>
                      <a:pt x="9655" y="6163"/>
                      <a:pt x="7655" y="7187"/>
                    </a:cubicBezTo>
                    <a:cubicBezTo>
                      <a:pt x="5658" y="8205"/>
                      <a:pt x="3180" y="10719"/>
                      <a:pt x="1964" y="13115"/>
                    </a:cubicBezTo>
                    <a:cubicBezTo>
                      <a:pt x="748" y="15509"/>
                      <a:pt x="432" y="16452"/>
                      <a:pt x="432" y="16452"/>
                    </a:cubicBezTo>
                    <a:cubicBezTo>
                      <a:pt x="432" y="16452"/>
                      <a:pt x="0" y="17629"/>
                      <a:pt x="1336" y="18140"/>
                    </a:cubicBezTo>
                    <a:cubicBezTo>
                      <a:pt x="2673" y="18647"/>
                      <a:pt x="7519" y="20260"/>
                      <a:pt x="7519" y="20260"/>
                    </a:cubicBezTo>
                    <a:lnTo>
                      <a:pt x="8325" y="28939"/>
                    </a:lnTo>
                    <a:lnTo>
                      <a:pt x="27242" y="28939"/>
                    </a:lnTo>
                    <a:lnTo>
                      <a:pt x="28049" y="20260"/>
                    </a:lnTo>
                    <a:cubicBezTo>
                      <a:pt x="28049" y="20260"/>
                      <a:pt x="32897" y="18653"/>
                      <a:pt x="34231" y="18140"/>
                    </a:cubicBezTo>
                    <a:cubicBezTo>
                      <a:pt x="35567" y="17629"/>
                      <a:pt x="35135" y="16452"/>
                      <a:pt x="35135" y="16452"/>
                    </a:cubicBezTo>
                    <a:cubicBezTo>
                      <a:pt x="35135" y="16452"/>
                      <a:pt x="34822" y="15509"/>
                      <a:pt x="33603" y="13115"/>
                    </a:cubicBezTo>
                    <a:cubicBezTo>
                      <a:pt x="32387" y="10722"/>
                      <a:pt x="29915" y="8208"/>
                      <a:pt x="27912" y="7187"/>
                    </a:cubicBezTo>
                    <a:cubicBezTo>
                      <a:pt x="25912" y="6163"/>
                      <a:pt x="20491" y="4475"/>
                      <a:pt x="20491" y="4475"/>
                    </a:cubicBezTo>
                    <a:lnTo>
                      <a:pt x="2049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40;p42">
                <a:extLst>
                  <a:ext uri="{FF2B5EF4-FFF2-40B4-BE49-F238E27FC236}">
                    <a16:creationId xmlns:a16="http://schemas.microsoft.com/office/drawing/2014/main" id="{3170BA09-BEBC-ED7C-9FC8-41D593D40EB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41;p42">
                <a:extLst>
                  <a:ext uri="{FF2B5EF4-FFF2-40B4-BE49-F238E27FC236}">
                    <a16:creationId xmlns:a16="http://schemas.microsoft.com/office/drawing/2014/main" id="{C84131A0-262B-963E-D77A-394273C5C240}"/>
                  </a:ext>
                </a:extLst>
              </p:cNvPr>
              <p:cNvSpPr/>
              <p:nvPr/>
            </p:nvSpPr>
            <p:spPr>
              <a:xfrm>
                <a:off x="6604812" y="3851344"/>
                <a:ext cx="332631" cy="270921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19" extrusionOk="0">
                    <a:moveTo>
                      <a:pt x="2489" y="1"/>
                    </a:moveTo>
                    <a:lnTo>
                      <a:pt x="2489" y="4481"/>
                    </a:lnTo>
                    <a:cubicBezTo>
                      <a:pt x="2489" y="4481"/>
                      <a:pt x="1847" y="4679"/>
                      <a:pt x="927" y="4983"/>
                    </a:cubicBezTo>
                    <a:cubicBezTo>
                      <a:pt x="874" y="4911"/>
                      <a:pt x="824" y="4844"/>
                      <a:pt x="776" y="4777"/>
                    </a:cubicBezTo>
                    <a:lnTo>
                      <a:pt x="586" y="4872"/>
                    </a:lnTo>
                    <a:lnTo>
                      <a:pt x="408" y="4958"/>
                    </a:lnTo>
                    <a:lnTo>
                      <a:pt x="118" y="5098"/>
                    </a:lnTo>
                    <a:cubicBezTo>
                      <a:pt x="140" y="5134"/>
                      <a:pt x="168" y="5176"/>
                      <a:pt x="199" y="5223"/>
                    </a:cubicBezTo>
                    <a:cubicBezTo>
                      <a:pt x="132" y="5243"/>
                      <a:pt x="65" y="5268"/>
                      <a:pt x="1" y="5290"/>
                    </a:cubicBezTo>
                    <a:cubicBezTo>
                      <a:pt x="553" y="6154"/>
                      <a:pt x="2454" y="8719"/>
                      <a:pt x="5556" y="8719"/>
                    </a:cubicBezTo>
                    <a:cubicBezTo>
                      <a:pt x="5557" y="8719"/>
                      <a:pt x="5559" y="8719"/>
                      <a:pt x="5561" y="8719"/>
                    </a:cubicBezTo>
                    <a:cubicBezTo>
                      <a:pt x="8554" y="8719"/>
                      <a:pt x="10175" y="6347"/>
                      <a:pt x="10705" y="5393"/>
                    </a:cubicBezTo>
                    <a:cubicBezTo>
                      <a:pt x="10644" y="5374"/>
                      <a:pt x="10577" y="5351"/>
                      <a:pt x="10512" y="5326"/>
                    </a:cubicBezTo>
                    <a:cubicBezTo>
                      <a:pt x="10300" y="5257"/>
                      <a:pt x="10094" y="5187"/>
                      <a:pt x="9899" y="5123"/>
                    </a:cubicBezTo>
                    <a:cubicBezTo>
                      <a:pt x="9835" y="5098"/>
                      <a:pt x="9768" y="5078"/>
                      <a:pt x="9701" y="5056"/>
                    </a:cubicBezTo>
                    <a:cubicBezTo>
                      <a:pt x="9631" y="5031"/>
                      <a:pt x="9561" y="5008"/>
                      <a:pt x="9491" y="4986"/>
                    </a:cubicBezTo>
                    <a:cubicBezTo>
                      <a:pt x="8557" y="4679"/>
                      <a:pt x="7904" y="4475"/>
                      <a:pt x="7904" y="4475"/>
                    </a:cubicBezTo>
                    <a:lnTo>
                      <a:pt x="7904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42;p42">
                <a:extLst>
                  <a:ext uri="{FF2B5EF4-FFF2-40B4-BE49-F238E27FC236}">
                    <a16:creationId xmlns:a16="http://schemas.microsoft.com/office/drawing/2014/main" id="{E34D441F-8F69-145F-1919-0D29A114F250}"/>
                  </a:ext>
                </a:extLst>
              </p:cNvPr>
              <p:cNvSpPr/>
              <p:nvPr/>
            </p:nvSpPr>
            <p:spPr>
              <a:xfrm>
                <a:off x="6598566" y="4013633"/>
                <a:ext cx="344874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3700" extrusionOk="0">
                    <a:moveTo>
                      <a:pt x="400" y="0"/>
                    </a:moveTo>
                    <a:cubicBezTo>
                      <a:pt x="333" y="22"/>
                      <a:pt x="266" y="45"/>
                      <a:pt x="202" y="67"/>
                    </a:cubicBezTo>
                    <a:cubicBezTo>
                      <a:pt x="135" y="87"/>
                      <a:pt x="68" y="112"/>
                      <a:pt x="1" y="131"/>
                    </a:cubicBezTo>
                    <a:cubicBezTo>
                      <a:pt x="542" y="982"/>
                      <a:pt x="2525" y="3699"/>
                      <a:pt x="5762" y="3699"/>
                    </a:cubicBezTo>
                    <a:cubicBezTo>
                      <a:pt x="8872" y="3699"/>
                      <a:pt x="10566" y="1202"/>
                      <a:pt x="11098" y="237"/>
                    </a:cubicBezTo>
                    <a:cubicBezTo>
                      <a:pt x="11040" y="218"/>
                      <a:pt x="10973" y="193"/>
                      <a:pt x="10906" y="170"/>
                    </a:cubicBezTo>
                    <a:cubicBezTo>
                      <a:pt x="10839" y="151"/>
                      <a:pt x="10778" y="126"/>
                      <a:pt x="10713" y="106"/>
                    </a:cubicBezTo>
                    <a:cubicBezTo>
                      <a:pt x="10181" y="1041"/>
                      <a:pt x="8602" y="3295"/>
                      <a:pt x="5767" y="3295"/>
                    </a:cubicBezTo>
                    <a:cubicBezTo>
                      <a:pt x="2824" y="3295"/>
                      <a:pt x="972" y="873"/>
                      <a:pt x="4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43;p42">
                <a:extLst>
                  <a:ext uri="{FF2B5EF4-FFF2-40B4-BE49-F238E27FC236}">
                    <a16:creationId xmlns:a16="http://schemas.microsoft.com/office/drawing/2014/main" id="{B786BD43-B94A-9748-2B56-ADE795EB4D37}"/>
                  </a:ext>
                </a:extLst>
              </p:cNvPr>
              <p:cNvSpPr/>
              <p:nvPr/>
            </p:nvSpPr>
            <p:spPr>
              <a:xfrm>
                <a:off x="6560441" y="4002696"/>
                <a:ext cx="412643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4939" extrusionOk="0">
                    <a:moveTo>
                      <a:pt x="2017" y="1"/>
                    </a:moveTo>
                    <a:lnTo>
                      <a:pt x="1839" y="87"/>
                    </a:lnTo>
                    <a:lnTo>
                      <a:pt x="1549" y="227"/>
                    </a:lnTo>
                    <a:cubicBezTo>
                      <a:pt x="1571" y="263"/>
                      <a:pt x="1599" y="305"/>
                      <a:pt x="1629" y="352"/>
                    </a:cubicBezTo>
                    <a:cubicBezTo>
                      <a:pt x="1562" y="374"/>
                      <a:pt x="1498" y="397"/>
                      <a:pt x="1431" y="419"/>
                    </a:cubicBezTo>
                    <a:cubicBezTo>
                      <a:pt x="1364" y="439"/>
                      <a:pt x="1297" y="461"/>
                      <a:pt x="1233" y="486"/>
                    </a:cubicBezTo>
                    <a:cubicBezTo>
                      <a:pt x="899" y="598"/>
                      <a:pt x="553" y="718"/>
                      <a:pt x="201" y="840"/>
                    </a:cubicBezTo>
                    <a:cubicBezTo>
                      <a:pt x="134" y="863"/>
                      <a:pt x="67" y="885"/>
                      <a:pt x="0" y="910"/>
                    </a:cubicBezTo>
                    <a:cubicBezTo>
                      <a:pt x="767" y="2112"/>
                      <a:pt x="2963" y="4938"/>
                      <a:pt x="6623" y="4938"/>
                    </a:cubicBezTo>
                    <a:cubicBezTo>
                      <a:pt x="10278" y="4938"/>
                      <a:pt x="12496" y="2126"/>
                      <a:pt x="13280" y="921"/>
                    </a:cubicBezTo>
                    <a:cubicBezTo>
                      <a:pt x="13210" y="896"/>
                      <a:pt x="13146" y="877"/>
                      <a:pt x="13082" y="854"/>
                    </a:cubicBezTo>
                    <a:cubicBezTo>
                      <a:pt x="12828" y="762"/>
                      <a:pt x="12577" y="676"/>
                      <a:pt x="12331" y="592"/>
                    </a:cubicBezTo>
                    <a:cubicBezTo>
                      <a:pt x="12267" y="572"/>
                      <a:pt x="12200" y="547"/>
                      <a:pt x="12136" y="525"/>
                    </a:cubicBezTo>
                    <a:cubicBezTo>
                      <a:pt x="12074" y="503"/>
                      <a:pt x="12007" y="480"/>
                      <a:pt x="11946" y="461"/>
                    </a:cubicBezTo>
                    <a:cubicBezTo>
                      <a:pt x="11731" y="391"/>
                      <a:pt x="11528" y="321"/>
                      <a:pt x="11332" y="254"/>
                    </a:cubicBezTo>
                    <a:cubicBezTo>
                      <a:pt x="11265" y="229"/>
                      <a:pt x="11198" y="210"/>
                      <a:pt x="11131" y="187"/>
                    </a:cubicBezTo>
                    <a:cubicBezTo>
                      <a:pt x="10403" y="1161"/>
                      <a:pt x="8900" y="2670"/>
                      <a:pt x="6632" y="2670"/>
                    </a:cubicBezTo>
                    <a:cubicBezTo>
                      <a:pt x="4352" y="2670"/>
                      <a:pt x="2865" y="1150"/>
                      <a:pt x="2146" y="182"/>
                    </a:cubicBezTo>
                    <a:cubicBezTo>
                      <a:pt x="2101" y="118"/>
                      <a:pt x="2056" y="56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4;p42">
                <a:extLst>
                  <a:ext uri="{FF2B5EF4-FFF2-40B4-BE49-F238E27FC236}">
                    <a16:creationId xmlns:a16="http://schemas.microsoft.com/office/drawing/2014/main" id="{8D71AD5F-B8A0-6251-0052-E1DA891BBA25}"/>
                  </a:ext>
                </a:extLst>
              </p:cNvPr>
              <p:cNvSpPr/>
              <p:nvPr/>
            </p:nvSpPr>
            <p:spPr>
              <a:xfrm>
                <a:off x="6554537" y="3999651"/>
                <a:ext cx="424450" cy="162571"/>
              </a:xfrm>
              <a:custGeom>
                <a:avLst/>
                <a:gdLst/>
                <a:ahLst/>
                <a:cxnLst/>
                <a:rect l="l" t="t" r="r" b="b"/>
                <a:pathLst>
                  <a:path w="13660" h="5232" extrusionOk="0">
                    <a:moveTo>
                      <a:pt x="2394" y="1"/>
                    </a:moveTo>
                    <a:lnTo>
                      <a:pt x="2202" y="96"/>
                    </a:lnTo>
                    <a:lnTo>
                      <a:pt x="2026" y="182"/>
                    </a:lnTo>
                    <a:cubicBezTo>
                      <a:pt x="2059" y="235"/>
                      <a:pt x="2098" y="285"/>
                      <a:pt x="2140" y="341"/>
                    </a:cubicBezTo>
                    <a:cubicBezTo>
                      <a:pt x="2877" y="1343"/>
                      <a:pt x="4433" y="2964"/>
                      <a:pt x="6824" y="2964"/>
                    </a:cubicBezTo>
                    <a:cubicBezTo>
                      <a:pt x="9201" y="2964"/>
                      <a:pt x="10775" y="1351"/>
                      <a:pt x="11520" y="350"/>
                    </a:cubicBezTo>
                    <a:cubicBezTo>
                      <a:pt x="11453" y="327"/>
                      <a:pt x="11386" y="305"/>
                      <a:pt x="11319" y="283"/>
                    </a:cubicBezTo>
                    <a:cubicBezTo>
                      <a:pt x="11246" y="258"/>
                      <a:pt x="11176" y="238"/>
                      <a:pt x="11109" y="213"/>
                    </a:cubicBezTo>
                    <a:cubicBezTo>
                      <a:pt x="10384" y="1150"/>
                      <a:pt x="8947" y="2554"/>
                      <a:pt x="6816" y="2554"/>
                    </a:cubicBezTo>
                    <a:cubicBezTo>
                      <a:pt x="4682" y="2554"/>
                      <a:pt x="3256" y="1145"/>
                      <a:pt x="2545" y="207"/>
                    </a:cubicBezTo>
                    <a:cubicBezTo>
                      <a:pt x="2489" y="138"/>
                      <a:pt x="2439" y="68"/>
                      <a:pt x="2394" y="1"/>
                    </a:cubicBezTo>
                    <a:close/>
                    <a:moveTo>
                      <a:pt x="391" y="938"/>
                    </a:moveTo>
                    <a:cubicBezTo>
                      <a:pt x="324" y="963"/>
                      <a:pt x="257" y="983"/>
                      <a:pt x="190" y="1008"/>
                    </a:cubicBezTo>
                    <a:cubicBezTo>
                      <a:pt x="129" y="1030"/>
                      <a:pt x="62" y="1053"/>
                      <a:pt x="0" y="1075"/>
                    </a:cubicBezTo>
                    <a:cubicBezTo>
                      <a:pt x="773" y="2289"/>
                      <a:pt x="3044" y="5232"/>
                      <a:pt x="6813" y="5232"/>
                    </a:cubicBezTo>
                    <a:cubicBezTo>
                      <a:pt x="10577" y="5232"/>
                      <a:pt x="12867" y="2305"/>
                      <a:pt x="13659" y="1086"/>
                    </a:cubicBezTo>
                    <a:cubicBezTo>
                      <a:pt x="13595" y="1064"/>
                      <a:pt x="13534" y="1044"/>
                      <a:pt x="13470" y="1019"/>
                    </a:cubicBezTo>
                    <a:cubicBezTo>
                      <a:pt x="13405" y="994"/>
                      <a:pt x="13338" y="969"/>
                      <a:pt x="13269" y="949"/>
                    </a:cubicBezTo>
                    <a:cubicBezTo>
                      <a:pt x="12474" y="2149"/>
                      <a:pt x="10309" y="4830"/>
                      <a:pt x="6813" y="4830"/>
                    </a:cubicBezTo>
                    <a:cubicBezTo>
                      <a:pt x="3309" y="4830"/>
                      <a:pt x="1164" y="2127"/>
                      <a:pt x="391" y="938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5;p42">
                <a:extLst>
                  <a:ext uri="{FF2B5EF4-FFF2-40B4-BE49-F238E27FC236}">
                    <a16:creationId xmlns:a16="http://schemas.microsoft.com/office/drawing/2014/main" id="{EC1D9949-58C2-17D2-16D8-7FCC9CC2B5AD}"/>
                  </a:ext>
                </a:extLst>
              </p:cNvPr>
              <p:cNvSpPr/>
              <p:nvPr/>
            </p:nvSpPr>
            <p:spPr>
              <a:xfrm>
                <a:off x="6224709" y="4321338"/>
                <a:ext cx="236058" cy="160148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5154" extrusionOk="0">
                    <a:moveTo>
                      <a:pt x="631" y="1"/>
                    </a:moveTo>
                    <a:cubicBezTo>
                      <a:pt x="603" y="68"/>
                      <a:pt x="575" y="129"/>
                      <a:pt x="547" y="188"/>
                    </a:cubicBezTo>
                    <a:cubicBezTo>
                      <a:pt x="477" y="347"/>
                      <a:pt x="413" y="486"/>
                      <a:pt x="363" y="606"/>
                    </a:cubicBezTo>
                    <a:cubicBezTo>
                      <a:pt x="296" y="757"/>
                      <a:pt x="246" y="882"/>
                      <a:pt x="204" y="983"/>
                    </a:cubicBezTo>
                    <a:cubicBezTo>
                      <a:pt x="112" y="1217"/>
                      <a:pt x="76" y="1326"/>
                      <a:pt x="76" y="1326"/>
                    </a:cubicBezTo>
                    <a:cubicBezTo>
                      <a:pt x="76" y="1326"/>
                      <a:pt x="56" y="1379"/>
                      <a:pt x="37" y="1468"/>
                    </a:cubicBezTo>
                    <a:cubicBezTo>
                      <a:pt x="20" y="1574"/>
                      <a:pt x="0" y="1719"/>
                      <a:pt x="17" y="1889"/>
                    </a:cubicBezTo>
                    <a:cubicBezTo>
                      <a:pt x="51" y="2266"/>
                      <a:pt x="257" y="2738"/>
                      <a:pt x="980" y="3014"/>
                    </a:cubicBezTo>
                    <a:cubicBezTo>
                      <a:pt x="2157" y="3463"/>
                      <a:pt x="6057" y="4769"/>
                      <a:pt x="6969" y="5070"/>
                    </a:cubicBezTo>
                    <a:cubicBezTo>
                      <a:pt x="7092" y="5109"/>
                      <a:pt x="7162" y="5134"/>
                      <a:pt x="7162" y="5134"/>
                    </a:cubicBezTo>
                    <a:lnTo>
                      <a:pt x="7165" y="5154"/>
                    </a:lnTo>
                    <a:lnTo>
                      <a:pt x="7282" y="4397"/>
                    </a:lnTo>
                    <a:lnTo>
                      <a:pt x="7343" y="3993"/>
                    </a:lnTo>
                    <a:lnTo>
                      <a:pt x="7421" y="3477"/>
                    </a:lnTo>
                    <a:lnTo>
                      <a:pt x="7483" y="3070"/>
                    </a:lnTo>
                    <a:lnTo>
                      <a:pt x="7566" y="2514"/>
                    </a:lnTo>
                    <a:lnTo>
                      <a:pt x="7597" y="2316"/>
                    </a:lnTo>
                    <a:lnTo>
                      <a:pt x="7399" y="2249"/>
                    </a:lnTo>
                    <a:lnTo>
                      <a:pt x="6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6;p42">
                <a:extLst>
                  <a:ext uri="{FF2B5EF4-FFF2-40B4-BE49-F238E27FC236}">
                    <a16:creationId xmlns:a16="http://schemas.microsoft.com/office/drawing/2014/main" id="{A62CBDC2-8624-3034-98AA-2086CB0EEC80}"/>
                  </a:ext>
                </a:extLst>
              </p:cNvPr>
              <p:cNvSpPr/>
              <p:nvPr/>
            </p:nvSpPr>
            <p:spPr>
              <a:xfrm>
                <a:off x="6241705" y="4315963"/>
                <a:ext cx="225493" cy="191779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6172" extrusionOk="0">
                    <a:moveTo>
                      <a:pt x="168" y="1"/>
                    </a:moveTo>
                    <a:cubicBezTo>
                      <a:pt x="140" y="62"/>
                      <a:pt x="112" y="121"/>
                      <a:pt x="84" y="182"/>
                    </a:cubicBezTo>
                    <a:cubicBezTo>
                      <a:pt x="53" y="246"/>
                      <a:pt x="25" y="308"/>
                      <a:pt x="0" y="369"/>
                    </a:cubicBezTo>
                    <a:lnTo>
                      <a:pt x="6821" y="2632"/>
                    </a:lnTo>
                    <a:lnTo>
                      <a:pt x="6737" y="3178"/>
                    </a:lnTo>
                    <a:lnTo>
                      <a:pt x="6673" y="3588"/>
                    </a:lnTo>
                    <a:lnTo>
                      <a:pt x="6598" y="4105"/>
                    </a:lnTo>
                    <a:lnTo>
                      <a:pt x="6534" y="4512"/>
                    </a:lnTo>
                    <a:lnTo>
                      <a:pt x="6422" y="5251"/>
                    </a:lnTo>
                    <a:cubicBezTo>
                      <a:pt x="6545" y="5293"/>
                      <a:pt x="6615" y="5313"/>
                      <a:pt x="6615" y="5313"/>
                    </a:cubicBezTo>
                    <a:lnTo>
                      <a:pt x="6618" y="5335"/>
                    </a:lnTo>
                    <a:lnTo>
                      <a:pt x="6696" y="6172"/>
                    </a:lnTo>
                    <a:lnTo>
                      <a:pt x="6958" y="4462"/>
                    </a:lnTo>
                    <a:lnTo>
                      <a:pt x="6975" y="4350"/>
                    </a:lnTo>
                    <a:lnTo>
                      <a:pt x="7083" y="3644"/>
                    </a:lnTo>
                    <a:lnTo>
                      <a:pt x="7128" y="3343"/>
                    </a:lnTo>
                    <a:lnTo>
                      <a:pt x="7254" y="2534"/>
                    </a:lnTo>
                    <a:cubicBezTo>
                      <a:pt x="7254" y="2517"/>
                      <a:pt x="7256" y="2503"/>
                      <a:pt x="7254" y="2492"/>
                    </a:cubicBezTo>
                    <a:cubicBezTo>
                      <a:pt x="7254" y="2408"/>
                      <a:pt x="7198" y="2333"/>
                      <a:pt x="7117" y="2305"/>
                    </a:cubicBezTo>
                    <a:lnTo>
                      <a:pt x="6891" y="2233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7;p42">
                <a:extLst>
                  <a:ext uri="{FF2B5EF4-FFF2-40B4-BE49-F238E27FC236}">
                    <a16:creationId xmlns:a16="http://schemas.microsoft.com/office/drawing/2014/main" id="{CF8F9C3D-E072-3971-0379-CD112DFFB8C6}"/>
                  </a:ext>
                </a:extLst>
              </p:cNvPr>
              <p:cNvSpPr/>
              <p:nvPr/>
            </p:nvSpPr>
            <p:spPr>
              <a:xfrm>
                <a:off x="6224802" y="4366858"/>
                <a:ext cx="233821" cy="91136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2933" extrusionOk="0">
                    <a:moveTo>
                      <a:pt x="39" y="0"/>
                    </a:moveTo>
                    <a:cubicBezTo>
                      <a:pt x="20" y="106"/>
                      <a:pt x="0" y="251"/>
                      <a:pt x="17" y="422"/>
                    </a:cubicBezTo>
                    <a:lnTo>
                      <a:pt x="7083" y="2863"/>
                    </a:lnTo>
                    <a:lnTo>
                      <a:pt x="7254" y="2924"/>
                    </a:lnTo>
                    <a:cubicBezTo>
                      <a:pt x="7262" y="2927"/>
                      <a:pt x="7270" y="2930"/>
                      <a:pt x="7281" y="2930"/>
                    </a:cubicBezTo>
                    <a:cubicBezTo>
                      <a:pt x="7293" y="2932"/>
                      <a:pt x="7307" y="2932"/>
                      <a:pt x="7321" y="2932"/>
                    </a:cubicBezTo>
                    <a:cubicBezTo>
                      <a:pt x="7396" y="2932"/>
                      <a:pt x="7468" y="2891"/>
                      <a:pt x="7505" y="2818"/>
                    </a:cubicBezTo>
                    <a:cubicBezTo>
                      <a:pt x="7507" y="2815"/>
                      <a:pt x="7507" y="2807"/>
                      <a:pt x="7510" y="2801"/>
                    </a:cubicBezTo>
                    <a:cubicBezTo>
                      <a:pt x="7521" y="2771"/>
                      <a:pt x="7524" y="2737"/>
                      <a:pt x="7521" y="2704"/>
                    </a:cubicBezTo>
                    <a:cubicBezTo>
                      <a:pt x="7510" y="2626"/>
                      <a:pt x="7460" y="2559"/>
                      <a:pt x="7385" y="2536"/>
                    </a:cubicBezTo>
                    <a:lnTo>
                      <a:pt x="7340" y="2522"/>
                    </a:lnTo>
                    <a:lnTo>
                      <a:pt x="7145" y="245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8;p42">
                <a:extLst>
                  <a:ext uri="{FF2B5EF4-FFF2-40B4-BE49-F238E27FC236}">
                    <a16:creationId xmlns:a16="http://schemas.microsoft.com/office/drawing/2014/main" id="{8B859A13-078D-9E88-6AC8-AE8F6781B0B8}"/>
                  </a:ext>
                </a:extLst>
              </p:cNvPr>
              <p:cNvSpPr/>
              <p:nvPr/>
            </p:nvSpPr>
            <p:spPr>
              <a:xfrm>
                <a:off x="6231296" y="4340230"/>
                <a:ext cx="231925" cy="89768"/>
              </a:xfrm>
              <a:custGeom>
                <a:avLst/>
                <a:gdLst/>
                <a:ahLst/>
                <a:cxnLst/>
                <a:rect l="l" t="t" r="r" b="b"/>
                <a:pathLst>
                  <a:path w="7464" h="2889" extrusionOk="0">
                    <a:moveTo>
                      <a:pt x="157" y="1"/>
                    </a:moveTo>
                    <a:cubicBezTo>
                      <a:pt x="90" y="149"/>
                      <a:pt x="42" y="274"/>
                      <a:pt x="0" y="378"/>
                    </a:cubicBezTo>
                    <a:lnTo>
                      <a:pt x="7017" y="2799"/>
                    </a:lnTo>
                    <a:lnTo>
                      <a:pt x="7212" y="2866"/>
                    </a:lnTo>
                    <a:lnTo>
                      <a:pt x="7243" y="2877"/>
                    </a:lnTo>
                    <a:cubicBezTo>
                      <a:pt x="7262" y="2883"/>
                      <a:pt x="7287" y="2888"/>
                      <a:pt x="7310" y="2888"/>
                    </a:cubicBezTo>
                    <a:cubicBezTo>
                      <a:pt x="7349" y="2888"/>
                      <a:pt x="7385" y="2877"/>
                      <a:pt x="7418" y="2855"/>
                    </a:cubicBezTo>
                    <a:lnTo>
                      <a:pt x="7463" y="2556"/>
                    </a:lnTo>
                    <a:cubicBezTo>
                      <a:pt x="7441" y="2531"/>
                      <a:pt x="7410" y="2506"/>
                      <a:pt x="7379" y="2492"/>
                    </a:cubicBezTo>
                    <a:lnTo>
                      <a:pt x="7273" y="2459"/>
                    </a:lnTo>
                    <a:lnTo>
                      <a:pt x="7078" y="2392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9;p42">
                <a:extLst>
                  <a:ext uri="{FF2B5EF4-FFF2-40B4-BE49-F238E27FC236}">
                    <a16:creationId xmlns:a16="http://schemas.microsoft.com/office/drawing/2014/main" id="{5D5AF557-505C-08C9-82F1-C9668C1EF797}"/>
                  </a:ext>
                </a:extLst>
              </p:cNvPr>
              <p:cNvSpPr/>
              <p:nvPr/>
            </p:nvSpPr>
            <p:spPr>
              <a:xfrm>
                <a:off x="7072040" y="4321618"/>
                <a:ext cx="235809" cy="159247"/>
              </a:xfrm>
              <a:custGeom>
                <a:avLst/>
                <a:gdLst/>
                <a:ahLst/>
                <a:cxnLst/>
                <a:rect l="l" t="t" r="r" b="b"/>
                <a:pathLst>
                  <a:path w="7589" h="5125" extrusionOk="0">
                    <a:moveTo>
                      <a:pt x="6953" y="0"/>
                    </a:moveTo>
                    <a:lnTo>
                      <a:pt x="190" y="2243"/>
                    </a:lnTo>
                    <a:lnTo>
                      <a:pt x="1" y="2310"/>
                    </a:lnTo>
                    <a:lnTo>
                      <a:pt x="31" y="2508"/>
                    </a:lnTo>
                    <a:lnTo>
                      <a:pt x="115" y="3061"/>
                    </a:lnTo>
                    <a:lnTo>
                      <a:pt x="176" y="3468"/>
                    </a:lnTo>
                    <a:lnTo>
                      <a:pt x="254" y="3984"/>
                    </a:lnTo>
                    <a:lnTo>
                      <a:pt x="316" y="4388"/>
                    </a:lnTo>
                    <a:lnTo>
                      <a:pt x="427" y="5125"/>
                    </a:lnTo>
                    <a:cubicBezTo>
                      <a:pt x="444" y="5119"/>
                      <a:pt x="514" y="5094"/>
                      <a:pt x="623" y="5058"/>
                    </a:cubicBezTo>
                    <a:cubicBezTo>
                      <a:pt x="1552" y="4751"/>
                      <a:pt x="5435" y="3454"/>
                      <a:pt x="6607" y="3005"/>
                    </a:cubicBezTo>
                    <a:cubicBezTo>
                      <a:pt x="7327" y="2729"/>
                      <a:pt x="7533" y="2260"/>
                      <a:pt x="7569" y="1886"/>
                    </a:cubicBezTo>
                    <a:cubicBezTo>
                      <a:pt x="7589" y="1716"/>
                      <a:pt x="7569" y="1568"/>
                      <a:pt x="7550" y="1465"/>
                    </a:cubicBezTo>
                    <a:cubicBezTo>
                      <a:pt x="7533" y="1373"/>
                      <a:pt x="7508" y="1320"/>
                      <a:pt x="7508" y="1320"/>
                    </a:cubicBezTo>
                    <a:cubicBezTo>
                      <a:pt x="7508" y="1320"/>
                      <a:pt x="7472" y="1214"/>
                      <a:pt x="7377" y="982"/>
                    </a:cubicBezTo>
                    <a:cubicBezTo>
                      <a:pt x="7335" y="882"/>
                      <a:pt x="7285" y="756"/>
                      <a:pt x="7221" y="606"/>
                    </a:cubicBezTo>
                    <a:cubicBezTo>
                      <a:pt x="7168" y="483"/>
                      <a:pt x="7106" y="343"/>
                      <a:pt x="7036" y="187"/>
                    </a:cubicBezTo>
                    <a:cubicBezTo>
                      <a:pt x="7011" y="128"/>
                      <a:pt x="6983" y="64"/>
                      <a:pt x="6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50;p42">
                <a:extLst>
                  <a:ext uri="{FF2B5EF4-FFF2-40B4-BE49-F238E27FC236}">
                    <a16:creationId xmlns:a16="http://schemas.microsoft.com/office/drawing/2014/main" id="{3204F73E-40F7-0248-7478-4A00A1E5396A}"/>
                  </a:ext>
                </a:extLst>
              </p:cNvPr>
              <p:cNvSpPr/>
              <p:nvPr/>
            </p:nvSpPr>
            <p:spPr>
              <a:xfrm>
                <a:off x="7065795" y="4315621"/>
                <a:ext cx="225151" cy="190381"/>
              </a:xfrm>
              <a:custGeom>
                <a:avLst/>
                <a:gdLst/>
                <a:ahLst/>
                <a:cxnLst/>
                <a:rect l="l" t="t" r="r" b="b"/>
                <a:pathLst>
                  <a:path w="7246" h="6127" extrusionOk="0">
                    <a:moveTo>
                      <a:pt x="7078" y="1"/>
                    </a:moveTo>
                    <a:lnTo>
                      <a:pt x="363" y="2232"/>
                    </a:lnTo>
                    <a:lnTo>
                      <a:pt x="140" y="2305"/>
                    </a:lnTo>
                    <a:cubicBezTo>
                      <a:pt x="56" y="2333"/>
                      <a:pt x="1" y="2414"/>
                      <a:pt x="1" y="2498"/>
                    </a:cubicBezTo>
                    <a:cubicBezTo>
                      <a:pt x="1" y="2509"/>
                      <a:pt x="1" y="2514"/>
                      <a:pt x="6" y="2525"/>
                    </a:cubicBezTo>
                    <a:lnTo>
                      <a:pt x="132" y="3346"/>
                    </a:lnTo>
                    <a:lnTo>
                      <a:pt x="176" y="3644"/>
                    </a:lnTo>
                    <a:lnTo>
                      <a:pt x="285" y="4350"/>
                    </a:lnTo>
                    <a:lnTo>
                      <a:pt x="302" y="4467"/>
                    </a:lnTo>
                    <a:lnTo>
                      <a:pt x="556" y="6127"/>
                    </a:lnTo>
                    <a:lnTo>
                      <a:pt x="634" y="5315"/>
                    </a:lnTo>
                    <a:lnTo>
                      <a:pt x="637" y="5315"/>
                    </a:lnTo>
                    <a:cubicBezTo>
                      <a:pt x="653" y="5307"/>
                      <a:pt x="723" y="5287"/>
                      <a:pt x="832" y="5248"/>
                    </a:cubicBezTo>
                    <a:lnTo>
                      <a:pt x="720" y="4512"/>
                    </a:lnTo>
                    <a:lnTo>
                      <a:pt x="651" y="4107"/>
                    </a:lnTo>
                    <a:lnTo>
                      <a:pt x="573" y="3591"/>
                    </a:lnTo>
                    <a:lnTo>
                      <a:pt x="511" y="3184"/>
                    </a:lnTo>
                    <a:lnTo>
                      <a:pt x="428" y="2637"/>
                    </a:lnTo>
                    <a:lnTo>
                      <a:pt x="7246" y="374"/>
                    </a:lnTo>
                    <a:cubicBezTo>
                      <a:pt x="7218" y="313"/>
                      <a:pt x="7190" y="252"/>
                      <a:pt x="7162" y="185"/>
                    </a:cubicBezTo>
                    <a:cubicBezTo>
                      <a:pt x="7134" y="126"/>
                      <a:pt x="7106" y="62"/>
                      <a:pt x="70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51;p42">
                <a:extLst>
                  <a:ext uri="{FF2B5EF4-FFF2-40B4-BE49-F238E27FC236}">
                    <a16:creationId xmlns:a16="http://schemas.microsoft.com/office/drawing/2014/main" id="{84F3CF86-D394-A1E7-749D-03B083F83769}"/>
                  </a:ext>
                </a:extLst>
              </p:cNvPr>
              <p:cNvSpPr/>
              <p:nvPr/>
            </p:nvSpPr>
            <p:spPr>
              <a:xfrm>
                <a:off x="7074309" y="4367107"/>
                <a:ext cx="233541" cy="91073"/>
              </a:xfrm>
              <a:custGeom>
                <a:avLst/>
                <a:gdLst/>
                <a:ahLst/>
                <a:cxnLst/>
                <a:rect l="l" t="t" r="r" b="b"/>
                <a:pathLst>
                  <a:path w="7516" h="2931" extrusionOk="0">
                    <a:moveTo>
                      <a:pt x="7477" y="1"/>
                    </a:moveTo>
                    <a:lnTo>
                      <a:pt x="377" y="2456"/>
                    </a:lnTo>
                    <a:lnTo>
                      <a:pt x="184" y="2520"/>
                    </a:lnTo>
                    <a:lnTo>
                      <a:pt x="140" y="2534"/>
                    </a:lnTo>
                    <a:cubicBezTo>
                      <a:pt x="67" y="2562"/>
                      <a:pt x="17" y="2626"/>
                      <a:pt x="6" y="2698"/>
                    </a:cubicBezTo>
                    <a:cubicBezTo>
                      <a:pt x="0" y="2729"/>
                      <a:pt x="3" y="2763"/>
                      <a:pt x="14" y="2793"/>
                    </a:cubicBezTo>
                    <a:lnTo>
                      <a:pt x="25" y="2813"/>
                    </a:lnTo>
                    <a:cubicBezTo>
                      <a:pt x="59" y="2888"/>
                      <a:pt x="128" y="2930"/>
                      <a:pt x="207" y="2930"/>
                    </a:cubicBezTo>
                    <a:cubicBezTo>
                      <a:pt x="215" y="2930"/>
                      <a:pt x="229" y="2930"/>
                      <a:pt x="243" y="2924"/>
                    </a:cubicBezTo>
                    <a:cubicBezTo>
                      <a:pt x="254" y="2922"/>
                      <a:pt x="265" y="2922"/>
                      <a:pt x="271" y="2919"/>
                    </a:cubicBezTo>
                    <a:lnTo>
                      <a:pt x="438" y="2860"/>
                    </a:lnTo>
                    <a:lnTo>
                      <a:pt x="7496" y="422"/>
                    </a:lnTo>
                    <a:cubicBezTo>
                      <a:pt x="7516" y="252"/>
                      <a:pt x="7496" y="104"/>
                      <a:pt x="74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52;p42">
                <a:extLst>
                  <a:ext uri="{FF2B5EF4-FFF2-40B4-BE49-F238E27FC236}">
                    <a16:creationId xmlns:a16="http://schemas.microsoft.com/office/drawing/2014/main" id="{C4D20E83-8B8C-F1B1-F0E8-778E63171EC5}"/>
                  </a:ext>
                </a:extLst>
              </p:cNvPr>
              <p:cNvSpPr/>
              <p:nvPr/>
            </p:nvSpPr>
            <p:spPr>
              <a:xfrm>
                <a:off x="7069710" y="4340323"/>
                <a:ext cx="231739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7458" h="2886" extrusionOk="0">
                    <a:moveTo>
                      <a:pt x="7304" y="1"/>
                    </a:moveTo>
                    <a:lnTo>
                      <a:pt x="385" y="2389"/>
                    </a:lnTo>
                    <a:lnTo>
                      <a:pt x="193" y="2456"/>
                    </a:lnTo>
                    <a:lnTo>
                      <a:pt x="89" y="2489"/>
                    </a:lnTo>
                    <a:cubicBezTo>
                      <a:pt x="53" y="2503"/>
                      <a:pt x="23" y="2525"/>
                      <a:pt x="0" y="2553"/>
                    </a:cubicBezTo>
                    <a:lnTo>
                      <a:pt x="48" y="2852"/>
                    </a:lnTo>
                    <a:cubicBezTo>
                      <a:pt x="78" y="2874"/>
                      <a:pt x="117" y="2885"/>
                      <a:pt x="154" y="2885"/>
                    </a:cubicBezTo>
                    <a:cubicBezTo>
                      <a:pt x="176" y="2885"/>
                      <a:pt x="195" y="2880"/>
                      <a:pt x="221" y="2874"/>
                    </a:cubicBezTo>
                    <a:lnTo>
                      <a:pt x="251" y="2863"/>
                    </a:lnTo>
                    <a:lnTo>
                      <a:pt x="444" y="2796"/>
                    </a:lnTo>
                    <a:lnTo>
                      <a:pt x="7457" y="377"/>
                    </a:lnTo>
                    <a:cubicBezTo>
                      <a:pt x="7418" y="277"/>
                      <a:pt x="7365" y="151"/>
                      <a:pt x="73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53;p42">
                <a:extLst>
                  <a:ext uri="{FF2B5EF4-FFF2-40B4-BE49-F238E27FC236}">
                    <a16:creationId xmlns:a16="http://schemas.microsoft.com/office/drawing/2014/main" id="{B7E2C6DD-4E42-6775-D31A-61440196106D}"/>
                  </a:ext>
                </a:extLst>
              </p:cNvPr>
              <p:cNvSpPr/>
              <p:nvPr/>
            </p:nvSpPr>
            <p:spPr>
              <a:xfrm>
                <a:off x="6453989" y="4176450"/>
                <a:ext cx="50400" cy="22319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7183" extrusionOk="0">
                    <a:moveTo>
                      <a:pt x="1399" y="1"/>
                    </a:moveTo>
                    <a:cubicBezTo>
                      <a:pt x="1304" y="1"/>
                      <a:pt x="1220" y="71"/>
                      <a:pt x="1203" y="169"/>
                    </a:cubicBezTo>
                    <a:lnTo>
                      <a:pt x="20" y="6946"/>
                    </a:lnTo>
                    <a:cubicBezTo>
                      <a:pt x="0" y="7052"/>
                      <a:pt x="73" y="7158"/>
                      <a:pt x="184" y="7177"/>
                    </a:cubicBezTo>
                    <a:cubicBezTo>
                      <a:pt x="196" y="7177"/>
                      <a:pt x="204" y="7183"/>
                      <a:pt x="218" y="7183"/>
                    </a:cubicBezTo>
                    <a:cubicBezTo>
                      <a:pt x="316" y="7183"/>
                      <a:pt x="399" y="7113"/>
                      <a:pt x="419" y="7016"/>
                    </a:cubicBezTo>
                    <a:lnTo>
                      <a:pt x="1599" y="239"/>
                    </a:lnTo>
                    <a:cubicBezTo>
                      <a:pt x="1621" y="130"/>
                      <a:pt x="1549" y="27"/>
                      <a:pt x="1437" y="5"/>
                    </a:cubicBezTo>
                    <a:cubicBezTo>
                      <a:pt x="1424" y="2"/>
                      <a:pt x="1411" y="1"/>
                      <a:pt x="13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4;p42">
                <a:extLst>
                  <a:ext uri="{FF2B5EF4-FFF2-40B4-BE49-F238E27FC236}">
                    <a16:creationId xmlns:a16="http://schemas.microsoft.com/office/drawing/2014/main" id="{068EADC1-AB43-C0E2-0AD1-13BC5966DA02}"/>
                  </a:ext>
                </a:extLst>
              </p:cNvPr>
              <p:cNvSpPr/>
              <p:nvPr/>
            </p:nvSpPr>
            <p:spPr>
              <a:xfrm>
                <a:off x="7028540" y="4176481"/>
                <a:ext cx="50462" cy="223163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7182" extrusionOk="0">
                    <a:moveTo>
                      <a:pt x="224" y="0"/>
                    </a:moveTo>
                    <a:cubicBezTo>
                      <a:pt x="212" y="0"/>
                      <a:pt x="199" y="1"/>
                      <a:pt x="187" y="4"/>
                    </a:cubicBezTo>
                    <a:cubicBezTo>
                      <a:pt x="78" y="21"/>
                      <a:pt x="0" y="127"/>
                      <a:pt x="22" y="238"/>
                    </a:cubicBezTo>
                    <a:lnTo>
                      <a:pt x="1205" y="7015"/>
                    </a:lnTo>
                    <a:cubicBezTo>
                      <a:pt x="1222" y="7112"/>
                      <a:pt x="1306" y="7182"/>
                      <a:pt x="1403" y="7182"/>
                    </a:cubicBezTo>
                    <a:cubicBezTo>
                      <a:pt x="1414" y="7182"/>
                      <a:pt x="1423" y="7182"/>
                      <a:pt x="1437" y="7176"/>
                    </a:cubicBezTo>
                    <a:cubicBezTo>
                      <a:pt x="1546" y="7160"/>
                      <a:pt x="1624" y="7054"/>
                      <a:pt x="1601" y="6945"/>
                    </a:cubicBezTo>
                    <a:lnTo>
                      <a:pt x="419" y="168"/>
                    </a:lnTo>
                    <a:cubicBezTo>
                      <a:pt x="404" y="72"/>
                      <a:pt x="317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5;p42">
                <a:extLst>
                  <a:ext uri="{FF2B5EF4-FFF2-40B4-BE49-F238E27FC236}">
                    <a16:creationId xmlns:a16="http://schemas.microsoft.com/office/drawing/2014/main" id="{8F4EBD79-39AE-0956-0798-2BCF4B09D52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6;p42">
                <a:extLst>
                  <a:ext uri="{FF2B5EF4-FFF2-40B4-BE49-F238E27FC236}">
                    <a16:creationId xmlns:a16="http://schemas.microsoft.com/office/drawing/2014/main" id="{2FF18050-7289-B46F-1893-A1EE6B6592F9}"/>
                  </a:ext>
                </a:extLst>
              </p:cNvPr>
              <p:cNvSpPr/>
              <p:nvPr/>
            </p:nvSpPr>
            <p:spPr>
              <a:xfrm>
                <a:off x="6288841" y="2982947"/>
                <a:ext cx="935997" cy="588637"/>
              </a:xfrm>
              <a:custGeom>
                <a:avLst/>
                <a:gdLst/>
                <a:ahLst/>
                <a:cxnLst/>
                <a:rect l="l" t="t" r="r" b="b"/>
                <a:pathLst>
                  <a:path w="30123" h="18944" extrusionOk="0">
                    <a:moveTo>
                      <a:pt x="15060" y="1"/>
                    </a:moveTo>
                    <a:cubicBezTo>
                      <a:pt x="6744" y="1"/>
                      <a:pt x="1" y="6741"/>
                      <a:pt x="1" y="15063"/>
                    </a:cubicBezTo>
                    <a:lnTo>
                      <a:pt x="1" y="18943"/>
                    </a:lnTo>
                    <a:lnTo>
                      <a:pt x="2269" y="18943"/>
                    </a:lnTo>
                    <a:lnTo>
                      <a:pt x="5234" y="7798"/>
                    </a:lnTo>
                    <a:lnTo>
                      <a:pt x="24378" y="7829"/>
                    </a:lnTo>
                    <a:lnTo>
                      <a:pt x="27941" y="18943"/>
                    </a:lnTo>
                    <a:lnTo>
                      <a:pt x="30117" y="18943"/>
                    </a:lnTo>
                    <a:lnTo>
                      <a:pt x="30122" y="15063"/>
                    </a:lnTo>
                    <a:cubicBezTo>
                      <a:pt x="30122" y="6746"/>
                      <a:pt x="23382" y="1"/>
                      <a:pt x="1506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7;p42">
                <a:extLst>
                  <a:ext uri="{FF2B5EF4-FFF2-40B4-BE49-F238E27FC236}">
                    <a16:creationId xmlns:a16="http://schemas.microsoft.com/office/drawing/2014/main" id="{2778ECDB-94DD-2BFD-98C0-9B551F7F56F1}"/>
                  </a:ext>
                </a:extLst>
              </p:cNvPr>
              <p:cNvSpPr/>
              <p:nvPr/>
            </p:nvSpPr>
            <p:spPr>
              <a:xfrm>
                <a:off x="6282689" y="2976795"/>
                <a:ext cx="948457" cy="601098"/>
              </a:xfrm>
              <a:custGeom>
                <a:avLst/>
                <a:gdLst/>
                <a:ahLst/>
                <a:cxnLst/>
                <a:rect l="l" t="t" r="r" b="b"/>
                <a:pathLst>
                  <a:path w="30524" h="19345" extrusionOk="0">
                    <a:moveTo>
                      <a:pt x="15264" y="405"/>
                    </a:moveTo>
                    <a:cubicBezTo>
                      <a:pt x="23454" y="405"/>
                      <a:pt x="30119" y="7070"/>
                      <a:pt x="30119" y="15261"/>
                    </a:cubicBezTo>
                    <a:lnTo>
                      <a:pt x="30119" y="18940"/>
                    </a:lnTo>
                    <a:lnTo>
                      <a:pt x="28292" y="18940"/>
                    </a:lnTo>
                    <a:lnTo>
                      <a:pt x="24777" y="7965"/>
                    </a:lnTo>
                    <a:cubicBezTo>
                      <a:pt x="24752" y="7882"/>
                      <a:pt x="24671" y="7826"/>
                      <a:pt x="24584" y="7826"/>
                    </a:cubicBezTo>
                    <a:lnTo>
                      <a:pt x="5438" y="7792"/>
                    </a:lnTo>
                    <a:cubicBezTo>
                      <a:pt x="5349" y="7792"/>
                      <a:pt x="5268" y="7854"/>
                      <a:pt x="5243" y="7943"/>
                    </a:cubicBezTo>
                    <a:lnTo>
                      <a:pt x="2322" y="18940"/>
                    </a:lnTo>
                    <a:lnTo>
                      <a:pt x="408" y="18940"/>
                    </a:lnTo>
                    <a:lnTo>
                      <a:pt x="408" y="15261"/>
                    </a:lnTo>
                    <a:cubicBezTo>
                      <a:pt x="408" y="7070"/>
                      <a:pt x="7070" y="405"/>
                      <a:pt x="15264" y="405"/>
                    </a:cubicBezTo>
                    <a:close/>
                    <a:moveTo>
                      <a:pt x="15264" y="0"/>
                    </a:moveTo>
                    <a:cubicBezTo>
                      <a:pt x="6847" y="0"/>
                      <a:pt x="1" y="6847"/>
                      <a:pt x="1" y="15261"/>
                    </a:cubicBezTo>
                    <a:lnTo>
                      <a:pt x="1" y="19141"/>
                    </a:lnTo>
                    <a:cubicBezTo>
                      <a:pt x="1" y="19253"/>
                      <a:pt x="93" y="19345"/>
                      <a:pt x="204" y="19345"/>
                    </a:cubicBezTo>
                    <a:lnTo>
                      <a:pt x="2475" y="19345"/>
                    </a:lnTo>
                    <a:cubicBezTo>
                      <a:pt x="2565" y="19345"/>
                      <a:pt x="2645" y="19283"/>
                      <a:pt x="2671" y="19194"/>
                    </a:cubicBezTo>
                    <a:lnTo>
                      <a:pt x="5591" y="8200"/>
                    </a:lnTo>
                    <a:lnTo>
                      <a:pt x="24434" y="8230"/>
                    </a:lnTo>
                    <a:lnTo>
                      <a:pt x="27952" y="19205"/>
                    </a:lnTo>
                    <a:cubicBezTo>
                      <a:pt x="27977" y="19289"/>
                      <a:pt x="28058" y="19345"/>
                      <a:pt x="28144" y="19345"/>
                    </a:cubicBezTo>
                    <a:lnTo>
                      <a:pt x="30320" y="19345"/>
                    </a:lnTo>
                    <a:cubicBezTo>
                      <a:pt x="30432" y="19345"/>
                      <a:pt x="30518" y="19253"/>
                      <a:pt x="30524" y="19141"/>
                    </a:cubicBezTo>
                    <a:lnTo>
                      <a:pt x="30524" y="15261"/>
                    </a:lnTo>
                    <a:cubicBezTo>
                      <a:pt x="30524" y="6847"/>
                      <a:pt x="23678" y="0"/>
                      <a:pt x="152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8;p42">
                <a:extLst>
                  <a:ext uri="{FF2B5EF4-FFF2-40B4-BE49-F238E27FC236}">
                    <a16:creationId xmlns:a16="http://schemas.microsoft.com/office/drawing/2014/main" id="{84C81929-9DC5-3570-4C58-328868117CCB}"/>
                  </a:ext>
                </a:extLst>
              </p:cNvPr>
              <p:cNvSpPr/>
              <p:nvPr/>
            </p:nvSpPr>
            <p:spPr>
              <a:xfrm>
                <a:off x="6210913" y="3483298"/>
                <a:ext cx="240688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6" h="7773" extrusionOk="0">
                    <a:moveTo>
                      <a:pt x="3268" y="0"/>
                    </a:moveTo>
                    <a:cubicBezTo>
                      <a:pt x="2358" y="0"/>
                      <a:pt x="1535" y="374"/>
                      <a:pt x="941" y="974"/>
                    </a:cubicBezTo>
                    <a:cubicBezTo>
                      <a:pt x="361" y="1568"/>
                      <a:pt x="1" y="2377"/>
                      <a:pt x="1" y="3270"/>
                    </a:cubicBezTo>
                    <a:lnTo>
                      <a:pt x="1" y="4503"/>
                    </a:lnTo>
                    <a:cubicBezTo>
                      <a:pt x="1" y="5602"/>
                      <a:pt x="536" y="6573"/>
                      <a:pt x="1368" y="7164"/>
                    </a:cubicBezTo>
                    <a:cubicBezTo>
                      <a:pt x="1903" y="7549"/>
                      <a:pt x="2559" y="7773"/>
                      <a:pt x="3268" y="7773"/>
                    </a:cubicBezTo>
                    <a:lnTo>
                      <a:pt x="7745" y="7773"/>
                    </a:lnTo>
                    <a:lnTo>
                      <a:pt x="77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9;p42">
                <a:extLst>
                  <a:ext uri="{FF2B5EF4-FFF2-40B4-BE49-F238E27FC236}">
                    <a16:creationId xmlns:a16="http://schemas.microsoft.com/office/drawing/2014/main" id="{0BC1F23D-F975-9F76-360B-CE5AB88D6D42}"/>
                  </a:ext>
                </a:extLst>
              </p:cNvPr>
              <p:cNvSpPr/>
              <p:nvPr/>
            </p:nvSpPr>
            <p:spPr>
              <a:xfrm>
                <a:off x="6204761" y="3477301"/>
                <a:ext cx="253148" cy="253862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8170" extrusionOk="0">
                    <a:moveTo>
                      <a:pt x="7745" y="397"/>
                    </a:moveTo>
                    <a:lnTo>
                      <a:pt x="7745" y="7762"/>
                    </a:lnTo>
                    <a:lnTo>
                      <a:pt x="3468" y="7762"/>
                    </a:lnTo>
                    <a:cubicBezTo>
                      <a:pt x="2824" y="7762"/>
                      <a:pt x="2210" y="7567"/>
                      <a:pt x="1688" y="7193"/>
                    </a:cubicBezTo>
                    <a:cubicBezTo>
                      <a:pt x="882" y="6618"/>
                      <a:pt x="405" y="5686"/>
                      <a:pt x="405" y="4701"/>
                    </a:cubicBezTo>
                    <a:lnTo>
                      <a:pt x="405" y="3466"/>
                    </a:lnTo>
                    <a:cubicBezTo>
                      <a:pt x="405" y="2657"/>
                      <a:pt x="718" y="1892"/>
                      <a:pt x="1287" y="1315"/>
                    </a:cubicBezTo>
                    <a:cubicBezTo>
                      <a:pt x="1870" y="726"/>
                      <a:pt x="2643" y="400"/>
                      <a:pt x="3468" y="400"/>
                    </a:cubicBezTo>
                    <a:lnTo>
                      <a:pt x="7745" y="397"/>
                    </a:lnTo>
                    <a:close/>
                    <a:moveTo>
                      <a:pt x="3468" y="1"/>
                    </a:moveTo>
                    <a:cubicBezTo>
                      <a:pt x="2531" y="1"/>
                      <a:pt x="1655" y="366"/>
                      <a:pt x="997" y="1033"/>
                    </a:cubicBezTo>
                    <a:cubicBezTo>
                      <a:pt x="355" y="1683"/>
                      <a:pt x="1" y="2548"/>
                      <a:pt x="1" y="3466"/>
                    </a:cubicBezTo>
                    <a:lnTo>
                      <a:pt x="1" y="4701"/>
                    </a:lnTo>
                    <a:cubicBezTo>
                      <a:pt x="1" y="5820"/>
                      <a:pt x="545" y="6877"/>
                      <a:pt x="1454" y="7525"/>
                    </a:cubicBezTo>
                    <a:cubicBezTo>
                      <a:pt x="2043" y="7946"/>
                      <a:pt x="2740" y="8169"/>
                      <a:pt x="3468" y="8169"/>
                    </a:cubicBezTo>
                    <a:lnTo>
                      <a:pt x="7943" y="8169"/>
                    </a:lnTo>
                    <a:cubicBezTo>
                      <a:pt x="8055" y="8169"/>
                      <a:pt x="8147" y="8080"/>
                      <a:pt x="8147" y="7971"/>
                    </a:cubicBezTo>
                    <a:lnTo>
                      <a:pt x="8147" y="202"/>
                    </a:lnTo>
                    <a:cubicBezTo>
                      <a:pt x="8147" y="90"/>
                      <a:pt x="8055" y="1"/>
                      <a:pt x="79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60;p42">
                <a:extLst>
                  <a:ext uri="{FF2B5EF4-FFF2-40B4-BE49-F238E27FC236}">
                    <a16:creationId xmlns:a16="http://schemas.microsoft.com/office/drawing/2014/main" id="{DDF778BC-50D9-C57F-7EA1-2F7F4BA4C8CE}"/>
                  </a:ext>
                </a:extLst>
              </p:cNvPr>
              <p:cNvSpPr/>
              <p:nvPr/>
            </p:nvSpPr>
            <p:spPr>
              <a:xfrm>
                <a:off x="6282596" y="3479911"/>
                <a:ext cx="12615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996" extrusionOk="0">
                    <a:moveTo>
                      <a:pt x="205" y="0"/>
                    </a:moveTo>
                    <a:cubicBezTo>
                      <a:pt x="93" y="0"/>
                      <a:pt x="1" y="90"/>
                      <a:pt x="1" y="201"/>
                    </a:cubicBezTo>
                    <a:lnTo>
                      <a:pt x="1" y="7792"/>
                    </a:lnTo>
                    <a:cubicBezTo>
                      <a:pt x="1" y="7904"/>
                      <a:pt x="93" y="7996"/>
                      <a:pt x="205" y="7996"/>
                    </a:cubicBezTo>
                    <a:cubicBezTo>
                      <a:pt x="316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6" y="0"/>
                      <a:pt x="20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61;p42">
                <a:extLst>
                  <a:ext uri="{FF2B5EF4-FFF2-40B4-BE49-F238E27FC236}">
                    <a16:creationId xmlns:a16="http://schemas.microsoft.com/office/drawing/2014/main" id="{A0F5A5AB-9498-34C6-88EA-20FEC24ED4D3}"/>
                  </a:ext>
                </a:extLst>
              </p:cNvPr>
              <p:cNvSpPr/>
              <p:nvPr/>
            </p:nvSpPr>
            <p:spPr>
              <a:xfrm>
                <a:off x="6311648" y="3477145"/>
                <a:ext cx="12584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8175" extrusionOk="0">
                    <a:moveTo>
                      <a:pt x="204" y="0"/>
                    </a:moveTo>
                    <a:cubicBezTo>
                      <a:pt x="93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3" y="8174"/>
                      <a:pt x="204" y="8174"/>
                    </a:cubicBezTo>
                    <a:cubicBezTo>
                      <a:pt x="316" y="8174"/>
                      <a:pt x="402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6" y="0"/>
                      <a:pt x="20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62;p42">
                <a:extLst>
                  <a:ext uri="{FF2B5EF4-FFF2-40B4-BE49-F238E27FC236}">
                    <a16:creationId xmlns:a16="http://schemas.microsoft.com/office/drawing/2014/main" id="{F1D4A1A7-B7F7-1D03-B49D-A5165F9E8BB8}"/>
                  </a:ext>
                </a:extLst>
              </p:cNvPr>
              <p:cNvSpPr/>
              <p:nvPr/>
            </p:nvSpPr>
            <p:spPr>
              <a:xfrm>
                <a:off x="7064335" y="3483298"/>
                <a:ext cx="240657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5" h="7773" extrusionOk="0">
                    <a:moveTo>
                      <a:pt x="0" y="0"/>
                    </a:moveTo>
                    <a:lnTo>
                      <a:pt x="0" y="7773"/>
                    </a:lnTo>
                    <a:lnTo>
                      <a:pt x="4478" y="7773"/>
                    </a:lnTo>
                    <a:cubicBezTo>
                      <a:pt x="5186" y="7773"/>
                      <a:pt x="5842" y="7549"/>
                      <a:pt x="6378" y="7164"/>
                    </a:cubicBezTo>
                    <a:cubicBezTo>
                      <a:pt x="7209" y="6573"/>
                      <a:pt x="7745" y="5602"/>
                      <a:pt x="7745" y="4503"/>
                    </a:cubicBezTo>
                    <a:lnTo>
                      <a:pt x="7745" y="3270"/>
                    </a:lnTo>
                    <a:cubicBezTo>
                      <a:pt x="7745" y="2377"/>
                      <a:pt x="7385" y="1568"/>
                      <a:pt x="6805" y="974"/>
                    </a:cubicBezTo>
                    <a:cubicBezTo>
                      <a:pt x="6210" y="374"/>
                      <a:pt x="5387" y="0"/>
                      <a:pt x="44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63;p42">
                <a:extLst>
                  <a:ext uri="{FF2B5EF4-FFF2-40B4-BE49-F238E27FC236}">
                    <a16:creationId xmlns:a16="http://schemas.microsoft.com/office/drawing/2014/main" id="{D10B02BE-5F2B-6D53-DFA7-681D87DF90E0}"/>
                  </a:ext>
                </a:extLst>
              </p:cNvPr>
              <p:cNvSpPr/>
              <p:nvPr/>
            </p:nvSpPr>
            <p:spPr>
              <a:xfrm>
                <a:off x="7057903" y="3477145"/>
                <a:ext cx="253241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8175" extrusionOk="0">
                    <a:moveTo>
                      <a:pt x="4682" y="405"/>
                    </a:moveTo>
                    <a:cubicBezTo>
                      <a:pt x="5508" y="405"/>
                      <a:pt x="6281" y="728"/>
                      <a:pt x="6864" y="1320"/>
                    </a:cubicBezTo>
                    <a:cubicBezTo>
                      <a:pt x="7433" y="1894"/>
                      <a:pt x="7745" y="2662"/>
                      <a:pt x="7745" y="3471"/>
                    </a:cubicBezTo>
                    <a:lnTo>
                      <a:pt x="7745" y="4704"/>
                    </a:lnTo>
                    <a:cubicBezTo>
                      <a:pt x="7745" y="5691"/>
                      <a:pt x="7265" y="6623"/>
                      <a:pt x="6462" y="7198"/>
                    </a:cubicBezTo>
                    <a:cubicBezTo>
                      <a:pt x="5943" y="7569"/>
                      <a:pt x="5327" y="7767"/>
                      <a:pt x="4685" y="7767"/>
                    </a:cubicBezTo>
                    <a:lnTo>
                      <a:pt x="405" y="7767"/>
                    </a:lnTo>
                    <a:lnTo>
                      <a:pt x="405" y="405"/>
                    </a:lnTo>
                    <a:close/>
                    <a:moveTo>
                      <a:pt x="204" y="0"/>
                    </a:moveTo>
                    <a:cubicBezTo>
                      <a:pt x="93" y="0"/>
                      <a:pt x="1" y="92"/>
                      <a:pt x="1" y="204"/>
                    </a:cubicBezTo>
                    <a:lnTo>
                      <a:pt x="1" y="7973"/>
                    </a:lnTo>
                    <a:cubicBezTo>
                      <a:pt x="1" y="8085"/>
                      <a:pt x="93" y="8174"/>
                      <a:pt x="204" y="8174"/>
                    </a:cubicBezTo>
                    <a:lnTo>
                      <a:pt x="4682" y="8174"/>
                    </a:lnTo>
                    <a:cubicBezTo>
                      <a:pt x="5410" y="8174"/>
                      <a:pt x="6108" y="7948"/>
                      <a:pt x="6696" y="7527"/>
                    </a:cubicBezTo>
                    <a:cubicBezTo>
                      <a:pt x="7606" y="6874"/>
                      <a:pt x="8150" y="5817"/>
                      <a:pt x="8150" y="4701"/>
                    </a:cubicBezTo>
                    <a:lnTo>
                      <a:pt x="8150" y="3468"/>
                    </a:lnTo>
                    <a:cubicBezTo>
                      <a:pt x="8150" y="2550"/>
                      <a:pt x="7795" y="1688"/>
                      <a:pt x="7154" y="1032"/>
                    </a:cubicBezTo>
                    <a:cubicBezTo>
                      <a:pt x="6495" y="368"/>
                      <a:pt x="5617" y="0"/>
                      <a:pt x="46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4;p42">
                <a:extLst>
                  <a:ext uri="{FF2B5EF4-FFF2-40B4-BE49-F238E27FC236}">
                    <a16:creationId xmlns:a16="http://schemas.microsoft.com/office/drawing/2014/main" id="{D473C441-70EA-2939-4994-1EFBE35C1E3F}"/>
                  </a:ext>
                </a:extLst>
              </p:cNvPr>
              <p:cNvSpPr/>
              <p:nvPr/>
            </p:nvSpPr>
            <p:spPr>
              <a:xfrm>
                <a:off x="7220720" y="3479911"/>
                <a:ext cx="12584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996" extrusionOk="0">
                    <a:moveTo>
                      <a:pt x="201" y="0"/>
                    </a:moveTo>
                    <a:cubicBezTo>
                      <a:pt x="89" y="0"/>
                      <a:pt x="0" y="90"/>
                      <a:pt x="0" y="201"/>
                    </a:cubicBezTo>
                    <a:lnTo>
                      <a:pt x="0" y="7792"/>
                    </a:lnTo>
                    <a:cubicBezTo>
                      <a:pt x="0" y="7904"/>
                      <a:pt x="89" y="7996"/>
                      <a:pt x="201" y="7996"/>
                    </a:cubicBezTo>
                    <a:cubicBezTo>
                      <a:pt x="312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2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5;p42">
                <a:extLst>
                  <a:ext uri="{FF2B5EF4-FFF2-40B4-BE49-F238E27FC236}">
                    <a16:creationId xmlns:a16="http://schemas.microsoft.com/office/drawing/2014/main" id="{55AF38E9-DF9A-70ED-B788-E69B582BA4E0}"/>
                  </a:ext>
                </a:extLst>
              </p:cNvPr>
              <p:cNvSpPr/>
              <p:nvPr/>
            </p:nvSpPr>
            <p:spPr>
              <a:xfrm>
                <a:off x="7191667" y="3477145"/>
                <a:ext cx="12678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175" extrusionOk="0">
                    <a:moveTo>
                      <a:pt x="201" y="0"/>
                    </a:moveTo>
                    <a:cubicBezTo>
                      <a:pt x="90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0" y="8174"/>
                      <a:pt x="201" y="8174"/>
                    </a:cubicBezTo>
                    <a:cubicBezTo>
                      <a:pt x="316" y="8174"/>
                      <a:pt x="408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3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6;p42">
                <a:extLst>
                  <a:ext uri="{FF2B5EF4-FFF2-40B4-BE49-F238E27FC236}">
                    <a16:creationId xmlns:a16="http://schemas.microsoft.com/office/drawing/2014/main" id="{97FE36D4-CB06-3EE8-E25D-43D7EAF9A291}"/>
                  </a:ext>
                </a:extLst>
              </p:cNvPr>
              <p:cNvSpPr/>
              <p:nvPr/>
            </p:nvSpPr>
            <p:spPr>
              <a:xfrm>
                <a:off x="6346231" y="3097447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5976" y="1"/>
                      <a:pt x="1" y="5977"/>
                      <a:pt x="1" y="13347"/>
                    </a:cubicBezTo>
                    <a:cubicBezTo>
                      <a:pt x="1" y="16887"/>
                      <a:pt x="1407" y="20280"/>
                      <a:pt x="3909" y="22785"/>
                    </a:cubicBezTo>
                    <a:cubicBezTo>
                      <a:pt x="6412" y="25287"/>
                      <a:pt x="9807" y="26693"/>
                      <a:pt x="13347" y="26693"/>
                    </a:cubicBezTo>
                    <a:cubicBezTo>
                      <a:pt x="16884" y="26693"/>
                      <a:pt x="20280" y="25287"/>
                      <a:pt x="22782" y="22785"/>
                    </a:cubicBezTo>
                    <a:cubicBezTo>
                      <a:pt x="25284" y="20280"/>
                      <a:pt x="26691" y="16887"/>
                      <a:pt x="26691" y="13347"/>
                    </a:cubicBezTo>
                    <a:cubicBezTo>
                      <a:pt x="26691" y="9807"/>
                      <a:pt x="25284" y="6415"/>
                      <a:pt x="22782" y="3909"/>
                    </a:cubicBezTo>
                    <a:cubicBezTo>
                      <a:pt x="20280" y="1407"/>
                      <a:pt x="16884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7;p42">
                <a:extLst>
                  <a:ext uri="{FF2B5EF4-FFF2-40B4-BE49-F238E27FC236}">
                    <a16:creationId xmlns:a16="http://schemas.microsoft.com/office/drawing/2014/main" id="{FD762982-F399-C988-7C50-57DEC41A11E6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8;p42">
                <a:extLst>
                  <a:ext uri="{FF2B5EF4-FFF2-40B4-BE49-F238E27FC236}">
                    <a16:creationId xmlns:a16="http://schemas.microsoft.com/office/drawing/2014/main" id="{96D6D562-518E-6690-5A00-C4CCD0E97493}"/>
                  </a:ext>
                </a:extLst>
              </p:cNvPr>
              <p:cNvSpPr/>
              <p:nvPr/>
            </p:nvSpPr>
            <p:spPr>
              <a:xfrm>
                <a:off x="6388178" y="3636544"/>
                <a:ext cx="250227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3" h="8036" extrusionOk="0">
                    <a:moveTo>
                      <a:pt x="3614" y="1"/>
                    </a:moveTo>
                    <a:cubicBezTo>
                      <a:pt x="3181" y="1"/>
                      <a:pt x="2766" y="59"/>
                      <a:pt x="2372" y="173"/>
                    </a:cubicBezTo>
                    <a:cubicBezTo>
                      <a:pt x="1407" y="458"/>
                      <a:pt x="576" y="1058"/>
                      <a:pt x="1" y="1856"/>
                    </a:cubicBezTo>
                    <a:lnTo>
                      <a:pt x="1" y="1859"/>
                    </a:lnTo>
                    <a:cubicBezTo>
                      <a:pt x="1318" y="4551"/>
                      <a:pt x="3516" y="6738"/>
                      <a:pt x="6222" y="8035"/>
                    </a:cubicBezTo>
                    <a:cubicBezTo>
                      <a:pt x="7335" y="7229"/>
                      <a:pt x="8052" y="5920"/>
                      <a:pt x="8052" y="4445"/>
                    </a:cubicBezTo>
                    <a:cubicBezTo>
                      <a:pt x="8052" y="3516"/>
                      <a:pt x="7770" y="2659"/>
                      <a:pt x="7288" y="1951"/>
                    </a:cubicBezTo>
                    <a:cubicBezTo>
                      <a:pt x="7028" y="1566"/>
                      <a:pt x="6708" y="1225"/>
                      <a:pt x="6345" y="941"/>
                    </a:cubicBezTo>
                    <a:cubicBezTo>
                      <a:pt x="5614" y="369"/>
                      <a:pt x="4704" y="26"/>
                      <a:pt x="3711" y="3"/>
                    </a:cubicBezTo>
                    <a:cubicBezTo>
                      <a:pt x="3675" y="1"/>
                      <a:pt x="3644" y="1"/>
                      <a:pt x="3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9;p42">
                <a:extLst>
                  <a:ext uri="{FF2B5EF4-FFF2-40B4-BE49-F238E27FC236}">
                    <a16:creationId xmlns:a16="http://schemas.microsoft.com/office/drawing/2014/main" id="{C10D532E-ECEE-4CA1-607E-43B8AAFEBDCC}"/>
                  </a:ext>
                </a:extLst>
              </p:cNvPr>
              <p:cNvSpPr/>
              <p:nvPr/>
            </p:nvSpPr>
            <p:spPr>
              <a:xfrm>
                <a:off x="6886790" y="3636638"/>
                <a:ext cx="248207" cy="248735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8005" extrusionOk="0">
                    <a:moveTo>
                      <a:pt x="4445" y="0"/>
                    </a:moveTo>
                    <a:cubicBezTo>
                      <a:pt x="3438" y="0"/>
                      <a:pt x="2509" y="335"/>
                      <a:pt x="1764" y="901"/>
                    </a:cubicBezTo>
                    <a:cubicBezTo>
                      <a:pt x="1396" y="1178"/>
                      <a:pt x="1075" y="1507"/>
                      <a:pt x="810" y="1883"/>
                    </a:cubicBezTo>
                    <a:cubicBezTo>
                      <a:pt x="302" y="2609"/>
                      <a:pt x="1" y="3493"/>
                      <a:pt x="1" y="4444"/>
                    </a:cubicBezTo>
                    <a:cubicBezTo>
                      <a:pt x="1" y="5901"/>
                      <a:pt x="704" y="7195"/>
                      <a:pt x="1792" y="8004"/>
                    </a:cubicBezTo>
                    <a:cubicBezTo>
                      <a:pt x="4492" y="6687"/>
                      <a:pt x="6688" y="4483"/>
                      <a:pt x="7988" y="1769"/>
                    </a:cubicBezTo>
                    <a:cubicBezTo>
                      <a:pt x="7441" y="1044"/>
                      <a:pt x="6680" y="494"/>
                      <a:pt x="5801" y="215"/>
                    </a:cubicBezTo>
                    <a:cubicBezTo>
                      <a:pt x="5385" y="78"/>
                      <a:pt x="4939" y="6"/>
                      <a:pt x="44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70;p42">
                <a:extLst>
                  <a:ext uri="{FF2B5EF4-FFF2-40B4-BE49-F238E27FC236}">
                    <a16:creationId xmlns:a16="http://schemas.microsoft.com/office/drawing/2014/main" id="{6077B248-68FE-8223-C561-CABD98B1433F}"/>
                  </a:ext>
                </a:extLst>
              </p:cNvPr>
              <p:cNvSpPr/>
              <p:nvPr/>
            </p:nvSpPr>
            <p:spPr>
              <a:xfrm>
                <a:off x="6454237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71;p42">
                <a:extLst>
                  <a:ext uri="{FF2B5EF4-FFF2-40B4-BE49-F238E27FC236}">
                    <a16:creationId xmlns:a16="http://schemas.microsoft.com/office/drawing/2014/main" id="{6F865167-371C-5756-D791-3A8354B0AC4F}"/>
                  </a:ext>
                </a:extLst>
              </p:cNvPr>
              <p:cNvSpPr/>
              <p:nvPr/>
            </p:nvSpPr>
            <p:spPr>
              <a:xfrm>
                <a:off x="6447992" y="3481651"/>
                <a:ext cx="225089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9" y="7636"/>
                      <a:pt x="7243" y="5923"/>
                      <a:pt x="7240" y="3817"/>
                    </a:cubicBezTo>
                    <a:cubicBezTo>
                      <a:pt x="7240" y="1710"/>
                      <a:pt x="5619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72;p42">
                <a:extLst>
                  <a:ext uri="{FF2B5EF4-FFF2-40B4-BE49-F238E27FC236}">
                    <a16:creationId xmlns:a16="http://schemas.microsoft.com/office/drawing/2014/main" id="{07AD065B-10D1-16EE-14E0-C00ABDA68472}"/>
                  </a:ext>
                </a:extLst>
              </p:cNvPr>
              <p:cNvSpPr/>
              <p:nvPr/>
            </p:nvSpPr>
            <p:spPr>
              <a:xfrm>
                <a:off x="6493854" y="3529843"/>
                <a:ext cx="128081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4" extrusionOk="0">
                    <a:moveTo>
                      <a:pt x="2143" y="0"/>
                    </a:moveTo>
                    <a:cubicBezTo>
                      <a:pt x="958" y="0"/>
                      <a:pt x="1" y="1016"/>
                      <a:pt x="1" y="2266"/>
                    </a:cubicBezTo>
                    <a:cubicBezTo>
                      <a:pt x="1" y="3518"/>
                      <a:pt x="958" y="4534"/>
                      <a:pt x="2143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59" y="2266"/>
                    </a:lnTo>
                    <a:lnTo>
                      <a:pt x="4110" y="1364"/>
                    </a:lnTo>
                    <a:cubicBezTo>
                      <a:pt x="3781" y="561"/>
                      <a:pt x="3022" y="0"/>
                      <a:pt x="214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73;p42">
                <a:extLst>
                  <a:ext uri="{FF2B5EF4-FFF2-40B4-BE49-F238E27FC236}">
                    <a16:creationId xmlns:a16="http://schemas.microsoft.com/office/drawing/2014/main" id="{F877E752-2CF7-CA66-41B6-0CEDF53EABCC}"/>
                  </a:ext>
                </a:extLst>
              </p:cNvPr>
              <p:cNvSpPr/>
              <p:nvPr/>
            </p:nvSpPr>
            <p:spPr>
              <a:xfrm>
                <a:off x="6487515" y="3523412"/>
                <a:ext cx="141597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4942" extrusionOk="0">
                    <a:moveTo>
                      <a:pt x="2347" y="408"/>
                    </a:moveTo>
                    <a:cubicBezTo>
                      <a:pt x="3059" y="408"/>
                      <a:pt x="3706" y="818"/>
                      <a:pt x="4046" y="1465"/>
                    </a:cubicBezTo>
                    <a:lnTo>
                      <a:pt x="2185" y="2286"/>
                    </a:lnTo>
                    <a:cubicBezTo>
                      <a:pt x="2107" y="2319"/>
                      <a:pt x="2063" y="2392"/>
                      <a:pt x="2063" y="2473"/>
                    </a:cubicBezTo>
                    <a:cubicBezTo>
                      <a:pt x="2063" y="2553"/>
                      <a:pt x="2110" y="2626"/>
                      <a:pt x="2185" y="2660"/>
                    </a:cubicBezTo>
                    <a:lnTo>
                      <a:pt x="4055" y="3460"/>
                    </a:lnTo>
                    <a:cubicBezTo>
                      <a:pt x="3714" y="4119"/>
                      <a:pt x="3067" y="4537"/>
                      <a:pt x="2347" y="4537"/>
                    </a:cubicBezTo>
                    <a:cubicBezTo>
                      <a:pt x="1279" y="4537"/>
                      <a:pt x="405" y="3611"/>
                      <a:pt x="405" y="2473"/>
                    </a:cubicBezTo>
                    <a:cubicBezTo>
                      <a:pt x="405" y="1337"/>
                      <a:pt x="1279" y="408"/>
                      <a:pt x="2347" y="408"/>
                    </a:cubicBezTo>
                    <a:close/>
                    <a:moveTo>
                      <a:pt x="2347" y="1"/>
                    </a:moveTo>
                    <a:cubicBezTo>
                      <a:pt x="1056" y="1"/>
                      <a:pt x="1" y="1111"/>
                      <a:pt x="1" y="2473"/>
                    </a:cubicBezTo>
                    <a:cubicBezTo>
                      <a:pt x="1" y="3834"/>
                      <a:pt x="1056" y="4942"/>
                      <a:pt x="2347" y="4942"/>
                    </a:cubicBezTo>
                    <a:cubicBezTo>
                      <a:pt x="3296" y="4942"/>
                      <a:pt x="4144" y="4350"/>
                      <a:pt x="4515" y="3427"/>
                    </a:cubicBezTo>
                    <a:cubicBezTo>
                      <a:pt x="4557" y="3321"/>
                      <a:pt x="4506" y="3206"/>
                      <a:pt x="4406" y="3164"/>
                    </a:cubicBezTo>
                    <a:lnTo>
                      <a:pt x="2774" y="2467"/>
                    </a:lnTo>
                    <a:lnTo>
                      <a:pt x="4398" y="1753"/>
                    </a:lnTo>
                    <a:cubicBezTo>
                      <a:pt x="4495" y="1705"/>
                      <a:pt x="4546" y="1591"/>
                      <a:pt x="4504" y="1491"/>
                    </a:cubicBezTo>
                    <a:cubicBezTo>
                      <a:pt x="4130" y="587"/>
                      <a:pt x="3287" y="1"/>
                      <a:pt x="23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4;p42">
                <a:extLst>
                  <a:ext uri="{FF2B5EF4-FFF2-40B4-BE49-F238E27FC236}">
                    <a16:creationId xmlns:a16="http://schemas.microsoft.com/office/drawing/2014/main" id="{A332B80D-FFD8-02B5-4CD1-18A914902711}"/>
                  </a:ext>
                </a:extLst>
              </p:cNvPr>
              <p:cNvSpPr/>
              <p:nvPr/>
            </p:nvSpPr>
            <p:spPr>
              <a:xfrm>
                <a:off x="6425030" y="3526425"/>
                <a:ext cx="48504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03" extrusionOk="0">
                    <a:moveTo>
                      <a:pt x="231" y="1"/>
                    </a:moveTo>
                    <a:cubicBezTo>
                      <a:pt x="154" y="1"/>
                      <a:pt x="78" y="45"/>
                      <a:pt x="45" y="121"/>
                    </a:cubicBezTo>
                    <a:cubicBezTo>
                      <a:pt x="1" y="222"/>
                      <a:pt x="45" y="345"/>
                      <a:pt x="146" y="389"/>
                    </a:cubicBezTo>
                    <a:lnTo>
                      <a:pt x="1245" y="883"/>
                    </a:lnTo>
                    <a:cubicBezTo>
                      <a:pt x="1273" y="894"/>
                      <a:pt x="1301" y="903"/>
                      <a:pt x="1328" y="903"/>
                    </a:cubicBezTo>
                    <a:cubicBezTo>
                      <a:pt x="1409" y="903"/>
                      <a:pt x="1482" y="861"/>
                      <a:pt x="1513" y="783"/>
                    </a:cubicBezTo>
                    <a:cubicBezTo>
                      <a:pt x="1560" y="682"/>
                      <a:pt x="1513" y="559"/>
                      <a:pt x="1412" y="515"/>
                    </a:cubicBezTo>
                    <a:lnTo>
                      <a:pt x="313" y="18"/>
                    </a:lnTo>
                    <a:cubicBezTo>
                      <a:pt x="287" y="7"/>
                      <a:pt x="259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5;p42">
                <a:extLst>
                  <a:ext uri="{FF2B5EF4-FFF2-40B4-BE49-F238E27FC236}">
                    <a16:creationId xmlns:a16="http://schemas.microsoft.com/office/drawing/2014/main" id="{0576B5F0-6C75-F56D-2D4E-AC7AF8BB6538}"/>
                  </a:ext>
                </a:extLst>
              </p:cNvPr>
              <p:cNvSpPr/>
              <p:nvPr/>
            </p:nvSpPr>
            <p:spPr>
              <a:xfrm>
                <a:off x="6443331" y="3494515"/>
                <a:ext cx="44309" cy="38312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233" extrusionOk="0">
                    <a:moveTo>
                      <a:pt x="226" y="0"/>
                    </a:moveTo>
                    <a:cubicBezTo>
                      <a:pt x="168" y="0"/>
                      <a:pt x="111" y="25"/>
                      <a:pt x="73" y="74"/>
                    </a:cubicBezTo>
                    <a:cubicBezTo>
                      <a:pt x="0" y="161"/>
                      <a:pt x="11" y="286"/>
                      <a:pt x="98" y="359"/>
                    </a:cubicBezTo>
                    <a:lnTo>
                      <a:pt x="1069" y="1182"/>
                    </a:lnTo>
                    <a:cubicBezTo>
                      <a:pt x="1102" y="1213"/>
                      <a:pt x="1152" y="1232"/>
                      <a:pt x="1197" y="1232"/>
                    </a:cubicBezTo>
                    <a:cubicBezTo>
                      <a:pt x="1253" y="1232"/>
                      <a:pt x="1309" y="1204"/>
                      <a:pt x="1353" y="1157"/>
                    </a:cubicBezTo>
                    <a:cubicBezTo>
                      <a:pt x="1426" y="1070"/>
                      <a:pt x="1417" y="945"/>
                      <a:pt x="1328" y="872"/>
                    </a:cubicBezTo>
                    <a:lnTo>
                      <a:pt x="360" y="49"/>
                    </a:lnTo>
                    <a:cubicBezTo>
                      <a:pt x="321" y="17"/>
                      <a:pt x="274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6;p42">
                <a:extLst>
                  <a:ext uri="{FF2B5EF4-FFF2-40B4-BE49-F238E27FC236}">
                    <a16:creationId xmlns:a16="http://schemas.microsoft.com/office/drawing/2014/main" id="{C877E3AA-9741-AC42-149F-F8DBF5E51750}"/>
                  </a:ext>
                </a:extLst>
              </p:cNvPr>
              <p:cNvSpPr/>
              <p:nvPr/>
            </p:nvSpPr>
            <p:spPr>
              <a:xfrm>
                <a:off x="6471762" y="3469502"/>
                <a:ext cx="34708" cy="45273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7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12" y="1359"/>
                    </a:lnTo>
                    <a:cubicBezTo>
                      <a:pt x="753" y="1423"/>
                      <a:pt x="818" y="1457"/>
                      <a:pt x="885" y="1457"/>
                    </a:cubicBezTo>
                    <a:cubicBezTo>
                      <a:pt x="924" y="1457"/>
                      <a:pt x="957" y="1446"/>
                      <a:pt x="991" y="1426"/>
                    </a:cubicBezTo>
                    <a:cubicBezTo>
                      <a:pt x="1088" y="1368"/>
                      <a:pt x="1116" y="1242"/>
                      <a:pt x="1055" y="1147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7;p42">
                <a:extLst>
                  <a:ext uri="{FF2B5EF4-FFF2-40B4-BE49-F238E27FC236}">
                    <a16:creationId xmlns:a16="http://schemas.microsoft.com/office/drawing/2014/main" id="{826E6B00-1A28-B06A-BF94-AFE38A8A21AF}"/>
                  </a:ext>
                </a:extLst>
              </p:cNvPr>
              <p:cNvSpPr/>
              <p:nvPr/>
            </p:nvSpPr>
            <p:spPr>
              <a:xfrm>
                <a:off x="6505661" y="3454680"/>
                <a:ext cx="25946" cy="46143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85" extrusionOk="0">
                    <a:moveTo>
                      <a:pt x="228" y="1"/>
                    </a:moveTo>
                    <a:cubicBezTo>
                      <a:pt x="207" y="1"/>
                      <a:pt x="185" y="4"/>
                      <a:pt x="165" y="12"/>
                    </a:cubicBezTo>
                    <a:cubicBezTo>
                      <a:pt x="59" y="51"/>
                      <a:pt x="0" y="165"/>
                      <a:pt x="39" y="271"/>
                    </a:cubicBezTo>
                    <a:lnTo>
                      <a:pt x="410" y="1348"/>
                    </a:lnTo>
                    <a:cubicBezTo>
                      <a:pt x="444" y="1432"/>
                      <a:pt x="519" y="1485"/>
                      <a:pt x="603" y="1485"/>
                    </a:cubicBezTo>
                    <a:cubicBezTo>
                      <a:pt x="625" y="1485"/>
                      <a:pt x="647" y="1482"/>
                      <a:pt x="670" y="1474"/>
                    </a:cubicBezTo>
                    <a:cubicBezTo>
                      <a:pt x="773" y="1434"/>
                      <a:pt x="834" y="1320"/>
                      <a:pt x="795" y="1217"/>
                    </a:cubicBezTo>
                    <a:lnTo>
                      <a:pt x="421" y="137"/>
                    </a:lnTo>
                    <a:cubicBezTo>
                      <a:pt x="390" y="55"/>
                      <a:pt x="311" y="1"/>
                      <a:pt x="22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8;p42">
                <a:extLst>
                  <a:ext uri="{FF2B5EF4-FFF2-40B4-BE49-F238E27FC236}">
                    <a16:creationId xmlns:a16="http://schemas.microsoft.com/office/drawing/2014/main" id="{17D7DCF6-AC8D-9A9F-2ADC-630A89550C44}"/>
                  </a:ext>
                </a:extLst>
              </p:cNvPr>
              <p:cNvSpPr/>
              <p:nvPr/>
            </p:nvSpPr>
            <p:spPr>
              <a:xfrm>
                <a:off x="6451565" y="3671500"/>
                <a:ext cx="39369" cy="3250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046" extrusionOk="0">
                    <a:moveTo>
                      <a:pt x="1037" y="0"/>
                    </a:moveTo>
                    <a:cubicBezTo>
                      <a:pt x="993" y="0"/>
                      <a:pt x="948" y="15"/>
                      <a:pt x="910" y="44"/>
                    </a:cubicBezTo>
                    <a:lnTo>
                      <a:pt x="106" y="683"/>
                    </a:lnTo>
                    <a:cubicBezTo>
                      <a:pt x="14" y="753"/>
                      <a:pt x="0" y="881"/>
                      <a:pt x="70" y="968"/>
                    </a:cubicBezTo>
                    <a:cubicBezTo>
                      <a:pt x="109" y="1018"/>
                      <a:pt x="168" y="1046"/>
                      <a:pt x="226" y="1046"/>
                    </a:cubicBezTo>
                    <a:cubicBezTo>
                      <a:pt x="274" y="1046"/>
                      <a:pt x="315" y="1032"/>
                      <a:pt x="357" y="1004"/>
                    </a:cubicBezTo>
                    <a:lnTo>
                      <a:pt x="1161" y="365"/>
                    </a:lnTo>
                    <a:cubicBezTo>
                      <a:pt x="1253" y="296"/>
                      <a:pt x="1267" y="167"/>
                      <a:pt x="1197" y="78"/>
                    </a:cubicBezTo>
                    <a:cubicBezTo>
                      <a:pt x="1157" y="27"/>
                      <a:pt x="1098" y="0"/>
                      <a:pt x="10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9;p42">
                <a:extLst>
                  <a:ext uri="{FF2B5EF4-FFF2-40B4-BE49-F238E27FC236}">
                    <a16:creationId xmlns:a16="http://schemas.microsoft.com/office/drawing/2014/main" id="{C1B028B8-7615-9FBB-86DF-D5C73002CC32}"/>
                  </a:ext>
                </a:extLst>
              </p:cNvPr>
              <p:cNvSpPr/>
              <p:nvPr/>
            </p:nvSpPr>
            <p:spPr>
              <a:xfrm>
                <a:off x="6479281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818" y="1"/>
                    </a:moveTo>
                    <a:cubicBezTo>
                      <a:pt x="753" y="1"/>
                      <a:pt x="689" y="32"/>
                      <a:pt x="651" y="91"/>
                    </a:cubicBezTo>
                    <a:lnTo>
                      <a:pt x="65" y="964"/>
                    </a:lnTo>
                    <a:cubicBezTo>
                      <a:pt x="1" y="1059"/>
                      <a:pt x="26" y="1182"/>
                      <a:pt x="121" y="1246"/>
                    </a:cubicBezTo>
                    <a:cubicBezTo>
                      <a:pt x="154" y="1271"/>
                      <a:pt x="193" y="1282"/>
                      <a:pt x="232" y="1282"/>
                    </a:cubicBezTo>
                    <a:cubicBezTo>
                      <a:pt x="294" y="1282"/>
                      <a:pt x="361" y="1249"/>
                      <a:pt x="403" y="1190"/>
                    </a:cubicBezTo>
                    <a:lnTo>
                      <a:pt x="989" y="317"/>
                    </a:lnTo>
                    <a:cubicBezTo>
                      <a:pt x="1050" y="225"/>
                      <a:pt x="1028" y="99"/>
                      <a:pt x="933" y="35"/>
                    </a:cubicBezTo>
                    <a:cubicBezTo>
                      <a:pt x="897" y="12"/>
                      <a:pt x="857" y="1"/>
                      <a:pt x="81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80;p42">
                <a:extLst>
                  <a:ext uri="{FF2B5EF4-FFF2-40B4-BE49-F238E27FC236}">
                    <a16:creationId xmlns:a16="http://schemas.microsoft.com/office/drawing/2014/main" id="{D1625400-9854-1CF0-AAF4-67C77F4B4C35}"/>
                  </a:ext>
                </a:extLst>
              </p:cNvPr>
              <p:cNvSpPr/>
              <p:nvPr/>
            </p:nvSpPr>
            <p:spPr>
              <a:xfrm>
                <a:off x="6514672" y="3702417"/>
                <a:ext cx="25324" cy="44682"/>
              </a:xfrm>
              <a:custGeom>
                <a:avLst/>
                <a:gdLst/>
                <a:ahLst/>
                <a:cxnLst/>
                <a:rect l="l" t="t" r="r" b="b"/>
                <a:pathLst>
                  <a:path w="815" h="1438" extrusionOk="0">
                    <a:moveTo>
                      <a:pt x="587" y="1"/>
                    </a:moveTo>
                    <a:cubicBezTo>
                      <a:pt x="504" y="1"/>
                      <a:pt x="427" y="53"/>
                      <a:pt x="396" y="137"/>
                    </a:cubicBezTo>
                    <a:lnTo>
                      <a:pt x="34" y="1170"/>
                    </a:lnTo>
                    <a:cubicBezTo>
                      <a:pt x="0" y="1278"/>
                      <a:pt x="56" y="1387"/>
                      <a:pt x="159" y="1426"/>
                    </a:cubicBezTo>
                    <a:cubicBezTo>
                      <a:pt x="182" y="1435"/>
                      <a:pt x="204" y="1437"/>
                      <a:pt x="226" y="1437"/>
                    </a:cubicBezTo>
                    <a:cubicBezTo>
                      <a:pt x="310" y="1437"/>
                      <a:pt x="385" y="1384"/>
                      <a:pt x="419" y="1301"/>
                    </a:cubicBezTo>
                    <a:lnTo>
                      <a:pt x="781" y="269"/>
                    </a:lnTo>
                    <a:cubicBezTo>
                      <a:pt x="815" y="163"/>
                      <a:pt x="759" y="51"/>
                      <a:pt x="653" y="12"/>
                    </a:cubicBezTo>
                    <a:cubicBezTo>
                      <a:pt x="631" y="4"/>
                      <a:pt x="609" y="1"/>
                      <a:pt x="5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81;p42">
                <a:extLst>
                  <a:ext uri="{FF2B5EF4-FFF2-40B4-BE49-F238E27FC236}">
                    <a16:creationId xmlns:a16="http://schemas.microsoft.com/office/drawing/2014/main" id="{6206EFBD-70C5-E4E8-CF6E-193F30D9795B}"/>
                  </a:ext>
                </a:extLst>
              </p:cNvPr>
              <p:cNvSpPr/>
              <p:nvPr/>
            </p:nvSpPr>
            <p:spPr>
              <a:xfrm>
                <a:off x="6862522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82;p42">
                <a:extLst>
                  <a:ext uri="{FF2B5EF4-FFF2-40B4-BE49-F238E27FC236}">
                    <a16:creationId xmlns:a16="http://schemas.microsoft.com/office/drawing/2014/main" id="{2F2752B7-BD66-5283-3464-3810A496095C}"/>
                  </a:ext>
                </a:extLst>
              </p:cNvPr>
              <p:cNvSpPr/>
              <p:nvPr/>
            </p:nvSpPr>
            <p:spPr>
              <a:xfrm>
                <a:off x="6856277" y="3481651"/>
                <a:ext cx="224996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1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4" y="7636"/>
                      <a:pt x="7240" y="5923"/>
                      <a:pt x="7240" y="3817"/>
                    </a:cubicBezTo>
                    <a:cubicBezTo>
                      <a:pt x="7240" y="1710"/>
                      <a:pt x="5614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83;p42">
                <a:extLst>
                  <a:ext uri="{FF2B5EF4-FFF2-40B4-BE49-F238E27FC236}">
                    <a16:creationId xmlns:a16="http://schemas.microsoft.com/office/drawing/2014/main" id="{6C5325CE-71BF-3527-52C1-69B85BF97342}"/>
                  </a:ext>
                </a:extLst>
              </p:cNvPr>
              <p:cNvSpPr/>
              <p:nvPr/>
            </p:nvSpPr>
            <p:spPr>
              <a:xfrm>
                <a:off x="6901953" y="3529843"/>
                <a:ext cx="128174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5" h="4534" extrusionOk="0">
                    <a:moveTo>
                      <a:pt x="2146" y="0"/>
                    </a:moveTo>
                    <a:cubicBezTo>
                      <a:pt x="961" y="0"/>
                      <a:pt x="1" y="1016"/>
                      <a:pt x="1" y="2266"/>
                    </a:cubicBezTo>
                    <a:cubicBezTo>
                      <a:pt x="1" y="3518"/>
                      <a:pt x="961" y="4534"/>
                      <a:pt x="2146" y="4534"/>
                    </a:cubicBezTo>
                    <a:cubicBezTo>
                      <a:pt x="3033" y="4534"/>
                      <a:pt x="3795" y="3962"/>
                      <a:pt x="4124" y="3150"/>
                    </a:cubicBezTo>
                    <a:lnTo>
                      <a:pt x="2063" y="2266"/>
                    </a:lnTo>
                    <a:lnTo>
                      <a:pt x="4113" y="1364"/>
                    </a:lnTo>
                    <a:cubicBezTo>
                      <a:pt x="3781" y="561"/>
                      <a:pt x="3025" y="0"/>
                      <a:pt x="21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4;p42">
                <a:extLst>
                  <a:ext uri="{FF2B5EF4-FFF2-40B4-BE49-F238E27FC236}">
                    <a16:creationId xmlns:a16="http://schemas.microsoft.com/office/drawing/2014/main" id="{0423B6FE-9971-5DE5-BA38-D546B5999DE0}"/>
                  </a:ext>
                </a:extLst>
              </p:cNvPr>
              <p:cNvSpPr/>
              <p:nvPr/>
            </p:nvSpPr>
            <p:spPr>
              <a:xfrm>
                <a:off x="6895738" y="3523412"/>
                <a:ext cx="141504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942" extrusionOk="0">
                    <a:moveTo>
                      <a:pt x="2346" y="408"/>
                    </a:moveTo>
                    <a:cubicBezTo>
                      <a:pt x="3055" y="408"/>
                      <a:pt x="3702" y="818"/>
                      <a:pt x="4045" y="1465"/>
                    </a:cubicBezTo>
                    <a:lnTo>
                      <a:pt x="2182" y="2286"/>
                    </a:lnTo>
                    <a:cubicBezTo>
                      <a:pt x="2106" y="2319"/>
                      <a:pt x="2059" y="2392"/>
                      <a:pt x="2059" y="2473"/>
                    </a:cubicBezTo>
                    <a:cubicBezTo>
                      <a:pt x="2059" y="2553"/>
                      <a:pt x="2109" y="2626"/>
                      <a:pt x="2182" y="2660"/>
                    </a:cubicBezTo>
                    <a:lnTo>
                      <a:pt x="4051" y="3460"/>
                    </a:lnTo>
                    <a:cubicBezTo>
                      <a:pt x="3713" y="4119"/>
                      <a:pt x="3066" y="4537"/>
                      <a:pt x="2346" y="4537"/>
                    </a:cubicBezTo>
                    <a:cubicBezTo>
                      <a:pt x="1275" y="4537"/>
                      <a:pt x="405" y="3611"/>
                      <a:pt x="405" y="2473"/>
                    </a:cubicBezTo>
                    <a:cubicBezTo>
                      <a:pt x="405" y="1337"/>
                      <a:pt x="1275" y="408"/>
                      <a:pt x="2346" y="408"/>
                    </a:cubicBezTo>
                    <a:close/>
                    <a:moveTo>
                      <a:pt x="2346" y="1"/>
                    </a:moveTo>
                    <a:cubicBezTo>
                      <a:pt x="1052" y="1"/>
                      <a:pt x="0" y="1111"/>
                      <a:pt x="0" y="2473"/>
                    </a:cubicBezTo>
                    <a:cubicBezTo>
                      <a:pt x="0" y="3834"/>
                      <a:pt x="1052" y="4942"/>
                      <a:pt x="2346" y="4942"/>
                    </a:cubicBezTo>
                    <a:cubicBezTo>
                      <a:pt x="3295" y="4942"/>
                      <a:pt x="4143" y="4350"/>
                      <a:pt x="4511" y="3427"/>
                    </a:cubicBezTo>
                    <a:cubicBezTo>
                      <a:pt x="4553" y="3321"/>
                      <a:pt x="4506" y="3206"/>
                      <a:pt x="4405" y="3164"/>
                    </a:cubicBezTo>
                    <a:lnTo>
                      <a:pt x="2773" y="2467"/>
                    </a:lnTo>
                    <a:lnTo>
                      <a:pt x="4397" y="1753"/>
                    </a:lnTo>
                    <a:cubicBezTo>
                      <a:pt x="4494" y="1705"/>
                      <a:pt x="4545" y="1591"/>
                      <a:pt x="4503" y="1491"/>
                    </a:cubicBezTo>
                    <a:cubicBezTo>
                      <a:pt x="4129" y="587"/>
                      <a:pt x="3284" y="1"/>
                      <a:pt x="23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5;p42">
                <a:extLst>
                  <a:ext uri="{FF2B5EF4-FFF2-40B4-BE49-F238E27FC236}">
                    <a16:creationId xmlns:a16="http://schemas.microsoft.com/office/drawing/2014/main" id="{5E50A936-33A7-9865-E7C6-01A541B74EC8}"/>
                  </a:ext>
                </a:extLst>
              </p:cNvPr>
              <p:cNvSpPr/>
              <p:nvPr/>
            </p:nvSpPr>
            <p:spPr>
              <a:xfrm>
                <a:off x="7055759" y="3526425"/>
                <a:ext cx="48473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903" extrusionOk="0">
                    <a:moveTo>
                      <a:pt x="1326" y="1"/>
                    </a:moveTo>
                    <a:cubicBezTo>
                      <a:pt x="1298" y="1"/>
                      <a:pt x="1271" y="7"/>
                      <a:pt x="1244" y="18"/>
                    </a:cubicBezTo>
                    <a:lnTo>
                      <a:pt x="148" y="515"/>
                    </a:lnTo>
                    <a:cubicBezTo>
                      <a:pt x="45" y="562"/>
                      <a:pt x="0" y="682"/>
                      <a:pt x="45" y="783"/>
                    </a:cubicBezTo>
                    <a:cubicBezTo>
                      <a:pt x="81" y="855"/>
                      <a:pt x="153" y="903"/>
                      <a:pt x="232" y="903"/>
                    </a:cubicBezTo>
                    <a:cubicBezTo>
                      <a:pt x="260" y="903"/>
                      <a:pt x="287" y="897"/>
                      <a:pt x="315" y="883"/>
                    </a:cubicBezTo>
                    <a:lnTo>
                      <a:pt x="1412" y="389"/>
                    </a:lnTo>
                    <a:cubicBezTo>
                      <a:pt x="1512" y="339"/>
                      <a:pt x="1560" y="222"/>
                      <a:pt x="1512" y="121"/>
                    </a:cubicBezTo>
                    <a:cubicBezTo>
                      <a:pt x="1477" y="45"/>
                      <a:pt x="140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6;p42">
                <a:extLst>
                  <a:ext uri="{FF2B5EF4-FFF2-40B4-BE49-F238E27FC236}">
                    <a16:creationId xmlns:a16="http://schemas.microsoft.com/office/drawing/2014/main" id="{175B840C-C664-1E05-D409-E0F1D3B433C7}"/>
                  </a:ext>
                </a:extLst>
              </p:cNvPr>
              <p:cNvSpPr/>
              <p:nvPr/>
            </p:nvSpPr>
            <p:spPr>
              <a:xfrm>
                <a:off x="7041870" y="3494670"/>
                <a:ext cx="44154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8" extrusionOk="0">
                    <a:moveTo>
                      <a:pt x="1194" y="0"/>
                    </a:moveTo>
                    <a:cubicBezTo>
                      <a:pt x="1149" y="0"/>
                      <a:pt x="1103" y="15"/>
                      <a:pt x="1064" y="47"/>
                    </a:cubicBezTo>
                    <a:lnTo>
                      <a:pt x="96" y="870"/>
                    </a:lnTo>
                    <a:cubicBezTo>
                      <a:pt x="9" y="943"/>
                      <a:pt x="1" y="1068"/>
                      <a:pt x="70" y="1157"/>
                    </a:cubicBezTo>
                    <a:cubicBezTo>
                      <a:pt x="109" y="1202"/>
                      <a:pt x="168" y="1227"/>
                      <a:pt x="224" y="1227"/>
                    </a:cubicBezTo>
                    <a:cubicBezTo>
                      <a:pt x="269" y="1227"/>
                      <a:pt x="319" y="1208"/>
                      <a:pt x="358" y="1180"/>
                    </a:cubicBezTo>
                    <a:lnTo>
                      <a:pt x="1326" y="357"/>
                    </a:lnTo>
                    <a:cubicBezTo>
                      <a:pt x="1410" y="284"/>
                      <a:pt x="1421" y="159"/>
                      <a:pt x="1351" y="72"/>
                    </a:cubicBezTo>
                    <a:cubicBezTo>
                      <a:pt x="1310" y="25"/>
                      <a:pt x="1253" y="0"/>
                      <a:pt x="11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7;p42">
                <a:extLst>
                  <a:ext uri="{FF2B5EF4-FFF2-40B4-BE49-F238E27FC236}">
                    <a16:creationId xmlns:a16="http://schemas.microsoft.com/office/drawing/2014/main" id="{9CD94E03-1346-9CF9-23FF-5A9750EF2007}"/>
                  </a:ext>
                </a:extLst>
              </p:cNvPr>
              <p:cNvSpPr/>
              <p:nvPr/>
            </p:nvSpPr>
            <p:spPr>
              <a:xfrm>
                <a:off x="7022729" y="3469533"/>
                <a:ext cx="34708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6" extrusionOk="0">
                    <a:moveTo>
                      <a:pt x="885" y="0"/>
                    </a:moveTo>
                    <a:cubicBezTo>
                      <a:pt x="817" y="0"/>
                      <a:pt x="750" y="35"/>
                      <a:pt x="712" y="97"/>
                    </a:cubicBezTo>
                    <a:lnTo>
                      <a:pt x="59" y="1146"/>
                    </a:lnTo>
                    <a:cubicBezTo>
                      <a:pt x="0" y="1241"/>
                      <a:pt x="31" y="1367"/>
                      <a:pt x="126" y="1425"/>
                    </a:cubicBezTo>
                    <a:cubicBezTo>
                      <a:pt x="159" y="1445"/>
                      <a:pt x="198" y="1456"/>
                      <a:pt x="234" y="1456"/>
                    </a:cubicBezTo>
                    <a:cubicBezTo>
                      <a:pt x="304" y="1456"/>
                      <a:pt x="368" y="1422"/>
                      <a:pt x="405" y="1358"/>
                    </a:cubicBezTo>
                    <a:lnTo>
                      <a:pt x="1057" y="309"/>
                    </a:lnTo>
                    <a:cubicBezTo>
                      <a:pt x="1116" y="214"/>
                      <a:pt x="1085" y="89"/>
                      <a:pt x="991" y="30"/>
                    </a:cubicBezTo>
                    <a:cubicBezTo>
                      <a:pt x="958" y="10"/>
                      <a:pt x="921" y="0"/>
                      <a:pt x="8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8;p42">
                <a:extLst>
                  <a:ext uri="{FF2B5EF4-FFF2-40B4-BE49-F238E27FC236}">
                    <a16:creationId xmlns:a16="http://schemas.microsoft.com/office/drawing/2014/main" id="{AAD963BA-8579-A626-4E55-860DBD1D2C35}"/>
                  </a:ext>
                </a:extLst>
              </p:cNvPr>
              <p:cNvSpPr/>
              <p:nvPr/>
            </p:nvSpPr>
            <p:spPr>
              <a:xfrm>
                <a:off x="6997747" y="3454712"/>
                <a:ext cx="25790" cy="4611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4" extrusionOk="0">
                    <a:moveTo>
                      <a:pt x="603" y="1"/>
                    </a:moveTo>
                    <a:cubicBezTo>
                      <a:pt x="517" y="1"/>
                      <a:pt x="438" y="53"/>
                      <a:pt x="411" y="136"/>
                    </a:cubicBezTo>
                    <a:lnTo>
                      <a:pt x="37" y="1216"/>
                    </a:lnTo>
                    <a:cubicBezTo>
                      <a:pt x="1" y="1322"/>
                      <a:pt x="56" y="1439"/>
                      <a:pt x="162" y="1473"/>
                    </a:cubicBezTo>
                    <a:cubicBezTo>
                      <a:pt x="182" y="1481"/>
                      <a:pt x="207" y="1484"/>
                      <a:pt x="229" y="1484"/>
                    </a:cubicBezTo>
                    <a:cubicBezTo>
                      <a:pt x="313" y="1484"/>
                      <a:pt x="391" y="1431"/>
                      <a:pt x="419" y="1347"/>
                    </a:cubicBezTo>
                    <a:lnTo>
                      <a:pt x="793" y="270"/>
                    </a:lnTo>
                    <a:cubicBezTo>
                      <a:pt x="829" y="161"/>
                      <a:pt x="771" y="47"/>
                      <a:pt x="667" y="11"/>
                    </a:cubicBezTo>
                    <a:cubicBezTo>
                      <a:pt x="646" y="4"/>
                      <a:pt x="624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9;p42">
                <a:extLst>
                  <a:ext uri="{FF2B5EF4-FFF2-40B4-BE49-F238E27FC236}">
                    <a16:creationId xmlns:a16="http://schemas.microsoft.com/office/drawing/2014/main" id="{B1DA34A1-D16D-4A18-821B-0E7EE4567701}"/>
                  </a:ext>
                </a:extLst>
              </p:cNvPr>
              <p:cNvSpPr/>
              <p:nvPr/>
            </p:nvSpPr>
            <p:spPr>
              <a:xfrm>
                <a:off x="7038669" y="3671438"/>
                <a:ext cx="39120" cy="32564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048" extrusionOk="0">
                    <a:moveTo>
                      <a:pt x="225" y="0"/>
                    </a:moveTo>
                    <a:cubicBezTo>
                      <a:pt x="164" y="0"/>
                      <a:pt x="105" y="27"/>
                      <a:pt x="65" y="77"/>
                    </a:cubicBezTo>
                    <a:cubicBezTo>
                      <a:pt x="0" y="166"/>
                      <a:pt x="12" y="292"/>
                      <a:pt x="101" y="362"/>
                    </a:cubicBezTo>
                    <a:lnTo>
                      <a:pt x="907" y="1001"/>
                    </a:lnTo>
                    <a:cubicBezTo>
                      <a:pt x="941" y="1034"/>
                      <a:pt x="985" y="1048"/>
                      <a:pt x="1033" y="1048"/>
                    </a:cubicBezTo>
                    <a:cubicBezTo>
                      <a:pt x="1091" y="1048"/>
                      <a:pt x="1150" y="1023"/>
                      <a:pt x="1192" y="967"/>
                    </a:cubicBezTo>
                    <a:cubicBezTo>
                      <a:pt x="1259" y="875"/>
                      <a:pt x="1245" y="749"/>
                      <a:pt x="1155" y="680"/>
                    </a:cubicBezTo>
                    <a:lnTo>
                      <a:pt x="352" y="44"/>
                    </a:lnTo>
                    <a:cubicBezTo>
                      <a:pt x="313" y="14"/>
                      <a:pt x="269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90;p42">
                <a:extLst>
                  <a:ext uri="{FF2B5EF4-FFF2-40B4-BE49-F238E27FC236}">
                    <a16:creationId xmlns:a16="http://schemas.microsoft.com/office/drawing/2014/main" id="{1B4C7557-0D35-6A9F-5504-CD2A511FEB56}"/>
                  </a:ext>
                </a:extLst>
              </p:cNvPr>
              <p:cNvSpPr/>
              <p:nvPr/>
            </p:nvSpPr>
            <p:spPr>
              <a:xfrm>
                <a:off x="7017416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233" y="1"/>
                    </a:moveTo>
                    <a:cubicBezTo>
                      <a:pt x="194" y="1"/>
                      <a:pt x="154" y="12"/>
                      <a:pt x="118" y="35"/>
                    </a:cubicBezTo>
                    <a:cubicBezTo>
                      <a:pt x="23" y="99"/>
                      <a:pt x="1" y="225"/>
                      <a:pt x="62" y="317"/>
                    </a:cubicBezTo>
                    <a:lnTo>
                      <a:pt x="648" y="1190"/>
                    </a:lnTo>
                    <a:cubicBezTo>
                      <a:pt x="690" y="1249"/>
                      <a:pt x="754" y="1282"/>
                      <a:pt x="818" y="1282"/>
                    </a:cubicBezTo>
                    <a:cubicBezTo>
                      <a:pt x="857" y="1282"/>
                      <a:pt x="896" y="1271"/>
                      <a:pt x="930" y="1246"/>
                    </a:cubicBezTo>
                    <a:cubicBezTo>
                      <a:pt x="1025" y="1182"/>
                      <a:pt x="1050" y="1056"/>
                      <a:pt x="986" y="964"/>
                    </a:cubicBezTo>
                    <a:lnTo>
                      <a:pt x="400" y="91"/>
                    </a:lnTo>
                    <a:cubicBezTo>
                      <a:pt x="362" y="32"/>
                      <a:pt x="298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91;p42">
                <a:extLst>
                  <a:ext uri="{FF2B5EF4-FFF2-40B4-BE49-F238E27FC236}">
                    <a16:creationId xmlns:a16="http://schemas.microsoft.com/office/drawing/2014/main" id="{65F04064-543B-ACBB-096A-CE6082CA4F56}"/>
                  </a:ext>
                </a:extLst>
              </p:cNvPr>
              <p:cNvSpPr/>
              <p:nvPr/>
            </p:nvSpPr>
            <p:spPr>
              <a:xfrm>
                <a:off x="6989078" y="3702386"/>
                <a:ext cx="25604" cy="4471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39" extrusionOk="0">
                    <a:moveTo>
                      <a:pt x="233" y="1"/>
                    </a:moveTo>
                    <a:cubicBezTo>
                      <a:pt x="211" y="1"/>
                      <a:pt x="188" y="5"/>
                      <a:pt x="165" y="13"/>
                    </a:cubicBezTo>
                    <a:cubicBezTo>
                      <a:pt x="57" y="52"/>
                      <a:pt x="1" y="166"/>
                      <a:pt x="40" y="270"/>
                    </a:cubicBezTo>
                    <a:lnTo>
                      <a:pt x="402" y="1302"/>
                    </a:lnTo>
                    <a:cubicBezTo>
                      <a:pt x="433" y="1385"/>
                      <a:pt x="511" y="1438"/>
                      <a:pt x="595" y="1438"/>
                    </a:cubicBezTo>
                    <a:cubicBezTo>
                      <a:pt x="620" y="1438"/>
                      <a:pt x="640" y="1436"/>
                      <a:pt x="659" y="1427"/>
                    </a:cubicBezTo>
                    <a:cubicBezTo>
                      <a:pt x="768" y="1391"/>
                      <a:pt x="824" y="1274"/>
                      <a:pt x="787" y="1171"/>
                    </a:cubicBezTo>
                    <a:lnTo>
                      <a:pt x="425" y="138"/>
                    </a:lnTo>
                    <a:cubicBezTo>
                      <a:pt x="394" y="55"/>
                      <a:pt x="316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92;p42">
                <a:extLst>
                  <a:ext uri="{FF2B5EF4-FFF2-40B4-BE49-F238E27FC236}">
                    <a16:creationId xmlns:a16="http://schemas.microsoft.com/office/drawing/2014/main" id="{299D82C0-B348-2194-8F20-CDDD42EA103B}"/>
                  </a:ext>
                </a:extLst>
              </p:cNvPr>
              <p:cNvSpPr/>
              <p:nvPr/>
            </p:nvSpPr>
            <p:spPr>
              <a:xfrm>
                <a:off x="6724874" y="3613147"/>
                <a:ext cx="72150" cy="42414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1365" extrusionOk="0">
                    <a:moveTo>
                      <a:pt x="1161" y="0"/>
                    </a:moveTo>
                    <a:cubicBezTo>
                      <a:pt x="519" y="0"/>
                      <a:pt x="0" y="525"/>
                      <a:pt x="0" y="1161"/>
                    </a:cubicBezTo>
                    <a:cubicBezTo>
                      <a:pt x="0" y="1272"/>
                      <a:pt x="90" y="1364"/>
                      <a:pt x="201" y="1364"/>
                    </a:cubicBezTo>
                    <a:cubicBezTo>
                      <a:pt x="313" y="1364"/>
                      <a:pt x="405" y="1272"/>
                      <a:pt x="405" y="1161"/>
                    </a:cubicBezTo>
                    <a:cubicBezTo>
                      <a:pt x="405" y="742"/>
                      <a:pt x="743" y="405"/>
                      <a:pt x="1161" y="405"/>
                    </a:cubicBezTo>
                    <a:cubicBezTo>
                      <a:pt x="1577" y="405"/>
                      <a:pt x="1917" y="742"/>
                      <a:pt x="1917" y="1161"/>
                    </a:cubicBezTo>
                    <a:cubicBezTo>
                      <a:pt x="1917" y="1272"/>
                      <a:pt x="2009" y="1364"/>
                      <a:pt x="2121" y="1364"/>
                    </a:cubicBezTo>
                    <a:cubicBezTo>
                      <a:pt x="2232" y="1364"/>
                      <a:pt x="2322" y="1272"/>
                      <a:pt x="2322" y="1161"/>
                    </a:cubicBezTo>
                    <a:cubicBezTo>
                      <a:pt x="2322" y="519"/>
                      <a:pt x="1800" y="0"/>
                      <a:pt x="116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93;p42">
                <a:extLst>
                  <a:ext uri="{FF2B5EF4-FFF2-40B4-BE49-F238E27FC236}">
                    <a16:creationId xmlns:a16="http://schemas.microsoft.com/office/drawing/2014/main" id="{D9B05E0D-FD2E-3532-AAFC-EA5083EB02B1}"/>
                  </a:ext>
                </a:extLst>
              </p:cNvPr>
              <p:cNvSpPr/>
              <p:nvPr/>
            </p:nvSpPr>
            <p:spPr>
              <a:xfrm>
                <a:off x="6665744" y="3684737"/>
                <a:ext cx="190474" cy="101452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3265" extrusionOk="0">
                    <a:moveTo>
                      <a:pt x="204" y="1"/>
                    </a:moveTo>
                    <a:cubicBezTo>
                      <a:pt x="93" y="1"/>
                      <a:pt x="1" y="93"/>
                      <a:pt x="1" y="204"/>
                    </a:cubicBezTo>
                    <a:cubicBezTo>
                      <a:pt x="1" y="1892"/>
                      <a:pt x="1376" y="3265"/>
                      <a:pt x="3064" y="3265"/>
                    </a:cubicBezTo>
                    <a:cubicBezTo>
                      <a:pt x="4755" y="3265"/>
                      <a:pt x="6130" y="1892"/>
                      <a:pt x="6124" y="204"/>
                    </a:cubicBezTo>
                    <a:cubicBezTo>
                      <a:pt x="6124" y="93"/>
                      <a:pt x="6035" y="1"/>
                      <a:pt x="5924" y="1"/>
                    </a:cubicBezTo>
                    <a:cubicBezTo>
                      <a:pt x="5812" y="1"/>
                      <a:pt x="5720" y="93"/>
                      <a:pt x="5720" y="204"/>
                    </a:cubicBezTo>
                    <a:cubicBezTo>
                      <a:pt x="5720" y="1669"/>
                      <a:pt x="4529" y="2860"/>
                      <a:pt x="3064" y="2860"/>
                    </a:cubicBezTo>
                    <a:cubicBezTo>
                      <a:pt x="1599" y="2860"/>
                      <a:pt x="405" y="1669"/>
                      <a:pt x="405" y="204"/>
                    </a:cubicBezTo>
                    <a:cubicBezTo>
                      <a:pt x="405" y="93"/>
                      <a:pt x="316" y="1"/>
                      <a:pt x="2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4;p42">
                <a:extLst>
                  <a:ext uri="{FF2B5EF4-FFF2-40B4-BE49-F238E27FC236}">
                    <a16:creationId xmlns:a16="http://schemas.microsoft.com/office/drawing/2014/main" id="{3D74C0A3-BC85-9327-E9FD-93C69722FBAB}"/>
                  </a:ext>
                </a:extLst>
              </p:cNvPr>
              <p:cNvSpPr/>
              <p:nvPr/>
            </p:nvSpPr>
            <p:spPr>
              <a:xfrm>
                <a:off x="6339830" y="3091388"/>
                <a:ext cx="842003" cy="841909"/>
              </a:xfrm>
              <a:custGeom>
                <a:avLst/>
                <a:gdLst/>
                <a:ahLst/>
                <a:cxnLst/>
                <a:rect l="l" t="t" r="r" b="b"/>
                <a:pathLst>
                  <a:path w="27098" h="27095" extrusionOk="0">
                    <a:moveTo>
                      <a:pt x="13556" y="400"/>
                    </a:moveTo>
                    <a:cubicBezTo>
                      <a:pt x="20804" y="400"/>
                      <a:pt x="26698" y="6297"/>
                      <a:pt x="26698" y="13542"/>
                    </a:cubicBezTo>
                    <a:cubicBezTo>
                      <a:pt x="26698" y="15531"/>
                      <a:pt x="26263" y="17445"/>
                      <a:pt x="25410" y="19228"/>
                    </a:cubicBezTo>
                    <a:cubicBezTo>
                      <a:pt x="24132" y="21892"/>
                      <a:pt x="21964" y="24071"/>
                      <a:pt x="19303" y="25368"/>
                    </a:cubicBezTo>
                    <a:cubicBezTo>
                      <a:pt x="17503" y="26247"/>
                      <a:pt x="15567" y="26690"/>
                      <a:pt x="13553" y="26690"/>
                    </a:cubicBezTo>
                    <a:cubicBezTo>
                      <a:pt x="11561" y="26690"/>
                      <a:pt x="9647" y="26258"/>
                      <a:pt x="7865" y="25399"/>
                    </a:cubicBezTo>
                    <a:cubicBezTo>
                      <a:pt x="5214" y="24127"/>
                      <a:pt x="3038" y="21970"/>
                      <a:pt x="1744" y="19328"/>
                    </a:cubicBezTo>
                    <a:cubicBezTo>
                      <a:pt x="1744" y="19325"/>
                      <a:pt x="1741" y="19317"/>
                      <a:pt x="1744" y="19309"/>
                    </a:cubicBezTo>
                    <a:cubicBezTo>
                      <a:pt x="859" y="17506"/>
                      <a:pt x="413" y="15565"/>
                      <a:pt x="413" y="13542"/>
                    </a:cubicBezTo>
                    <a:cubicBezTo>
                      <a:pt x="413" y="6297"/>
                      <a:pt x="6311" y="400"/>
                      <a:pt x="13556" y="400"/>
                    </a:cubicBezTo>
                    <a:close/>
                    <a:moveTo>
                      <a:pt x="13550" y="1"/>
                    </a:moveTo>
                    <a:cubicBezTo>
                      <a:pt x="6079" y="1"/>
                      <a:pt x="0" y="6080"/>
                      <a:pt x="0" y="13551"/>
                    </a:cubicBezTo>
                    <a:cubicBezTo>
                      <a:pt x="0" y="15629"/>
                      <a:pt x="460" y="17626"/>
                      <a:pt x="1367" y="19482"/>
                    </a:cubicBezTo>
                    <a:cubicBezTo>
                      <a:pt x="1367" y="19484"/>
                      <a:pt x="1370" y="19487"/>
                      <a:pt x="1376" y="19496"/>
                    </a:cubicBezTo>
                    <a:cubicBezTo>
                      <a:pt x="2712" y="22221"/>
                      <a:pt x="4952" y="24450"/>
                      <a:pt x="7692" y="25764"/>
                    </a:cubicBezTo>
                    <a:cubicBezTo>
                      <a:pt x="9527" y="26649"/>
                      <a:pt x="11500" y="27095"/>
                      <a:pt x="13553" y="27095"/>
                    </a:cubicBezTo>
                    <a:cubicBezTo>
                      <a:pt x="15631" y="27095"/>
                      <a:pt x="17626" y="26637"/>
                      <a:pt x="19473" y="25736"/>
                    </a:cubicBezTo>
                    <a:cubicBezTo>
                      <a:pt x="22215" y="24403"/>
                      <a:pt x="24450" y="22151"/>
                      <a:pt x="25769" y="19409"/>
                    </a:cubicBezTo>
                    <a:cubicBezTo>
                      <a:pt x="26651" y="17571"/>
                      <a:pt x="27097" y="15601"/>
                      <a:pt x="27097" y="13551"/>
                    </a:cubicBezTo>
                    <a:cubicBezTo>
                      <a:pt x="27097" y="6080"/>
                      <a:pt x="21018" y="1"/>
                      <a:pt x="1355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5;p42">
                <a:extLst>
                  <a:ext uri="{FF2B5EF4-FFF2-40B4-BE49-F238E27FC236}">
                    <a16:creationId xmlns:a16="http://schemas.microsoft.com/office/drawing/2014/main" id="{EAD9A19C-62CF-2665-2726-E40DF52E20E2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6;p42">
                <a:extLst>
                  <a:ext uri="{FF2B5EF4-FFF2-40B4-BE49-F238E27FC236}">
                    <a16:creationId xmlns:a16="http://schemas.microsoft.com/office/drawing/2014/main" id="{A5BDC0F4-3659-8863-62E7-53F601DFD7A9}"/>
                  </a:ext>
                </a:extLst>
              </p:cNvPr>
              <p:cNvSpPr/>
              <p:nvPr/>
            </p:nvSpPr>
            <p:spPr>
              <a:xfrm>
                <a:off x="6329577" y="3042418"/>
                <a:ext cx="858751" cy="538921"/>
              </a:xfrm>
              <a:custGeom>
                <a:avLst/>
                <a:gdLst/>
                <a:ahLst/>
                <a:cxnLst/>
                <a:rect l="l" t="t" r="r" b="b"/>
                <a:pathLst>
                  <a:path w="27637" h="17344" extrusionOk="0">
                    <a:moveTo>
                      <a:pt x="13757" y="0"/>
                    </a:moveTo>
                    <a:cubicBezTo>
                      <a:pt x="6211" y="0"/>
                      <a:pt x="99" y="6114"/>
                      <a:pt x="99" y="13662"/>
                    </a:cubicBezTo>
                    <a:cubicBezTo>
                      <a:pt x="99" y="13662"/>
                      <a:pt x="1" y="17127"/>
                      <a:pt x="838" y="17311"/>
                    </a:cubicBezTo>
                    <a:cubicBezTo>
                      <a:pt x="934" y="17332"/>
                      <a:pt x="1022" y="17343"/>
                      <a:pt x="1104" y="17343"/>
                    </a:cubicBezTo>
                    <a:cubicBezTo>
                      <a:pt x="1732" y="17343"/>
                      <a:pt x="1970" y="16716"/>
                      <a:pt x="2135" y="15578"/>
                    </a:cubicBezTo>
                    <a:cubicBezTo>
                      <a:pt x="2322" y="14295"/>
                      <a:pt x="3145" y="12256"/>
                      <a:pt x="5678" y="11374"/>
                    </a:cubicBezTo>
                    <a:cubicBezTo>
                      <a:pt x="8245" y="10476"/>
                      <a:pt x="12318" y="10825"/>
                      <a:pt x="13816" y="7664"/>
                    </a:cubicBezTo>
                    <a:cubicBezTo>
                      <a:pt x="15317" y="10825"/>
                      <a:pt x="19393" y="10476"/>
                      <a:pt x="21962" y="11374"/>
                    </a:cubicBezTo>
                    <a:cubicBezTo>
                      <a:pt x="24498" y="12256"/>
                      <a:pt x="25321" y="14295"/>
                      <a:pt x="25505" y="15578"/>
                    </a:cubicBezTo>
                    <a:cubicBezTo>
                      <a:pt x="25668" y="16714"/>
                      <a:pt x="25905" y="17343"/>
                      <a:pt x="26536" y="17343"/>
                    </a:cubicBezTo>
                    <a:cubicBezTo>
                      <a:pt x="26618" y="17343"/>
                      <a:pt x="26707" y="17332"/>
                      <a:pt x="26803" y="17311"/>
                    </a:cubicBezTo>
                    <a:cubicBezTo>
                      <a:pt x="27637" y="17127"/>
                      <a:pt x="27542" y="13662"/>
                      <a:pt x="27542" y="13662"/>
                    </a:cubicBezTo>
                    <a:cubicBezTo>
                      <a:pt x="27542" y="6117"/>
                      <a:pt x="21424" y="0"/>
                      <a:pt x="13881" y="0"/>
                    </a:cubicBezTo>
                    <a:cubicBezTo>
                      <a:pt x="13860" y="0"/>
                      <a:pt x="13839" y="0"/>
                      <a:pt x="13819" y="0"/>
                    </a:cubicBezTo>
                    <a:cubicBezTo>
                      <a:pt x="13798" y="0"/>
                      <a:pt x="13778" y="0"/>
                      <a:pt x="137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7;p42">
                <a:extLst>
                  <a:ext uri="{FF2B5EF4-FFF2-40B4-BE49-F238E27FC236}">
                    <a16:creationId xmlns:a16="http://schemas.microsoft.com/office/drawing/2014/main" id="{AB404519-7744-774A-BBF1-1FCE0B5FF988}"/>
                  </a:ext>
                </a:extLst>
              </p:cNvPr>
              <p:cNvSpPr/>
              <p:nvPr/>
            </p:nvSpPr>
            <p:spPr>
              <a:xfrm>
                <a:off x="6325444" y="3035893"/>
                <a:ext cx="867140" cy="551630"/>
              </a:xfrm>
              <a:custGeom>
                <a:avLst/>
                <a:gdLst/>
                <a:ahLst/>
                <a:cxnLst/>
                <a:rect l="l" t="t" r="r" b="b"/>
                <a:pathLst>
                  <a:path w="27907" h="17753" extrusionOk="0">
                    <a:moveTo>
                      <a:pt x="14025" y="414"/>
                    </a:moveTo>
                    <a:cubicBezTo>
                      <a:pt x="17602" y="414"/>
                      <a:pt x="20972" y="1802"/>
                      <a:pt x="23515" y="4334"/>
                    </a:cubicBezTo>
                    <a:cubicBezTo>
                      <a:pt x="26071" y="6875"/>
                      <a:pt x="27480" y="10262"/>
                      <a:pt x="27480" y="13875"/>
                    </a:cubicBezTo>
                    <a:cubicBezTo>
                      <a:pt x="27521" y="15468"/>
                      <a:pt x="27298" y="17234"/>
                      <a:pt x="26896" y="17323"/>
                    </a:cubicBezTo>
                    <a:cubicBezTo>
                      <a:pt x="26812" y="17343"/>
                      <a:pt x="26736" y="17353"/>
                      <a:pt x="26667" y="17353"/>
                    </a:cubicBezTo>
                    <a:cubicBezTo>
                      <a:pt x="26552" y="17353"/>
                      <a:pt x="26458" y="17325"/>
                      <a:pt x="26378" y="17267"/>
                    </a:cubicBezTo>
                    <a:cubicBezTo>
                      <a:pt x="26062" y="17052"/>
                      <a:pt x="25931" y="16385"/>
                      <a:pt x="25842" y="15761"/>
                    </a:cubicBezTo>
                    <a:cubicBezTo>
                      <a:pt x="25730" y="14996"/>
                      <a:pt x="25136" y="12427"/>
                      <a:pt x="22162" y="11392"/>
                    </a:cubicBezTo>
                    <a:cubicBezTo>
                      <a:pt x="21437" y="11138"/>
                      <a:pt x="20617" y="10987"/>
                      <a:pt x="19746" y="10825"/>
                    </a:cubicBezTo>
                    <a:cubicBezTo>
                      <a:pt x="17500" y="10413"/>
                      <a:pt x="15177" y="9980"/>
                      <a:pt x="14133" y="7785"/>
                    </a:cubicBezTo>
                    <a:cubicBezTo>
                      <a:pt x="14100" y="7715"/>
                      <a:pt x="14027" y="7670"/>
                      <a:pt x="13949" y="7670"/>
                    </a:cubicBezTo>
                    <a:cubicBezTo>
                      <a:pt x="13868" y="7670"/>
                      <a:pt x="13798" y="7715"/>
                      <a:pt x="13782" y="7790"/>
                    </a:cubicBezTo>
                    <a:cubicBezTo>
                      <a:pt x="12738" y="9986"/>
                      <a:pt x="10417" y="10415"/>
                      <a:pt x="8171" y="10831"/>
                    </a:cubicBezTo>
                    <a:cubicBezTo>
                      <a:pt x="7298" y="10990"/>
                      <a:pt x="6478" y="11143"/>
                      <a:pt x="5753" y="11395"/>
                    </a:cubicBezTo>
                    <a:cubicBezTo>
                      <a:pt x="2776" y="12435"/>
                      <a:pt x="2187" y="15002"/>
                      <a:pt x="2076" y="15763"/>
                    </a:cubicBezTo>
                    <a:cubicBezTo>
                      <a:pt x="1984" y="16388"/>
                      <a:pt x="1847" y="17055"/>
                      <a:pt x="1537" y="17270"/>
                    </a:cubicBezTo>
                    <a:cubicBezTo>
                      <a:pt x="1455" y="17326"/>
                      <a:pt x="1359" y="17354"/>
                      <a:pt x="1243" y="17354"/>
                    </a:cubicBezTo>
                    <a:cubicBezTo>
                      <a:pt x="1175" y="17354"/>
                      <a:pt x="1101" y="17344"/>
                      <a:pt x="1018" y="17326"/>
                    </a:cubicBezTo>
                    <a:cubicBezTo>
                      <a:pt x="614" y="17236"/>
                      <a:pt x="391" y="15470"/>
                      <a:pt x="435" y="13872"/>
                    </a:cubicBezTo>
                    <a:cubicBezTo>
                      <a:pt x="435" y="10265"/>
                      <a:pt x="1844" y="6878"/>
                      <a:pt x="4400" y="4334"/>
                    </a:cubicBezTo>
                    <a:cubicBezTo>
                      <a:pt x="6944" y="1806"/>
                      <a:pt x="10311" y="414"/>
                      <a:pt x="13896" y="414"/>
                    </a:cubicBezTo>
                    <a:lnTo>
                      <a:pt x="13960" y="414"/>
                    </a:lnTo>
                    <a:cubicBezTo>
                      <a:pt x="13982" y="414"/>
                      <a:pt x="14003" y="414"/>
                      <a:pt x="14025" y="414"/>
                    </a:cubicBezTo>
                    <a:close/>
                    <a:moveTo>
                      <a:pt x="13888" y="1"/>
                    </a:moveTo>
                    <a:cubicBezTo>
                      <a:pt x="10198" y="1"/>
                      <a:pt x="6725" y="1433"/>
                      <a:pt x="4107" y="4041"/>
                    </a:cubicBezTo>
                    <a:cubicBezTo>
                      <a:pt x="1476" y="6663"/>
                      <a:pt x="25" y="10150"/>
                      <a:pt x="25" y="13861"/>
                    </a:cubicBezTo>
                    <a:cubicBezTo>
                      <a:pt x="20" y="13894"/>
                      <a:pt x="0" y="14751"/>
                      <a:pt x="81" y="15638"/>
                    </a:cubicBezTo>
                    <a:cubicBezTo>
                      <a:pt x="198" y="16955"/>
                      <a:pt x="466" y="17613"/>
                      <a:pt x="921" y="17713"/>
                    </a:cubicBezTo>
                    <a:cubicBezTo>
                      <a:pt x="1032" y="17739"/>
                      <a:pt x="1136" y="17752"/>
                      <a:pt x="1235" y="17752"/>
                    </a:cubicBezTo>
                    <a:cubicBezTo>
                      <a:pt x="1434" y="17752"/>
                      <a:pt x="1608" y="17699"/>
                      <a:pt x="1758" y="17596"/>
                    </a:cubicBezTo>
                    <a:cubicBezTo>
                      <a:pt x="2173" y="17312"/>
                      <a:pt x="2341" y="16678"/>
                      <a:pt x="2466" y="15816"/>
                    </a:cubicBezTo>
                    <a:cubicBezTo>
                      <a:pt x="2595" y="14912"/>
                      <a:pt x="3186" y="12709"/>
                      <a:pt x="5873" y="11774"/>
                    </a:cubicBezTo>
                    <a:cubicBezTo>
                      <a:pt x="6567" y="11534"/>
                      <a:pt x="7376" y="11383"/>
                      <a:pt x="8230" y="11227"/>
                    </a:cubicBezTo>
                    <a:cubicBezTo>
                      <a:pt x="10353" y="10834"/>
                      <a:pt x="12747" y="10393"/>
                      <a:pt x="13949" y="8312"/>
                    </a:cubicBezTo>
                    <a:cubicBezTo>
                      <a:pt x="15157" y="10393"/>
                      <a:pt x="17548" y="10837"/>
                      <a:pt x="19671" y="11227"/>
                    </a:cubicBezTo>
                    <a:cubicBezTo>
                      <a:pt x="20527" y="11383"/>
                      <a:pt x="21336" y="11534"/>
                      <a:pt x="22028" y="11774"/>
                    </a:cubicBezTo>
                    <a:cubicBezTo>
                      <a:pt x="24712" y="12706"/>
                      <a:pt x="25306" y="14910"/>
                      <a:pt x="25437" y="15816"/>
                    </a:cubicBezTo>
                    <a:cubicBezTo>
                      <a:pt x="25563" y="16676"/>
                      <a:pt x="25730" y="17309"/>
                      <a:pt x="26143" y="17596"/>
                    </a:cubicBezTo>
                    <a:cubicBezTo>
                      <a:pt x="26294" y="17699"/>
                      <a:pt x="26470" y="17752"/>
                      <a:pt x="26668" y="17752"/>
                    </a:cubicBezTo>
                    <a:cubicBezTo>
                      <a:pt x="26765" y="17752"/>
                      <a:pt x="26866" y="17741"/>
                      <a:pt x="26980" y="17713"/>
                    </a:cubicBezTo>
                    <a:cubicBezTo>
                      <a:pt x="27906" y="17507"/>
                      <a:pt x="27901" y="14712"/>
                      <a:pt x="27876" y="13864"/>
                    </a:cubicBezTo>
                    <a:cubicBezTo>
                      <a:pt x="27876" y="10150"/>
                      <a:pt x="26425" y="6663"/>
                      <a:pt x="23794" y="4041"/>
                    </a:cubicBezTo>
                    <a:cubicBezTo>
                      <a:pt x="21179" y="1433"/>
                      <a:pt x="17711" y="1"/>
                      <a:pt x="14016" y="1"/>
                    </a:cubicBezTo>
                    <a:cubicBezTo>
                      <a:pt x="13995" y="1"/>
                      <a:pt x="13973" y="1"/>
                      <a:pt x="13952" y="1"/>
                    </a:cubicBezTo>
                    <a:cubicBezTo>
                      <a:pt x="13930" y="1"/>
                      <a:pt x="13909" y="1"/>
                      <a:pt x="138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8;p42">
                <a:extLst>
                  <a:ext uri="{FF2B5EF4-FFF2-40B4-BE49-F238E27FC236}">
                    <a16:creationId xmlns:a16="http://schemas.microsoft.com/office/drawing/2014/main" id="{841B5C50-B2B9-D54E-066A-FB530F96B44B}"/>
                  </a:ext>
                </a:extLst>
              </p:cNvPr>
              <p:cNvSpPr/>
              <p:nvPr/>
            </p:nvSpPr>
            <p:spPr>
              <a:xfrm>
                <a:off x="6436650" y="4809975"/>
                <a:ext cx="655443" cy="38778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1248" extrusionOk="0">
                    <a:moveTo>
                      <a:pt x="0" y="1"/>
                    </a:moveTo>
                    <a:lnTo>
                      <a:pt x="0" y="1248"/>
                    </a:lnTo>
                    <a:lnTo>
                      <a:pt x="21094" y="1248"/>
                    </a:lnTo>
                    <a:lnTo>
                      <a:pt x="210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9;p42">
                <a:extLst>
                  <a:ext uri="{FF2B5EF4-FFF2-40B4-BE49-F238E27FC236}">
                    <a16:creationId xmlns:a16="http://schemas.microsoft.com/office/drawing/2014/main" id="{1D5DFA82-2354-63BD-A990-DD6C6FCDCE7D}"/>
                  </a:ext>
                </a:extLst>
              </p:cNvPr>
              <p:cNvSpPr/>
              <p:nvPr/>
            </p:nvSpPr>
            <p:spPr>
              <a:xfrm>
                <a:off x="6430312" y="4803729"/>
                <a:ext cx="668028" cy="51270"/>
              </a:xfrm>
              <a:custGeom>
                <a:avLst/>
                <a:gdLst/>
                <a:ahLst/>
                <a:cxnLst/>
                <a:rect l="l" t="t" r="r" b="b"/>
                <a:pathLst>
                  <a:path w="21499" h="1650" extrusionOk="0">
                    <a:moveTo>
                      <a:pt x="21094" y="405"/>
                    </a:moveTo>
                    <a:lnTo>
                      <a:pt x="21094" y="1245"/>
                    </a:lnTo>
                    <a:lnTo>
                      <a:pt x="405" y="1245"/>
                    </a:lnTo>
                    <a:lnTo>
                      <a:pt x="405" y="405"/>
                    </a:lnTo>
                    <a:close/>
                    <a:moveTo>
                      <a:pt x="204" y="1"/>
                    </a:moveTo>
                    <a:cubicBezTo>
                      <a:pt x="93" y="1"/>
                      <a:pt x="1" y="93"/>
                      <a:pt x="1" y="205"/>
                    </a:cubicBezTo>
                    <a:lnTo>
                      <a:pt x="1" y="1449"/>
                    </a:lnTo>
                    <a:cubicBezTo>
                      <a:pt x="1" y="1560"/>
                      <a:pt x="93" y="1650"/>
                      <a:pt x="204" y="1650"/>
                    </a:cubicBezTo>
                    <a:lnTo>
                      <a:pt x="21298" y="1650"/>
                    </a:lnTo>
                    <a:cubicBezTo>
                      <a:pt x="21410" y="1650"/>
                      <a:pt x="21499" y="1560"/>
                      <a:pt x="21499" y="1449"/>
                    </a:cubicBezTo>
                    <a:lnTo>
                      <a:pt x="21499" y="205"/>
                    </a:lnTo>
                    <a:cubicBezTo>
                      <a:pt x="21499" y="93"/>
                      <a:pt x="21410" y="1"/>
                      <a:pt x="212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00;p42">
                <a:extLst>
                  <a:ext uri="{FF2B5EF4-FFF2-40B4-BE49-F238E27FC236}">
                    <a16:creationId xmlns:a16="http://schemas.microsoft.com/office/drawing/2014/main" id="{76951DC6-EEBF-211B-4149-30269E47BB6B}"/>
                  </a:ext>
                </a:extLst>
              </p:cNvPr>
              <p:cNvSpPr/>
              <p:nvPr/>
            </p:nvSpPr>
            <p:spPr>
              <a:xfrm>
                <a:off x="6361487" y="4288060"/>
                <a:ext cx="805244" cy="25511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821" extrusionOk="0">
                    <a:moveTo>
                      <a:pt x="991" y="1"/>
                    </a:moveTo>
                    <a:lnTo>
                      <a:pt x="1" y="821"/>
                    </a:lnTo>
                    <a:lnTo>
                      <a:pt x="25915" y="821"/>
                    </a:lnTo>
                    <a:lnTo>
                      <a:pt x="2477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01;p42">
                <a:extLst>
                  <a:ext uri="{FF2B5EF4-FFF2-40B4-BE49-F238E27FC236}">
                    <a16:creationId xmlns:a16="http://schemas.microsoft.com/office/drawing/2014/main" id="{E5DEC620-B519-75B5-A09F-5BDD1C5B01BF}"/>
                  </a:ext>
                </a:extLst>
              </p:cNvPr>
              <p:cNvSpPr/>
              <p:nvPr/>
            </p:nvSpPr>
            <p:spPr>
              <a:xfrm>
                <a:off x="6354745" y="4281908"/>
                <a:ext cx="818667" cy="38095"/>
              </a:xfrm>
              <a:custGeom>
                <a:avLst/>
                <a:gdLst/>
                <a:ahLst/>
                <a:cxnLst/>
                <a:rect l="l" t="t" r="r" b="b"/>
                <a:pathLst>
                  <a:path w="26347" h="1226" extrusionOk="0">
                    <a:moveTo>
                      <a:pt x="24930" y="402"/>
                    </a:moveTo>
                    <a:lnTo>
                      <a:pt x="25507" y="821"/>
                    </a:lnTo>
                    <a:lnTo>
                      <a:pt x="781" y="821"/>
                    </a:lnTo>
                    <a:lnTo>
                      <a:pt x="1283" y="402"/>
                    </a:lnTo>
                    <a:close/>
                    <a:moveTo>
                      <a:pt x="1202" y="0"/>
                    </a:moveTo>
                    <a:cubicBezTo>
                      <a:pt x="1158" y="0"/>
                      <a:pt x="1108" y="14"/>
                      <a:pt x="1074" y="45"/>
                    </a:cubicBezTo>
                    <a:lnTo>
                      <a:pt x="86" y="868"/>
                    </a:lnTo>
                    <a:cubicBezTo>
                      <a:pt x="20" y="921"/>
                      <a:pt x="0" y="1010"/>
                      <a:pt x="28" y="1091"/>
                    </a:cubicBezTo>
                    <a:cubicBezTo>
                      <a:pt x="59" y="1172"/>
                      <a:pt x="131" y="1225"/>
                      <a:pt x="218" y="1225"/>
                    </a:cubicBezTo>
                    <a:lnTo>
                      <a:pt x="26132" y="1225"/>
                    </a:lnTo>
                    <a:cubicBezTo>
                      <a:pt x="26218" y="1225"/>
                      <a:pt x="26299" y="1167"/>
                      <a:pt x="26322" y="1088"/>
                    </a:cubicBezTo>
                    <a:cubicBezTo>
                      <a:pt x="26347" y="1005"/>
                      <a:pt x="26316" y="915"/>
                      <a:pt x="26246" y="862"/>
                    </a:cubicBezTo>
                    <a:lnTo>
                      <a:pt x="25108" y="39"/>
                    </a:lnTo>
                    <a:cubicBezTo>
                      <a:pt x="25072" y="14"/>
                      <a:pt x="25030" y="0"/>
                      <a:pt x="249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02;p42">
                <a:extLst>
                  <a:ext uri="{FF2B5EF4-FFF2-40B4-BE49-F238E27FC236}">
                    <a16:creationId xmlns:a16="http://schemas.microsoft.com/office/drawing/2014/main" id="{99480297-EE7D-3B13-FAA4-24B3BCE4F75E}"/>
                  </a:ext>
                </a:extLst>
              </p:cNvPr>
              <p:cNvSpPr/>
              <p:nvPr/>
            </p:nvSpPr>
            <p:spPr>
              <a:xfrm>
                <a:off x="6361487" y="4313539"/>
                <a:ext cx="805244" cy="496570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15981" extrusionOk="0">
                    <a:moveTo>
                      <a:pt x="1" y="1"/>
                    </a:moveTo>
                    <a:lnTo>
                      <a:pt x="2405" y="15981"/>
                    </a:lnTo>
                    <a:lnTo>
                      <a:pt x="23513" y="15981"/>
                    </a:lnTo>
                    <a:lnTo>
                      <a:pt x="259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03;p42">
                <a:extLst>
                  <a:ext uri="{FF2B5EF4-FFF2-40B4-BE49-F238E27FC236}">
                    <a16:creationId xmlns:a16="http://schemas.microsoft.com/office/drawing/2014/main" id="{9D6C137C-4C9C-6A6E-0255-47CB0E49C5A1}"/>
                  </a:ext>
                </a:extLst>
              </p:cNvPr>
              <p:cNvSpPr/>
              <p:nvPr/>
            </p:nvSpPr>
            <p:spPr>
              <a:xfrm>
                <a:off x="6354993" y="4307387"/>
                <a:ext cx="818263" cy="508968"/>
              </a:xfrm>
              <a:custGeom>
                <a:avLst/>
                <a:gdLst/>
                <a:ahLst/>
                <a:cxnLst/>
                <a:rect l="l" t="t" r="r" b="b"/>
                <a:pathLst>
                  <a:path w="26334" h="16380" extrusionOk="0">
                    <a:moveTo>
                      <a:pt x="25890" y="405"/>
                    </a:moveTo>
                    <a:lnTo>
                      <a:pt x="23546" y="15975"/>
                    </a:lnTo>
                    <a:lnTo>
                      <a:pt x="2787" y="15975"/>
                    </a:lnTo>
                    <a:lnTo>
                      <a:pt x="447" y="405"/>
                    </a:lnTo>
                    <a:close/>
                    <a:moveTo>
                      <a:pt x="210" y="1"/>
                    </a:moveTo>
                    <a:cubicBezTo>
                      <a:pt x="151" y="1"/>
                      <a:pt x="95" y="23"/>
                      <a:pt x="56" y="70"/>
                    </a:cubicBezTo>
                    <a:cubicBezTo>
                      <a:pt x="23" y="112"/>
                      <a:pt x="0" y="171"/>
                      <a:pt x="12" y="229"/>
                    </a:cubicBezTo>
                    <a:lnTo>
                      <a:pt x="2414" y="16206"/>
                    </a:lnTo>
                    <a:cubicBezTo>
                      <a:pt x="2427" y="16307"/>
                      <a:pt x="2511" y="16379"/>
                      <a:pt x="2614" y="16379"/>
                    </a:cubicBezTo>
                    <a:lnTo>
                      <a:pt x="23722" y="16379"/>
                    </a:lnTo>
                    <a:cubicBezTo>
                      <a:pt x="23822" y="16379"/>
                      <a:pt x="23906" y="16307"/>
                      <a:pt x="23920" y="16206"/>
                    </a:cubicBezTo>
                    <a:lnTo>
                      <a:pt x="26322" y="229"/>
                    </a:lnTo>
                    <a:cubicBezTo>
                      <a:pt x="26333" y="174"/>
                      <a:pt x="26316" y="115"/>
                      <a:pt x="26277" y="70"/>
                    </a:cubicBezTo>
                    <a:cubicBezTo>
                      <a:pt x="26238" y="23"/>
                      <a:pt x="26183" y="1"/>
                      <a:pt x="261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4;p42">
                <a:extLst>
                  <a:ext uri="{FF2B5EF4-FFF2-40B4-BE49-F238E27FC236}">
                    <a16:creationId xmlns:a16="http://schemas.microsoft.com/office/drawing/2014/main" id="{E2765273-CF70-F0D5-16E2-EF6A763C5D62}"/>
                  </a:ext>
                </a:extLst>
              </p:cNvPr>
              <p:cNvSpPr/>
              <p:nvPr/>
            </p:nvSpPr>
            <p:spPr>
              <a:xfrm>
                <a:off x="6675283" y="4476853"/>
                <a:ext cx="190133" cy="183017"/>
              </a:xfrm>
              <a:custGeom>
                <a:avLst/>
                <a:gdLst/>
                <a:ahLst/>
                <a:cxnLst/>
                <a:rect l="l" t="t" r="r" b="b"/>
                <a:pathLst>
                  <a:path w="6119" h="5890" extrusionOk="0">
                    <a:moveTo>
                      <a:pt x="3055" y="1"/>
                    </a:moveTo>
                    <a:cubicBezTo>
                      <a:pt x="2634" y="1"/>
                      <a:pt x="2545" y="1608"/>
                      <a:pt x="2545" y="1608"/>
                    </a:cubicBezTo>
                    <a:cubicBezTo>
                      <a:pt x="2545" y="1608"/>
                      <a:pt x="1657" y="671"/>
                      <a:pt x="1239" y="671"/>
                    </a:cubicBezTo>
                    <a:cubicBezTo>
                      <a:pt x="1190" y="671"/>
                      <a:pt x="1148" y="683"/>
                      <a:pt x="1114" y="712"/>
                    </a:cubicBezTo>
                    <a:cubicBezTo>
                      <a:pt x="790" y="983"/>
                      <a:pt x="1750" y="2277"/>
                      <a:pt x="1750" y="2277"/>
                    </a:cubicBezTo>
                    <a:cubicBezTo>
                      <a:pt x="1750" y="2277"/>
                      <a:pt x="1396" y="2236"/>
                      <a:pt x="1014" y="2236"/>
                    </a:cubicBezTo>
                    <a:cubicBezTo>
                      <a:pt x="583" y="2236"/>
                      <a:pt x="114" y="2288"/>
                      <a:pt x="76" y="2509"/>
                    </a:cubicBezTo>
                    <a:cubicBezTo>
                      <a:pt x="1" y="2922"/>
                      <a:pt x="1569" y="3295"/>
                      <a:pt x="1569" y="3295"/>
                    </a:cubicBezTo>
                    <a:cubicBezTo>
                      <a:pt x="1569" y="3295"/>
                      <a:pt x="221" y="4183"/>
                      <a:pt x="433" y="4548"/>
                    </a:cubicBezTo>
                    <a:cubicBezTo>
                      <a:pt x="476" y="4621"/>
                      <a:pt x="569" y="4650"/>
                      <a:pt x="690" y="4650"/>
                    </a:cubicBezTo>
                    <a:cubicBezTo>
                      <a:pt x="1169" y="4650"/>
                      <a:pt x="2087" y="4191"/>
                      <a:pt x="2087" y="4191"/>
                    </a:cubicBezTo>
                    <a:lnTo>
                      <a:pt x="2087" y="4191"/>
                    </a:lnTo>
                    <a:cubicBezTo>
                      <a:pt x="2087" y="4191"/>
                      <a:pt x="1627" y="5734"/>
                      <a:pt x="2023" y="5879"/>
                    </a:cubicBezTo>
                    <a:cubicBezTo>
                      <a:pt x="2042" y="5886"/>
                      <a:pt x="2062" y="5889"/>
                      <a:pt x="2082" y="5889"/>
                    </a:cubicBezTo>
                    <a:cubicBezTo>
                      <a:pt x="2482" y="5889"/>
                      <a:pt x="3061" y="4548"/>
                      <a:pt x="3061" y="4548"/>
                    </a:cubicBezTo>
                    <a:cubicBezTo>
                      <a:pt x="3061" y="4548"/>
                      <a:pt x="3638" y="5889"/>
                      <a:pt x="4038" y="5889"/>
                    </a:cubicBezTo>
                    <a:cubicBezTo>
                      <a:pt x="4058" y="5889"/>
                      <a:pt x="4077" y="5886"/>
                      <a:pt x="4096" y="5879"/>
                    </a:cubicBezTo>
                    <a:cubicBezTo>
                      <a:pt x="4492" y="5734"/>
                      <a:pt x="4032" y="4191"/>
                      <a:pt x="4032" y="4191"/>
                    </a:cubicBezTo>
                    <a:lnTo>
                      <a:pt x="4032" y="4191"/>
                    </a:lnTo>
                    <a:cubicBezTo>
                      <a:pt x="4032" y="4191"/>
                      <a:pt x="4949" y="4651"/>
                      <a:pt x="5428" y="4651"/>
                    </a:cubicBezTo>
                    <a:cubicBezTo>
                      <a:pt x="5550" y="4651"/>
                      <a:pt x="5643" y="4622"/>
                      <a:pt x="5686" y="4548"/>
                    </a:cubicBezTo>
                    <a:cubicBezTo>
                      <a:pt x="5895" y="4183"/>
                      <a:pt x="4551" y="3295"/>
                      <a:pt x="4551" y="3295"/>
                    </a:cubicBezTo>
                    <a:cubicBezTo>
                      <a:pt x="4551" y="3295"/>
                      <a:pt x="6119" y="2922"/>
                      <a:pt x="6046" y="2509"/>
                    </a:cubicBezTo>
                    <a:cubicBezTo>
                      <a:pt x="6006" y="2288"/>
                      <a:pt x="5538" y="2236"/>
                      <a:pt x="5107" y="2236"/>
                    </a:cubicBezTo>
                    <a:cubicBezTo>
                      <a:pt x="4725" y="2236"/>
                      <a:pt x="4372" y="2277"/>
                      <a:pt x="4372" y="2277"/>
                    </a:cubicBezTo>
                    <a:cubicBezTo>
                      <a:pt x="4372" y="2277"/>
                      <a:pt x="5329" y="983"/>
                      <a:pt x="5006" y="712"/>
                    </a:cubicBezTo>
                    <a:cubicBezTo>
                      <a:pt x="4971" y="683"/>
                      <a:pt x="4929" y="670"/>
                      <a:pt x="4879" y="670"/>
                    </a:cubicBezTo>
                    <a:cubicBezTo>
                      <a:pt x="4461" y="670"/>
                      <a:pt x="3574" y="1608"/>
                      <a:pt x="3574" y="1608"/>
                    </a:cubicBezTo>
                    <a:cubicBezTo>
                      <a:pt x="3574" y="1608"/>
                      <a:pt x="3480" y="1"/>
                      <a:pt x="30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5;p42">
                <a:extLst>
                  <a:ext uri="{FF2B5EF4-FFF2-40B4-BE49-F238E27FC236}">
                    <a16:creationId xmlns:a16="http://schemas.microsoft.com/office/drawing/2014/main" id="{9922CE12-7F87-5D37-ADC2-C3FD8E21EDBF}"/>
                  </a:ext>
                </a:extLst>
              </p:cNvPr>
              <p:cNvSpPr/>
              <p:nvPr/>
            </p:nvSpPr>
            <p:spPr>
              <a:xfrm>
                <a:off x="6668789" y="4470701"/>
                <a:ext cx="202686" cy="195601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6295" extrusionOk="0">
                    <a:moveTo>
                      <a:pt x="3259" y="411"/>
                    </a:moveTo>
                    <a:cubicBezTo>
                      <a:pt x="3387" y="522"/>
                      <a:pt x="3538" y="1175"/>
                      <a:pt x="3577" y="1822"/>
                    </a:cubicBezTo>
                    <a:cubicBezTo>
                      <a:pt x="3580" y="1903"/>
                      <a:pt x="3633" y="1973"/>
                      <a:pt x="3708" y="2001"/>
                    </a:cubicBezTo>
                    <a:cubicBezTo>
                      <a:pt x="3731" y="2008"/>
                      <a:pt x="3755" y="2012"/>
                      <a:pt x="3778" y="2012"/>
                    </a:cubicBezTo>
                    <a:cubicBezTo>
                      <a:pt x="3833" y="2012"/>
                      <a:pt x="3886" y="1991"/>
                      <a:pt x="3926" y="1948"/>
                    </a:cubicBezTo>
                    <a:cubicBezTo>
                      <a:pt x="4375" y="1479"/>
                      <a:pt x="4905" y="1072"/>
                      <a:pt x="5075" y="1072"/>
                    </a:cubicBezTo>
                    <a:cubicBezTo>
                      <a:pt x="5103" y="1242"/>
                      <a:pt x="4796" y="1833"/>
                      <a:pt x="4408" y="2358"/>
                    </a:cubicBezTo>
                    <a:cubicBezTo>
                      <a:pt x="4361" y="2419"/>
                      <a:pt x="4353" y="2506"/>
                      <a:pt x="4394" y="2576"/>
                    </a:cubicBezTo>
                    <a:cubicBezTo>
                      <a:pt x="4432" y="2638"/>
                      <a:pt x="4498" y="2678"/>
                      <a:pt x="4569" y="2678"/>
                    </a:cubicBezTo>
                    <a:cubicBezTo>
                      <a:pt x="4578" y="2678"/>
                      <a:pt x="4586" y="2677"/>
                      <a:pt x="4595" y="2676"/>
                    </a:cubicBezTo>
                    <a:cubicBezTo>
                      <a:pt x="4832" y="2649"/>
                      <a:pt x="5073" y="2637"/>
                      <a:pt x="5288" y="2637"/>
                    </a:cubicBezTo>
                    <a:cubicBezTo>
                      <a:pt x="5659" y="2637"/>
                      <a:pt x="5956" y="2674"/>
                      <a:pt x="6038" y="2743"/>
                    </a:cubicBezTo>
                    <a:cubicBezTo>
                      <a:pt x="5951" y="2885"/>
                      <a:pt x="5335" y="3147"/>
                      <a:pt x="4701" y="3298"/>
                    </a:cubicBezTo>
                    <a:cubicBezTo>
                      <a:pt x="4626" y="3315"/>
                      <a:pt x="4565" y="3379"/>
                      <a:pt x="4551" y="3457"/>
                    </a:cubicBezTo>
                    <a:cubicBezTo>
                      <a:pt x="4539" y="3538"/>
                      <a:pt x="4573" y="3619"/>
                      <a:pt x="4640" y="3664"/>
                    </a:cubicBezTo>
                    <a:cubicBezTo>
                      <a:pt x="5184" y="4023"/>
                      <a:pt x="5672" y="4475"/>
                      <a:pt x="5703" y="4643"/>
                    </a:cubicBezTo>
                    <a:cubicBezTo>
                      <a:pt x="5685" y="4649"/>
                      <a:pt x="5661" y="4652"/>
                      <a:pt x="5631" y="4652"/>
                    </a:cubicBezTo>
                    <a:cubicBezTo>
                      <a:pt x="5402" y="4652"/>
                      <a:pt x="4841" y="4467"/>
                      <a:pt x="4325" y="4210"/>
                    </a:cubicBezTo>
                    <a:cubicBezTo>
                      <a:pt x="4297" y="4198"/>
                      <a:pt x="4268" y="4191"/>
                      <a:pt x="4238" y="4191"/>
                    </a:cubicBezTo>
                    <a:cubicBezTo>
                      <a:pt x="4190" y="4191"/>
                      <a:pt x="4142" y="4208"/>
                      <a:pt x="4104" y="4241"/>
                    </a:cubicBezTo>
                    <a:cubicBezTo>
                      <a:pt x="4046" y="4291"/>
                      <a:pt x="4018" y="4375"/>
                      <a:pt x="4043" y="4453"/>
                    </a:cubicBezTo>
                    <a:cubicBezTo>
                      <a:pt x="4227" y="5078"/>
                      <a:pt x="4311" y="5739"/>
                      <a:pt x="4227" y="5887"/>
                    </a:cubicBezTo>
                    <a:cubicBezTo>
                      <a:pt x="4068" y="5826"/>
                      <a:pt x="3705" y="5265"/>
                      <a:pt x="3446" y="4668"/>
                    </a:cubicBezTo>
                    <a:cubicBezTo>
                      <a:pt x="3415" y="4595"/>
                      <a:pt x="3343" y="4548"/>
                      <a:pt x="3262" y="4548"/>
                    </a:cubicBezTo>
                    <a:cubicBezTo>
                      <a:pt x="3181" y="4548"/>
                      <a:pt x="3108" y="4595"/>
                      <a:pt x="3078" y="4668"/>
                    </a:cubicBezTo>
                    <a:cubicBezTo>
                      <a:pt x="2818" y="5265"/>
                      <a:pt x="2453" y="5826"/>
                      <a:pt x="2296" y="5887"/>
                    </a:cubicBezTo>
                    <a:cubicBezTo>
                      <a:pt x="2213" y="5739"/>
                      <a:pt x="2296" y="5078"/>
                      <a:pt x="2481" y="4453"/>
                    </a:cubicBezTo>
                    <a:cubicBezTo>
                      <a:pt x="2506" y="4375"/>
                      <a:pt x="2481" y="4291"/>
                      <a:pt x="2419" y="4241"/>
                    </a:cubicBezTo>
                    <a:cubicBezTo>
                      <a:pt x="2383" y="4208"/>
                      <a:pt x="2335" y="4191"/>
                      <a:pt x="2288" y="4191"/>
                    </a:cubicBezTo>
                    <a:cubicBezTo>
                      <a:pt x="2257" y="4191"/>
                      <a:pt x="2227" y="4199"/>
                      <a:pt x="2190" y="4210"/>
                    </a:cubicBezTo>
                    <a:cubicBezTo>
                      <a:pt x="1679" y="4470"/>
                      <a:pt x="1118" y="4652"/>
                      <a:pt x="887" y="4652"/>
                    </a:cubicBezTo>
                    <a:cubicBezTo>
                      <a:pt x="857" y="4652"/>
                      <a:pt x="833" y="4649"/>
                      <a:pt x="815" y="4643"/>
                    </a:cubicBezTo>
                    <a:cubicBezTo>
                      <a:pt x="846" y="4475"/>
                      <a:pt x="1337" y="4023"/>
                      <a:pt x="1878" y="3664"/>
                    </a:cubicBezTo>
                    <a:cubicBezTo>
                      <a:pt x="1945" y="3619"/>
                      <a:pt x="1978" y="3538"/>
                      <a:pt x="1964" y="3457"/>
                    </a:cubicBezTo>
                    <a:cubicBezTo>
                      <a:pt x="1953" y="3382"/>
                      <a:pt x="1892" y="3315"/>
                      <a:pt x="1814" y="3298"/>
                    </a:cubicBezTo>
                    <a:cubicBezTo>
                      <a:pt x="1181" y="3147"/>
                      <a:pt x="567" y="2891"/>
                      <a:pt x="480" y="2743"/>
                    </a:cubicBezTo>
                    <a:cubicBezTo>
                      <a:pt x="562" y="2675"/>
                      <a:pt x="863" y="2637"/>
                      <a:pt x="1238" y="2637"/>
                    </a:cubicBezTo>
                    <a:cubicBezTo>
                      <a:pt x="1452" y="2637"/>
                      <a:pt x="1689" y="2650"/>
                      <a:pt x="1923" y="2676"/>
                    </a:cubicBezTo>
                    <a:cubicBezTo>
                      <a:pt x="1930" y="2677"/>
                      <a:pt x="1937" y="2677"/>
                      <a:pt x="1944" y="2677"/>
                    </a:cubicBezTo>
                    <a:cubicBezTo>
                      <a:pt x="2017" y="2677"/>
                      <a:pt x="2083" y="2639"/>
                      <a:pt x="2121" y="2576"/>
                    </a:cubicBezTo>
                    <a:cubicBezTo>
                      <a:pt x="2160" y="2506"/>
                      <a:pt x="2157" y="2419"/>
                      <a:pt x="2107" y="2358"/>
                    </a:cubicBezTo>
                    <a:cubicBezTo>
                      <a:pt x="1716" y="1836"/>
                      <a:pt x="1412" y="1242"/>
                      <a:pt x="1443" y="1072"/>
                    </a:cubicBezTo>
                    <a:cubicBezTo>
                      <a:pt x="1613" y="1072"/>
                      <a:pt x="2146" y="1479"/>
                      <a:pt x="2592" y="1948"/>
                    </a:cubicBezTo>
                    <a:cubicBezTo>
                      <a:pt x="2631" y="1991"/>
                      <a:pt x="2685" y="2013"/>
                      <a:pt x="2739" y="2013"/>
                    </a:cubicBezTo>
                    <a:cubicBezTo>
                      <a:pt x="2762" y="2013"/>
                      <a:pt x="2785" y="2009"/>
                      <a:pt x="2807" y="2001"/>
                    </a:cubicBezTo>
                    <a:cubicBezTo>
                      <a:pt x="2885" y="1973"/>
                      <a:pt x="2935" y="1903"/>
                      <a:pt x="2941" y="1822"/>
                    </a:cubicBezTo>
                    <a:cubicBezTo>
                      <a:pt x="2980" y="1175"/>
                      <a:pt x="3131" y="519"/>
                      <a:pt x="3259" y="411"/>
                    </a:cubicBezTo>
                    <a:close/>
                    <a:moveTo>
                      <a:pt x="3262" y="1"/>
                    </a:moveTo>
                    <a:cubicBezTo>
                      <a:pt x="2832" y="1"/>
                      <a:pt x="2651" y="726"/>
                      <a:pt x="2578" y="1359"/>
                    </a:cubicBezTo>
                    <a:cubicBezTo>
                      <a:pt x="2210" y="1018"/>
                      <a:pt x="1760" y="671"/>
                      <a:pt x="1426" y="671"/>
                    </a:cubicBezTo>
                    <a:cubicBezTo>
                      <a:pt x="1334" y="671"/>
                      <a:pt x="1251" y="697"/>
                      <a:pt x="1181" y="757"/>
                    </a:cubicBezTo>
                    <a:cubicBezTo>
                      <a:pt x="851" y="1033"/>
                      <a:pt x="1181" y="1705"/>
                      <a:pt x="1532" y="2238"/>
                    </a:cubicBezTo>
                    <a:cubicBezTo>
                      <a:pt x="1430" y="2233"/>
                      <a:pt x="1326" y="2229"/>
                      <a:pt x="1222" y="2229"/>
                    </a:cubicBezTo>
                    <a:cubicBezTo>
                      <a:pt x="676" y="2229"/>
                      <a:pt x="137" y="2319"/>
                      <a:pt x="76" y="2673"/>
                    </a:cubicBezTo>
                    <a:cubicBezTo>
                      <a:pt x="0" y="3100"/>
                      <a:pt x="684" y="3399"/>
                      <a:pt x="1295" y="3585"/>
                    </a:cubicBezTo>
                    <a:cubicBezTo>
                      <a:pt x="782" y="3965"/>
                      <a:pt x="246" y="4484"/>
                      <a:pt x="458" y="4855"/>
                    </a:cubicBezTo>
                    <a:cubicBezTo>
                      <a:pt x="543" y="4998"/>
                      <a:pt x="704" y="5055"/>
                      <a:pt x="903" y="5055"/>
                    </a:cubicBezTo>
                    <a:cubicBezTo>
                      <a:pt x="1215" y="5055"/>
                      <a:pt x="1621" y="4918"/>
                      <a:pt x="1978" y="4763"/>
                    </a:cubicBezTo>
                    <a:lnTo>
                      <a:pt x="1978" y="4763"/>
                    </a:lnTo>
                    <a:cubicBezTo>
                      <a:pt x="1836" y="5385"/>
                      <a:pt x="1755" y="6127"/>
                      <a:pt x="2157" y="6272"/>
                    </a:cubicBezTo>
                    <a:cubicBezTo>
                      <a:pt x="2196" y="6286"/>
                      <a:pt x="2238" y="6294"/>
                      <a:pt x="2280" y="6294"/>
                    </a:cubicBezTo>
                    <a:cubicBezTo>
                      <a:pt x="2642" y="6294"/>
                      <a:pt x="3008" y="5739"/>
                      <a:pt x="3262" y="5226"/>
                    </a:cubicBezTo>
                    <a:cubicBezTo>
                      <a:pt x="3520" y="5740"/>
                      <a:pt x="3884" y="6294"/>
                      <a:pt x="4245" y="6294"/>
                    </a:cubicBezTo>
                    <a:cubicBezTo>
                      <a:pt x="4285" y="6294"/>
                      <a:pt x="4326" y="6287"/>
                      <a:pt x="4366" y="6272"/>
                    </a:cubicBezTo>
                    <a:cubicBezTo>
                      <a:pt x="4771" y="6127"/>
                      <a:pt x="4693" y="5385"/>
                      <a:pt x="4545" y="4763"/>
                    </a:cubicBezTo>
                    <a:lnTo>
                      <a:pt x="4545" y="4763"/>
                    </a:lnTo>
                    <a:cubicBezTo>
                      <a:pt x="4903" y="4916"/>
                      <a:pt x="5312" y="5054"/>
                      <a:pt x="5624" y="5054"/>
                    </a:cubicBezTo>
                    <a:cubicBezTo>
                      <a:pt x="5823" y="5054"/>
                      <a:pt x="5983" y="4998"/>
                      <a:pt x="6065" y="4855"/>
                    </a:cubicBezTo>
                    <a:cubicBezTo>
                      <a:pt x="6277" y="4484"/>
                      <a:pt x="5742" y="3965"/>
                      <a:pt x="5228" y="3585"/>
                    </a:cubicBezTo>
                    <a:cubicBezTo>
                      <a:pt x="5839" y="3399"/>
                      <a:pt x="6523" y="3097"/>
                      <a:pt x="6450" y="2673"/>
                    </a:cubicBezTo>
                    <a:cubicBezTo>
                      <a:pt x="6388" y="2323"/>
                      <a:pt x="5863" y="2227"/>
                      <a:pt x="5321" y="2227"/>
                    </a:cubicBezTo>
                    <a:cubicBezTo>
                      <a:pt x="5211" y="2227"/>
                      <a:pt x="5099" y="2231"/>
                      <a:pt x="4991" y="2238"/>
                    </a:cubicBezTo>
                    <a:cubicBezTo>
                      <a:pt x="5340" y="1705"/>
                      <a:pt x="5672" y="1033"/>
                      <a:pt x="5343" y="757"/>
                    </a:cubicBezTo>
                    <a:cubicBezTo>
                      <a:pt x="5272" y="697"/>
                      <a:pt x="5189" y="671"/>
                      <a:pt x="5096" y="671"/>
                    </a:cubicBezTo>
                    <a:cubicBezTo>
                      <a:pt x="4760" y="671"/>
                      <a:pt x="4308" y="1016"/>
                      <a:pt x="3945" y="1359"/>
                    </a:cubicBezTo>
                    <a:cubicBezTo>
                      <a:pt x="3870" y="726"/>
                      <a:pt x="3691" y="1"/>
                      <a:pt x="32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4" name="TextBox 173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9F28B674-0919-27AB-0F31-FFE67376FA86}"/>
              </a:ext>
            </a:extLst>
          </p:cNvPr>
          <p:cNvSpPr txBox="1"/>
          <p:nvPr/>
        </p:nvSpPr>
        <p:spPr>
          <a:xfrm>
            <a:off x="3157766" y="3638308"/>
            <a:ext cx="291263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They are walking .</a:t>
            </a:r>
            <a:endParaRPr lang="en-US" sz="24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8ED2BDDC-B28A-4202-ADDE-52A3AE46EB09}"/>
              </a:ext>
            </a:extLst>
          </p:cNvPr>
          <p:cNvSpPr/>
          <p:nvPr/>
        </p:nvSpPr>
        <p:spPr>
          <a:xfrm>
            <a:off x="123245" y="172994"/>
            <a:ext cx="2473626" cy="2141633"/>
          </a:xfrm>
          <a:custGeom>
            <a:avLst/>
            <a:gdLst>
              <a:gd name="connsiteX0" fmla="*/ 0 w 2473626"/>
              <a:gd name="connsiteY0" fmla="*/ 1070817 h 2141633"/>
              <a:gd name="connsiteX1" fmla="*/ 1236813 w 2473626"/>
              <a:gd name="connsiteY1" fmla="*/ 0 h 2141633"/>
              <a:gd name="connsiteX2" fmla="*/ 2473626 w 2473626"/>
              <a:gd name="connsiteY2" fmla="*/ 1070817 h 2141633"/>
              <a:gd name="connsiteX3" fmla="*/ 1236813 w 2473626"/>
              <a:gd name="connsiteY3" fmla="*/ 2141634 h 2141633"/>
              <a:gd name="connsiteX4" fmla="*/ 0 w 2473626"/>
              <a:gd name="connsiteY4" fmla="*/ 1070817 h 2141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3626" h="2141633" fill="none" extrusionOk="0">
                <a:moveTo>
                  <a:pt x="0" y="1070817"/>
                </a:moveTo>
                <a:cubicBezTo>
                  <a:pt x="36893" y="482144"/>
                  <a:pt x="646570" y="162366"/>
                  <a:pt x="1236813" y="0"/>
                </a:cubicBezTo>
                <a:cubicBezTo>
                  <a:pt x="1930329" y="95895"/>
                  <a:pt x="2461733" y="518869"/>
                  <a:pt x="2473626" y="1070817"/>
                </a:cubicBezTo>
                <a:cubicBezTo>
                  <a:pt x="2509824" y="1614074"/>
                  <a:pt x="1798089" y="2170145"/>
                  <a:pt x="1236813" y="2141634"/>
                </a:cubicBezTo>
                <a:cubicBezTo>
                  <a:pt x="716319" y="2119589"/>
                  <a:pt x="98755" y="1595701"/>
                  <a:pt x="0" y="1070817"/>
                </a:cubicBezTo>
                <a:close/>
              </a:path>
              <a:path w="2473626" h="2141633" stroke="0" extrusionOk="0">
                <a:moveTo>
                  <a:pt x="0" y="1070817"/>
                </a:moveTo>
                <a:cubicBezTo>
                  <a:pt x="-72305" y="482514"/>
                  <a:pt x="635106" y="79997"/>
                  <a:pt x="1236813" y="0"/>
                </a:cubicBezTo>
                <a:cubicBezTo>
                  <a:pt x="1979524" y="122399"/>
                  <a:pt x="2477323" y="592248"/>
                  <a:pt x="2473626" y="1070817"/>
                </a:cubicBezTo>
                <a:cubicBezTo>
                  <a:pt x="2396152" y="1545328"/>
                  <a:pt x="1987498" y="2223382"/>
                  <a:pt x="1236813" y="2141634"/>
                </a:cubicBezTo>
                <a:cubicBezTo>
                  <a:pt x="565142" y="2099224"/>
                  <a:pt x="49609" y="1754706"/>
                  <a:pt x="0" y="1070817"/>
                </a:cubicBezTo>
                <a:close/>
              </a:path>
            </a:pathLst>
          </a:custGeom>
          <a:solidFill>
            <a:srgbClr val="E1BA8C"/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2650216993">
                  <a:prstGeom prst="ellipse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76" name="Rectangle 175">
            <a:extLst>
              <a:ext uri="{FF2B5EF4-FFF2-40B4-BE49-F238E27FC236}">
                <a16:creationId xmlns:a16="http://schemas.microsoft.com/office/drawing/2014/main" id="{1AFC502B-F887-6AA4-0F94-5C84EEEE3E17}"/>
              </a:ext>
            </a:extLst>
          </p:cNvPr>
          <p:cNvSpPr/>
          <p:nvPr/>
        </p:nvSpPr>
        <p:spPr>
          <a:xfrm>
            <a:off x="-709824" y="576588"/>
            <a:ext cx="3975553" cy="1569660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What are </a:t>
            </a:r>
          </a:p>
          <a:p>
            <a:pPr algn="ctr"/>
            <a:r>
              <a:rPr lang="en-US" sz="32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 they doing</a:t>
            </a:r>
          </a:p>
          <a:p>
            <a:pPr algn="ctr"/>
            <a:r>
              <a:rPr lang="en-US" sz="3200" dirty="0">
                <a:ln w="0">
                  <a:solidFill>
                    <a:schemeClr val="tx1"/>
                  </a:solidFill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?</a:t>
            </a:r>
            <a:endParaRPr lang="en-US" sz="3200" b="0" cap="none" spc="0" dirty="0">
              <a:ln w="0"/>
              <a:solidFill>
                <a:srgbClr val="C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sp>
        <p:nvSpPr>
          <p:cNvPr id="178" name="Oval 177">
            <a:extLst>
              <a:ext uri="{FF2B5EF4-FFF2-40B4-BE49-F238E27FC236}">
                <a16:creationId xmlns:a16="http://schemas.microsoft.com/office/drawing/2014/main" id="{4C92FD74-82ED-A64C-D332-7BC6669EC9C7}"/>
              </a:ext>
            </a:extLst>
          </p:cNvPr>
          <p:cNvSpPr/>
          <p:nvPr/>
        </p:nvSpPr>
        <p:spPr>
          <a:xfrm>
            <a:off x="241075" y="367592"/>
            <a:ext cx="2073757" cy="1681951"/>
          </a:xfrm>
          <a:custGeom>
            <a:avLst/>
            <a:gdLst>
              <a:gd name="connsiteX0" fmla="*/ 0 w 2073757"/>
              <a:gd name="connsiteY0" fmla="*/ 840976 h 1681951"/>
              <a:gd name="connsiteX1" fmla="*/ 1036879 w 2073757"/>
              <a:gd name="connsiteY1" fmla="*/ 0 h 1681951"/>
              <a:gd name="connsiteX2" fmla="*/ 2073758 w 2073757"/>
              <a:gd name="connsiteY2" fmla="*/ 840976 h 1681951"/>
              <a:gd name="connsiteX3" fmla="*/ 1036879 w 2073757"/>
              <a:gd name="connsiteY3" fmla="*/ 1681952 h 1681951"/>
              <a:gd name="connsiteX4" fmla="*/ 0 w 2073757"/>
              <a:gd name="connsiteY4" fmla="*/ 840976 h 1681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3757" h="1681951" extrusionOk="0">
                <a:moveTo>
                  <a:pt x="0" y="840976"/>
                </a:moveTo>
                <a:cubicBezTo>
                  <a:pt x="-37842" y="353176"/>
                  <a:pt x="403421" y="22821"/>
                  <a:pt x="1036879" y="0"/>
                </a:cubicBezTo>
                <a:cubicBezTo>
                  <a:pt x="1676227" y="14041"/>
                  <a:pt x="2058845" y="376992"/>
                  <a:pt x="2073758" y="840976"/>
                </a:cubicBezTo>
                <a:cubicBezTo>
                  <a:pt x="2035456" y="1342838"/>
                  <a:pt x="1603814" y="1713554"/>
                  <a:pt x="1036879" y="1681952"/>
                </a:cubicBezTo>
                <a:cubicBezTo>
                  <a:pt x="397403" y="1645391"/>
                  <a:pt x="23439" y="1316633"/>
                  <a:pt x="0" y="840976"/>
                </a:cubicBezTo>
                <a:close/>
              </a:path>
            </a:pathLst>
          </a:custGeom>
          <a:noFill/>
          <a:ln w="3175"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9" name="TextBox 8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315FF90C-74C5-D54F-23BD-A8AACEDC5186}"/>
              </a:ext>
            </a:extLst>
          </p:cNvPr>
          <p:cNvSpPr txBox="1"/>
          <p:nvPr/>
        </p:nvSpPr>
        <p:spPr>
          <a:xfrm>
            <a:off x="171922" y="3667775"/>
            <a:ext cx="291263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They are talking</a:t>
            </a:r>
            <a:r>
              <a:rPr lang="en-US" sz="24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.</a:t>
            </a:r>
            <a:endParaRPr lang="en-US" sz="24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0" name="TextBox 169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FFAF5C1C-3548-6761-5D96-D2EE4ED8F23B}"/>
              </a:ext>
            </a:extLst>
          </p:cNvPr>
          <p:cNvSpPr txBox="1"/>
          <p:nvPr/>
        </p:nvSpPr>
        <p:spPr>
          <a:xfrm>
            <a:off x="6187954" y="3657130"/>
            <a:ext cx="291263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They are cycling.</a:t>
            </a:r>
          </a:p>
        </p:txBody>
      </p:sp>
      <p:pic>
        <p:nvPicPr>
          <p:cNvPr id="171" name="Picture 170" descr="A group of people riding bikes&#10;&#10;Description automatically generated with medium confidence">
            <a:extLst>
              <a:ext uri="{FF2B5EF4-FFF2-40B4-BE49-F238E27FC236}">
                <a16:creationId xmlns:a16="http://schemas.microsoft.com/office/drawing/2014/main" id="{D43FBA3E-854D-463D-5387-A9EDBF50D82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74399" y="179598"/>
            <a:ext cx="3899167" cy="3032313"/>
          </a:xfrm>
          <a:prstGeom prst="rect">
            <a:avLst/>
          </a:prstGeom>
        </p:spPr>
      </p:pic>
      <p:sp>
        <p:nvSpPr>
          <p:cNvPr id="172" name="Up Arrow 171">
            <a:hlinkClick r:id="rId6" action="ppaction://hlinksldjump"/>
            <a:extLst>
              <a:ext uri="{FF2B5EF4-FFF2-40B4-BE49-F238E27FC236}">
                <a16:creationId xmlns:a16="http://schemas.microsoft.com/office/drawing/2014/main" id="{80C2CC55-FACC-4652-4F63-4399AD0876E1}"/>
              </a:ext>
            </a:extLst>
          </p:cNvPr>
          <p:cNvSpPr/>
          <p:nvPr/>
        </p:nvSpPr>
        <p:spPr>
          <a:xfrm>
            <a:off x="92928" y="2330115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263136867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83787" y="1679027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132408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Shape, circle&#10;&#10;Description automatically generated">
            <a:extLst>
              <a:ext uri="{FF2B5EF4-FFF2-40B4-BE49-F238E27FC236}">
                <a16:creationId xmlns:a16="http://schemas.microsoft.com/office/drawing/2014/main" id="{442FE008-CC6D-D731-72ED-A103EBD5F1A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30" t="4091" r="3398"/>
          <a:stretch/>
        </p:blipFill>
        <p:spPr>
          <a:xfrm>
            <a:off x="1380146" y="145279"/>
            <a:ext cx="6383708" cy="1119499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71DABCE-B926-5546-BC9E-E1D78104259D}"/>
              </a:ext>
            </a:extLst>
          </p:cNvPr>
          <p:cNvSpPr/>
          <p:nvPr/>
        </p:nvSpPr>
        <p:spPr>
          <a:xfrm>
            <a:off x="3675272" y="1264778"/>
            <a:ext cx="1380506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  <a:hlinkClick r:id="rId3"/>
              </a:rPr>
              <a:t>Click here</a:t>
            </a:r>
            <a:endParaRPr lang="en-US" sz="2000" b="0" cap="none" spc="0" dirty="0">
              <a:ln w="0"/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902030302020204" pitchFamily="66" charset="0"/>
            </a:endParaRPr>
          </a:p>
        </p:txBody>
      </p:sp>
      <p:pic>
        <p:nvPicPr>
          <p:cNvPr id="6" name="Picture 5" descr="A notebook with a cartoon character on it&#10;&#10;Description automatically generated">
            <a:extLst>
              <a:ext uri="{FF2B5EF4-FFF2-40B4-BE49-F238E27FC236}">
                <a16:creationId xmlns:a16="http://schemas.microsoft.com/office/drawing/2014/main" id="{1E4A9C06-F379-EB5B-365E-EF7D5E51F20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5800" y="1737359"/>
            <a:ext cx="7772400" cy="3260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25556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4431818" y="665764"/>
            <a:ext cx="4779180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4669003" y="983447"/>
            <a:ext cx="4243340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8107708" y="1053102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6747986" y="291243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4756064" y="1845948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 Ticket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4724795" y="1865333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Ticket</a:t>
            </a:r>
          </a:p>
        </p:txBody>
      </p: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6588054" y="3758958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Picture 1" descr="A screenshot of a phone&#10;&#10;Description automatically generated with low confidence">
            <a:extLst>
              <a:ext uri="{FF2B5EF4-FFF2-40B4-BE49-F238E27FC236}">
                <a16:creationId xmlns:a16="http://schemas.microsoft.com/office/drawing/2014/main" id="{033FAFD9-FB3E-1A07-88E0-E590E28891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835" y="200743"/>
            <a:ext cx="4074027" cy="4742014"/>
          </a:xfrm>
          <a:prstGeom prst="rect">
            <a:avLst/>
          </a:prstGeom>
          <a:effectLst>
            <a:softEdge rad="1270000"/>
          </a:effectLst>
          <a:scene3d>
            <a:camera prst="obliqueTopRight"/>
            <a:lightRig rig="threePt" dir="t"/>
          </a:scene3d>
          <a:sp3d>
            <a:bevelT w="139700" prst="cross"/>
          </a:sp3d>
        </p:spPr>
      </p:pic>
      <p:grpSp>
        <p:nvGrpSpPr>
          <p:cNvPr id="5999" name="Google Shape;5999;p63"/>
          <p:cNvGrpSpPr/>
          <p:nvPr/>
        </p:nvGrpSpPr>
        <p:grpSpPr>
          <a:xfrm rot="-529032">
            <a:off x="373711" y="34408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3914641" y="102131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3502382" y="3869817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A31E19F-F3EB-0A47-8B9F-3DB80A3EF6B3}"/>
              </a:ext>
            </a:extLst>
          </p:cNvPr>
          <p:cNvSpPr txBox="1"/>
          <p:nvPr/>
        </p:nvSpPr>
        <p:spPr>
          <a:xfrm>
            <a:off x="522766" y="1663916"/>
            <a:ext cx="6469296" cy="15696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latin typeface="Cooper Black" panose="0208090404030B020404" pitchFamily="18" charset="77"/>
              </a:rPr>
              <a:t>Hand 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4" name="Google Shape;5977;p63">
            <a:extLst>
              <a:ext uri="{FF2B5EF4-FFF2-40B4-BE49-F238E27FC236}">
                <a16:creationId xmlns:a16="http://schemas.microsoft.com/office/drawing/2014/main" id="{B0A42C96-A9E7-5C46-B900-23E34FFFAA3A}"/>
              </a:ext>
            </a:extLst>
          </p:cNvPr>
          <p:cNvSpPr/>
          <p:nvPr/>
        </p:nvSpPr>
        <p:spPr>
          <a:xfrm rot="10800000">
            <a:off x="6037707" y="755142"/>
            <a:ext cx="2125645" cy="216866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" name="Google Shape;5984;p63">
            <a:extLst>
              <a:ext uri="{FF2B5EF4-FFF2-40B4-BE49-F238E27FC236}">
                <a16:creationId xmlns:a16="http://schemas.microsoft.com/office/drawing/2014/main" id="{9036C54C-4562-C045-AAFD-31EA6A94FF11}"/>
              </a:ext>
            </a:extLst>
          </p:cNvPr>
          <p:cNvGrpSpPr/>
          <p:nvPr/>
        </p:nvGrpSpPr>
        <p:grpSpPr>
          <a:xfrm>
            <a:off x="6657337" y="1277926"/>
            <a:ext cx="1130002" cy="1123095"/>
            <a:chOff x="238125" y="1978925"/>
            <a:chExt cx="444050" cy="440250"/>
          </a:xfrm>
        </p:grpSpPr>
        <p:sp>
          <p:nvSpPr>
            <p:cNvPr id="24" name="Google Shape;5985;p63">
              <a:extLst>
                <a:ext uri="{FF2B5EF4-FFF2-40B4-BE49-F238E27FC236}">
                  <a16:creationId xmlns:a16="http://schemas.microsoft.com/office/drawing/2014/main" id="{CE46505E-104E-AD46-85B8-94D874AC0E41}"/>
                </a:ext>
              </a:extLst>
            </p:cNvPr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986;p63">
              <a:extLst>
                <a:ext uri="{FF2B5EF4-FFF2-40B4-BE49-F238E27FC236}">
                  <a16:creationId xmlns:a16="http://schemas.microsoft.com/office/drawing/2014/main" id="{0650055E-F5BA-4A4D-89CA-989A2DC80582}"/>
                </a:ext>
              </a:extLst>
            </p:cNvPr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987;p63">
              <a:extLst>
                <a:ext uri="{FF2B5EF4-FFF2-40B4-BE49-F238E27FC236}">
                  <a16:creationId xmlns:a16="http://schemas.microsoft.com/office/drawing/2014/main" id="{15910429-4228-5941-9650-41B09881B523}"/>
                </a:ext>
              </a:extLst>
            </p:cNvPr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988;p63">
              <a:extLst>
                <a:ext uri="{FF2B5EF4-FFF2-40B4-BE49-F238E27FC236}">
                  <a16:creationId xmlns:a16="http://schemas.microsoft.com/office/drawing/2014/main" id="{B751CEFF-9936-9447-AA14-5A3B5FD9EC04}"/>
                </a:ext>
              </a:extLst>
            </p:cNvPr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989;p63">
              <a:extLst>
                <a:ext uri="{FF2B5EF4-FFF2-40B4-BE49-F238E27FC236}">
                  <a16:creationId xmlns:a16="http://schemas.microsoft.com/office/drawing/2014/main" id="{5B8D7A27-D8FA-2641-9646-F1768827E3F0}"/>
                </a:ext>
              </a:extLst>
            </p:cNvPr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990;p63">
              <a:extLst>
                <a:ext uri="{FF2B5EF4-FFF2-40B4-BE49-F238E27FC236}">
                  <a16:creationId xmlns:a16="http://schemas.microsoft.com/office/drawing/2014/main" id="{F76276B2-FC26-B745-B14D-0BC482F2A4CD}"/>
                </a:ext>
              </a:extLst>
            </p:cNvPr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991;p63">
              <a:extLst>
                <a:ext uri="{FF2B5EF4-FFF2-40B4-BE49-F238E27FC236}">
                  <a16:creationId xmlns:a16="http://schemas.microsoft.com/office/drawing/2014/main" id="{2A157633-E4C6-A24F-8642-5054AFD10E9A}"/>
                </a:ext>
              </a:extLst>
            </p:cNvPr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992;p63">
              <a:extLst>
                <a:ext uri="{FF2B5EF4-FFF2-40B4-BE49-F238E27FC236}">
                  <a16:creationId xmlns:a16="http://schemas.microsoft.com/office/drawing/2014/main" id="{D62BD450-05A4-DE45-8911-05191E162EAB}"/>
                </a:ext>
              </a:extLst>
            </p:cNvPr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993;p63">
              <a:extLst>
                <a:ext uri="{FF2B5EF4-FFF2-40B4-BE49-F238E27FC236}">
                  <a16:creationId xmlns:a16="http://schemas.microsoft.com/office/drawing/2014/main" id="{6A8A5944-CBA9-5D4E-9741-75E351867EE1}"/>
                </a:ext>
              </a:extLst>
            </p:cNvPr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994;p63">
              <a:extLst>
                <a:ext uri="{FF2B5EF4-FFF2-40B4-BE49-F238E27FC236}">
                  <a16:creationId xmlns:a16="http://schemas.microsoft.com/office/drawing/2014/main" id="{06E7F44A-9D7D-C649-9508-400DC45B393E}"/>
                </a:ext>
              </a:extLst>
            </p:cNvPr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995;p63">
              <a:extLst>
                <a:ext uri="{FF2B5EF4-FFF2-40B4-BE49-F238E27FC236}">
                  <a16:creationId xmlns:a16="http://schemas.microsoft.com/office/drawing/2014/main" id="{DA909176-838F-464F-B126-F3134B14C36F}"/>
                </a:ext>
              </a:extLst>
            </p:cNvPr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996;p63">
              <a:extLst>
                <a:ext uri="{FF2B5EF4-FFF2-40B4-BE49-F238E27FC236}">
                  <a16:creationId xmlns:a16="http://schemas.microsoft.com/office/drawing/2014/main" id="{FE86BCFF-F089-9544-A7C1-3D9A17A6B4C8}"/>
                </a:ext>
              </a:extLst>
            </p:cNvPr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07B02271-8532-B0B0-1BDD-E4BEF7CF001A}"/>
              </a:ext>
            </a:extLst>
          </p:cNvPr>
          <p:cNvSpPr txBox="1"/>
          <p:nvPr/>
        </p:nvSpPr>
        <p:spPr>
          <a:xfrm>
            <a:off x="566307" y="1676607"/>
            <a:ext cx="6469296" cy="15696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GB" sz="6600" dirty="0">
                <a:ln w="0"/>
                <a:solidFill>
                  <a:schemeClr val="accent1">
                    <a:lumMod val="9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Hand</a:t>
            </a:r>
            <a:r>
              <a:rPr lang="en-GB" sz="6600" dirty="0">
                <a:ln w="0"/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</a:t>
            </a:r>
            <a:r>
              <a:rPr lang="en-GB" sz="6600" b="1" dirty="0">
                <a:ln w="9525">
                  <a:solidFill>
                    <a:srgbClr val="000000"/>
                  </a:solidFill>
                  <a:prstDash val="solid"/>
                </a:ln>
                <a:solidFill>
                  <a:srgbClr val="FFC000"/>
                </a:solidFill>
                <a:latin typeface="Cooper Black" panose="0208090404030B020404" pitchFamily="18" charset="77"/>
              </a:rPr>
              <a:t>writing</a:t>
            </a:r>
            <a: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endParaRPr lang="en-SA" sz="96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grpSp>
        <p:nvGrpSpPr>
          <p:cNvPr id="7" name="Google Shape;1955;p40">
            <a:extLst>
              <a:ext uri="{FF2B5EF4-FFF2-40B4-BE49-F238E27FC236}">
                <a16:creationId xmlns:a16="http://schemas.microsoft.com/office/drawing/2014/main" id="{D292F350-5DF9-4DBE-2500-75D970B55CAE}"/>
              </a:ext>
            </a:extLst>
          </p:cNvPr>
          <p:cNvGrpSpPr/>
          <p:nvPr/>
        </p:nvGrpSpPr>
        <p:grpSpPr>
          <a:xfrm rot="-722961">
            <a:off x="3668422" y="1015252"/>
            <a:ext cx="619687" cy="701070"/>
            <a:chOff x="9501450" y="282563"/>
            <a:chExt cx="827125" cy="935750"/>
          </a:xfrm>
        </p:grpSpPr>
        <p:sp>
          <p:nvSpPr>
            <p:cNvPr id="8" name="Google Shape;1956;p40">
              <a:extLst>
                <a:ext uri="{FF2B5EF4-FFF2-40B4-BE49-F238E27FC236}">
                  <a16:creationId xmlns:a16="http://schemas.microsoft.com/office/drawing/2014/main" id="{9FF5112E-8354-E05F-D910-469B15C0438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957;p40">
              <a:extLst>
                <a:ext uri="{FF2B5EF4-FFF2-40B4-BE49-F238E27FC236}">
                  <a16:creationId xmlns:a16="http://schemas.microsoft.com/office/drawing/2014/main" id="{CCBA8534-372B-C25A-8C32-5F1B227E58B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958;p40">
              <a:extLst>
                <a:ext uri="{FF2B5EF4-FFF2-40B4-BE49-F238E27FC236}">
                  <a16:creationId xmlns:a16="http://schemas.microsoft.com/office/drawing/2014/main" id="{FEE281BA-BC2C-5513-2CE6-93559DFBB3B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959;p40">
              <a:extLst>
                <a:ext uri="{FF2B5EF4-FFF2-40B4-BE49-F238E27FC236}">
                  <a16:creationId xmlns:a16="http://schemas.microsoft.com/office/drawing/2014/main" id="{83482D3B-AF8C-824A-FD23-B3A2047192F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960;p40">
              <a:extLst>
                <a:ext uri="{FF2B5EF4-FFF2-40B4-BE49-F238E27FC236}">
                  <a16:creationId xmlns:a16="http://schemas.microsoft.com/office/drawing/2014/main" id="{44302715-FD0A-2EF7-09A2-D733A9BF05F2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961;p40">
              <a:extLst>
                <a:ext uri="{FF2B5EF4-FFF2-40B4-BE49-F238E27FC236}">
                  <a16:creationId xmlns:a16="http://schemas.microsoft.com/office/drawing/2014/main" id="{80B59B53-D3F1-9D2F-EA65-EB0AB0FC7C4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962;p40">
              <a:extLst>
                <a:ext uri="{FF2B5EF4-FFF2-40B4-BE49-F238E27FC236}">
                  <a16:creationId xmlns:a16="http://schemas.microsoft.com/office/drawing/2014/main" id="{6E4A3813-571A-A04C-F10B-CB79AD598A3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963;p40">
              <a:extLst>
                <a:ext uri="{FF2B5EF4-FFF2-40B4-BE49-F238E27FC236}">
                  <a16:creationId xmlns:a16="http://schemas.microsoft.com/office/drawing/2014/main" id="{7A168FE4-82AD-B100-58EA-A1014B13A6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964;p40">
              <a:extLst>
                <a:ext uri="{FF2B5EF4-FFF2-40B4-BE49-F238E27FC236}">
                  <a16:creationId xmlns:a16="http://schemas.microsoft.com/office/drawing/2014/main" id="{EF72DD69-6278-A783-9540-F3CA346DA89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965;p40">
              <a:extLst>
                <a:ext uri="{FF2B5EF4-FFF2-40B4-BE49-F238E27FC236}">
                  <a16:creationId xmlns:a16="http://schemas.microsoft.com/office/drawing/2014/main" id="{B03F15F5-D15E-A27A-75DD-A8BA7992200B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966;p40">
              <a:extLst>
                <a:ext uri="{FF2B5EF4-FFF2-40B4-BE49-F238E27FC236}">
                  <a16:creationId xmlns:a16="http://schemas.microsoft.com/office/drawing/2014/main" id="{A69317CC-23C7-AC55-AE9D-B6DBCB1834D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67;p40">
              <a:extLst>
                <a:ext uri="{FF2B5EF4-FFF2-40B4-BE49-F238E27FC236}">
                  <a16:creationId xmlns:a16="http://schemas.microsoft.com/office/drawing/2014/main" id="{0D31EE57-012F-B678-1476-70E6317666CD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68;p40">
              <a:extLst>
                <a:ext uri="{FF2B5EF4-FFF2-40B4-BE49-F238E27FC236}">
                  <a16:creationId xmlns:a16="http://schemas.microsoft.com/office/drawing/2014/main" id="{D044784E-28CF-221A-EF68-8E50B103FD3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69;p40">
              <a:extLst>
                <a:ext uri="{FF2B5EF4-FFF2-40B4-BE49-F238E27FC236}">
                  <a16:creationId xmlns:a16="http://schemas.microsoft.com/office/drawing/2014/main" id="{B614E100-A4AE-4C91-FF8D-41EB40726A3D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70;p40">
              <a:extLst>
                <a:ext uri="{FF2B5EF4-FFF2-40B4-BE49-F238E27FC236}">
                  <a16:creationId xmlns:a16="http://schemas.microsoft.com/office/drawing/2014/main" id="{550108F0-30A7-CA08-2ED1-EBE9AF6840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71;p40">
              <a:extLst>
                <a:ext uri="{FF2B5EF4-FFF2-40B4-BE49-F238E27FC236}">
                  <a16:creationId xmlns:a16="http://schemas.microsoft.com/office/drawing/2014/main" id="{B3949AEA-1D72-542D-7ACB-59B39880640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72;p40">
              <a:extLst>
                <a:ext uri="{FF2B5EF4-FFF2-40B4-BE49-F238E27FC236}">
                  <a16:creationId xmlns:a16="http://schemas.microsoft.com/office/drawing/2014/main" id="{E2F94219-4CAD-D1BE-7FA5-74C4E2A6406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73;p40">
              <a:extLst>
                <a:ext uri="{FF2B5EF4-FFF2-40B4-BE49-F238E27FC236}">
                  <a16:creationId xmlns:a16="http://schemas.microsoft.com/office/drawing/2014/main" id="{9101BFB9-0D2B-356C-FC22-EC2C1F52D51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74;p40">
              <a:extLst>
                <a:ext uri="{FF2B5EF4-FFF2-40B4-BE49-F238E27FC236}">
                  <a16:creationId xmlns:a16="http://schemas.microsoft.com/office/drawing/2014/main" id="{E370FBC4-5AEE-52B5-8509-DE70ACD0B422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75;p40">
              <a:extLst>
                <a:ext uri="{FF2B5EF4-FFF2-40B4-BE49-F238E27FC236}">
                  <a16:creationId xmlns:a16="http://schemas.microsoft.com/office/drawing/2014/main" id="{B1DAF259-A400-2B81-9E73-50AFBCEF5156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76;p40">
              <a:extLst>
                <a:ext uri="{FF2B5EF4-FFF2-40B4-BE49-F238E27FC236}">
                  <a16:creationId xmlns:a16="http://schemas.microsoft.com/office/drawing/2014/main" id="{D6DAD554-7D11-7B9B-EFB3-BB4192643CB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77;p40">
              <a:extLst>
                <a:ext uri="{FF2B5EF4-FFF2-40B4-BE49-F238E27FC236}">
                  <a16:creationId xmlns:a16="http://schemas.microsoft.com/office/drawing/2014/main" id="{736BAF03-0CB1-C4F3-6821-10872D010184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78;p40">
              <a:extLst>
                <a:ext uri="{FF2B5EF4-FFF2-40B4-BE49-F238E27FC236}">
                  <a16:creationId xmlns:a16="http://schemas.microsoft.com/office/drawing/2014/main" id="{E740C216-AFAC-0576-34A5-88DB24F8EE14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79;p40">
              <a:extLst>
                <a:ext uri="{FF2B5EF4-FFF2-40B4-BE49-F238E27FC236}">
                  <a16:creationId xmlns:a16="http://schemas.microsoft.com/office/drawing/2014/main" id="{74C254B0-5A86-9CE8-A846-38C2E0CF7B7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80;p40">
              <a:extLst>
                <a:ext uri="{FF2B5EF4-FFF2-40B4-BE49-F238E27FC236}">
                  <a16:creationId xmlns:a16="http://schemas.microsoft.com/office/drawing/2014/main" id="{2E27C4F3-E546-C1F8-15F1-A49A3239A24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81;p40">
              <a:extLst>
                <a:ext uri="{FF2B5EF4-FFF2-40B4-BE49-F238E27FC236}">
                  <a16:creationId xmlns:a16="http://schemas.microsoft.com/office/drawing/2014/main" id="{EA9ACD3D-29B1-DD9C-E754-91BC203F577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82;p40">
              <a:extLst>
                <a:ext uri="{FF2B5EF4-FFF2-40B4-BE49-F238E27FC236}">
                  <a16:creationId xmlns:a16="http://schemas.microsoft.com/office/drawing/2014/main" id="{5FE78839-5297-B71E-ACD3-2119076D07FC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83;p40">
              <a:extLst>
                <a:ext uri="{FF2B5EF4-FFF2-40B4-BE49-F238E27FC236}">
                  <a16:creationId xmlns:a16="http://schemas.microsoft.com/office/drawing/2014/main" id="{2B12EE46-A2AE-04E1-97EF-21E8AE7FD17E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84;p40">
              <a:extLst>
                <a:ext uri="{FF2B5EF4-FFF2-40B4-BE49-F238E27FC236}">
                  <a16:creationId xmlns:a16="http://schemas.microsoft.com/office/drawing/2014/main" id="{5C6E0EEE-4985-C220-4A5A-474788805BB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85;p40">
              <a:extLst>
                <a:ext uri="{FF2B5EF4-FFF2-40B4-BE49-F238E27FC236}">
                  <a16:creationId xmlns:a16="http://schemas.microsoft.com/office/drawing/2014/main" id="{D3B7B503-2199-6D5D-CFA0-B333DA892A9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86;p40">
              <a:extLst>
                <a:ext uri="{FF2B5EF4-FFF2-40B4-BE49-F238E27FC236}">
                  <a16:creationId xmlns:a16="http://schemas.microsoft.com/office/drawing/2014/main" id="{D2A07744-C40B-CDCD-1DB5-54D14EECEBD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87;p40">
              <a:extLst>
                <a:ext uri="{FF2B5EF4-FFF2-40B4-BE49-F238E27FC236}">
                  <a16:creationId xmlns:a16="http://schemas.microsoft.com/office/drawing/2014/main" id="{05095AF5-7D29-A34D-7485-89EB999A8DC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88;p40">
              <a:extLst>
                <a:ext uri="{FF2B5EF4-FFF2-40B4-BE49-F238E27FC236}">
                  <a16:creationId xmlns:a16="http://schemas.microsoft.com/office/drawing/2014/main" id="{2CEDCE5F-1AFD-372F-F948-EC808362D342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989;p40">
              <a:extLst>
                <a:ext uri="{FF2B5EF4-FFF2-40B4-BE49-F238E27FC236}">
                  <a16:creationId xmlns:a16="http://schemas.microsoft.com/office/drawing/2014/main" id="{29133496-DB4F-F192-69EE-F047C0AF226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990;p40">
              <a:extLst>
                <a:ext uri="{FF2B5EF4-FFF2-40B4-BE49-F238E27FC236}">
                  <a16:creationId xmlns:a16="http://schemas.microsoft.com/office/drawing/2014/main" id="{EB35EE72-83A9-3EE3-D122-1B6DE113D03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91;p40">
              <a:extLst>
                <a:ext uri="{FF2B5EF4-FFF2-40B4-BE49-F238E27FC236}">
                  <a16:creationId xmlns:a16="http://schemas.microsoft.com/office/drawing/2014/main" id="{956FC4B7-8DC8-DECB-FB16-C5E9C5AD6117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992;p40">
              <a:extLst>
                <a:ext uri="{FF2B5EF4-FFF2-40B4-BE49-F238E27FC236}">
                  <a16:creationId xmlns:a16="http://schemas.microsoft.com/office/drawing/2014/main" id="{74F3D906-0372-AF20-684E-97CA4E4FAB9E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red blue and black line with letters&#10;&#10;Description automatically generated">
            <a:extLst>
              <a:ext uri="{FF2B5EF4-FFF2-40B4-BE49-F238E27FC236}">
                <a16:creationId xmlns:a16="http://schemas.microsoft.com/office/drawing/2014/main" id="{5AC99694-CB3E-943C-BAF7-0A3BE698C0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520667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3">
            <a:extLst>
              <a:ext uri="{FF2B5EF4-FFF2-40B4-BE49-F238E27FC236}">
                <a16:creationId xmlns:a16="http://schemas.microsoft.com/office/drawing/2014/main" id="{366A65A4-1255-0B87-E3C4-DD7E15C3FA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438340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45490" y="1635192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8E78146-2065-422C-A84A-17CDAD01ED62}"/>
              </a:ext>
            </a:extLst>
          </p:cNvPr>
          <p:cNvSpPr/>
          <p:nvPr/>
        </p:nvSpPr>
        <p:spPr>
          <a:xfrm>
            <a:off x="-9499" y="3839721"/>
            <a:ext cx="3721521" cy="90997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P</a:t>
            </a:r>
            <a:r>
              <a:rPr lang="en-SA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age : 61- 62</a:t>
            </a:r>
          </a:p>
        </p:txBody>
      </p:sp>
    </p:spTree>
    <p:extLst>
      <p:ext uri="{BB962C8B-B14F-4D97-AF65-F5344CB8AC3E}">
        <p14:creationId xmlns:p14="http://schemas.microsoft.com/office/powerpoint/2010/main" val="256540626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13746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Let’s Revise</a:t>
            </a:r>
            <a:r>
              <a:rPr lang="en-GB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23170D-F795-99B4-AB6D-E7C236754822}"/>
              </a:ext>
            </a:extLst>
          </p:cNvPr>
          <p:cNvSpPr txBox="1"/>
          <p:nvPr/>
        </p:nvSpPr>
        <p:spPr>
          <a:xfrm>
            <a:off x="14508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77C0EA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</a:t>
            </a: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’s Revise</a:t>
            </a:r>
            <a:r>
              <a:rPr lang="en-GB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b="1" dirty="0">
              <a:ln>
                <a:solidFill>
                  <a:schemeClr val="tx1"/>
                </a:solidFill>
              </a:ln>
              <a:solidFill>
                <a:srgbClr val="FFCB51"/>
              </a:solidFill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7665146" y="3290615"/>
            <a:ext cx="628951" cy="1108878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637872" y="296427"/>
            <a:ext cx="894448" cy="876297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1837339" y="845081"/>
            <a:ext cx="825814" cy="959390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06C76E-7FE6-58F5-42D3-4FF0687D01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853A2A-7F3D-B6C5-B9AD-144CF5CB80A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5F08C51-317E-30F4-0EE0-8032B6934D0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0000"/>
          <a:stretch/>
        </p:blipFill>
        <p:spPr>
          <a:xfrm>
            <a:off x="0" y="0"/>
            <a:ext cx="4572000" cy="51435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F98C017-C190-7322-1634-CB7A539912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0"/>
            <a:ext cx="4572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254779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03E8361-2DBE-54FD-81DD-F037871880D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6103" t="6312" r="2934" b="5255"/>
          <a:stretch/>
        </p:blipFill>
        <p:spPr>
          <a:xfrm>
            <a:off x="1474573" y="65903"/>
            <a:ext cx="6384324" cy="5077597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B4AB9AA-7A8D-0331-3B5A-C9467132582D}"/>
              </a:ext>
            </a:extLst>
          </p:cNvPr>
          <p:cNvSpPr/>
          <p:nvPr/>
        </p:nvSpPr>
        <p:spPr>
          <a:xfrm>
            <a:off x="4233000" y="4804946"/>
            <a:ext cx="2121094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They `re not cycling.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4E14673-9864-65D8-5874-CE54122AA137}"/>
              </a:ext>
            </a:extLst>
          </p:cNvPr>
          <p:cNvSpPr/>
          <p:nvPr/>
        </p:nvSpPr>
        <p:spPr>
          <a:xfrm>
            <a:off x="4151398" y="4388935"/>
            <a:ext cx="1880643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They `re pointing.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BB8B65A-FDD2-2C16-0A9D-BF7C6D4E88AB}"/>
              </a:ext>
            </a:extLst>
          </p:cNvPr>
          <p:cNvSpPr/>
          <p:nvPr/>
        </p:nvSpPr>
        <p:spPr>
          <a:xfrm>
            <a:off x="2286061" y="1557692"/>
            <a:ext cx="4257897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They `re jumping , they`re cycling 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54E68BC-61CD-B436-2EF8-78CC80377FC0}"/>
              </a:ext>
            </a:extLst>
          </p:cNvPr>
          <p:cNvSpPr/>
          <p:nvPr/>
        </p:nvSpPr>
        <p:spPr>
          <a:xfrm>
            <a:off x="3600523" y="2035259"/>
            <a:ext cx="1628972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he`s walking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A06B8AD-E071-7E2D-854B-3D2FCF236C20}"/>
              </a:ext>
            </a:extLst>
          </p:cNvPr>
          <p:cNvSpPr/>
          <p:nvPr/>
        </p:nvSpPr>
        <p:spPr>
          <a:xfrm>
            <a:off x="3421041" y="2446263"/>
            <a:ext cx="2491388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He`s walking not cycling.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F57C278-0B9F-5F89-8F27-1E9D0E2CF9AD}"/>
              </a:ext>
            </a:extLst>
          </p:cNvPr>
          <p:cNvSpPr/>
          <p:nvPr/>
        </p:nvSpPr>
        <p:spPr>
          <a:xfrm>
            <a:off x="2225252" y="2602638"/>
            <a:ext cx="3106941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As happy as can be !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FD10F99-56AF-5846-7D16-9E38CD7408C0}"/>
              </a:ext>
            </a:extLst>
          </p:cNvPr>
          <p:cNvSpPr/>
          <p:nvPr/>
        </p:nvSpPr>
        <p:spPr>
          <a:xfrm>
            <a:off x="2218734" y="2884899"/>
            <a:ext cx="4392549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Are  you playing, are they cycling ?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60F1F06-2173-00D8-41DE-8E143020A4B8}"/>
              </a:ext>
            </a:extLst>
          </p:cNvPr>
          <p:cNvSpPr/>
          <p:nvPr/>
        </p:nvSpPr>
        <p:spPr>
          <a:xfrm>
            <a:off x="2233017" y="3110347"/>
            <a:ext cx="2446503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We`re not playing,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CE6DDF3-B448-5D05-1BEF-0F39D0627EE8}"/>
              </a:ext>
            </a:extLst>
          </p:cNvPr>
          <p:cNvSpPr/>
          <p:nvPr/>
        </p:nvSpPr>
        <p:spPr>
          <a:xfrm>
            <a:off x="2225252" y="3362466"/>
            <a:ext cx="2529860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they `re not cycling</a:t>
            </a:r>
          </a:p>
        </p:txBody>
      </p:sp>
      <p:pic>
        <p:nvPicPr>
          <p:cNvPr id="2" name="We Can 2 Term 2 (2023) WB_CD 4_12.mp3">
            <a:hlinkClick r:id="" action="ppaction://media"/>
            <a:extLst>
              <a:ext uri="{FF2B5EF4-FFF2-40B4-BE49-F238E27FC236}">
                <a16:creationId xmlns:a16="http://schemas.microsoft.com/office/drawing/2014/main" id="{CD35568E-E511-BB3D-1387-6B78812A670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09880" y="61849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8429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809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" grpId="0"/>
      <p:bldP spid="7" grpId="0"/>
      <p:bldP spid="10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EBB8ACF-25ED-BA7E-8D43-DD16A76671C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54" t="6726" r="6215" b="3263"/>
          <a:stretch/>
        </p:blipFill>
        <p:spPr>
          <a:xfrm>
            <a:off x="972065" y="90388"/>
            <a:ext cx="6466702" cy="5085834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5136B15-806C-0F97-56E8-9AF3F098ABA0}"/>
              </a:ext>
            </a:extLst>
          </p:cNvPr>
          <p:cNvSpPr/>
          <p:nvPr/>
        </p:nvSpPr>
        <p:spPr>
          <a:xfrm>
            <a:off x="1601218" y="1986975"/>
            <a:ext cx="2662908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Is he sitting?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27D25CB-4BA8-1F65-3AB6-9F98E54AE024}"/>
              </a:ext>
            </a:extLst>
          </p:cNvPr>
          <p:cNvSpPr/>
          <p:nvPr/>
        </p:nvSpPr>
        <p:spPr>
          <a:xfrm>
            <a:off x="1601218" y="2411223"/>
            <a:ext cx="2787944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Is he playing?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93D8C7E-B5C6-90D2-CB4F-D817BDF4AC65}"/>
              </a:ext>
            </a:extLst>
          </p:cNvPr>
          <p:cNvSpPr/>
          <p:nvPr/>
        </p:nvSpPr>
        <p:spPr>
          <a:xfrm>
            <a:off x="4750824" y="1986975"/>
            <a:ext cx="207620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Yes, he is.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064FF89-1DED-A52F-BAA7-8A277E77F7ED}"/>
              </a:ext>
            </a:extLst>
          </p:cNvPr>
          <p:cNvSpPr/>
          <p:nvPr/>
        </p:nvSpPr>
        <p:spPr>
          <a:xfrm>
            <a:off x="4572890" y="2411223"/>
            <a:ext cx="2432076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No, he isn`t.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F0D6084-403A-D695-E3B1-AC9927AA74F6}"/>
              </a:ext>
            </a:extLst>
          </p:cNvPr>
          <p:cNvSpPr/>
          <p:nvPr/>
        </p:nvSpPr>
        <p:spPr>
          <a:xfrm>
            <a:off x="4350787" y="3756652"/>
            <a:ext cx="2355132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Are</a:t>
            </a:r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 they standing.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8122C36-FFF1-3DBB-E1EF-B927A7B41E5B}"/>
              </a:ext>
            </a:extLst>
          </p:cNvPr>
          <p:cNvSpPr/>
          <p:nvPr/>
        </p:nvSpPr>
        <p:spPr>
          <a:xfrm>
            <a:off x="4097511" y="4492475"/>
            <a:ext cx="2938626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Are they watching T V.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4D07253-079E-C876-D000-E2B82B5B0C7F}"/>
              </a:ext>
            </a:extLst>
          </p:cNvPr>
          <p:cNvSpPr/>
          <p:nvPr/>
        </p:nvSpPr>
        <p:spPr>
          <a:xfrm>
            <a:off x="1899196" y="4492475"/>
            <a:ext cx="1795684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Is he running.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05B365-E61D-0C31-A326-3F2776BEBE63}"/>
              </a:ext>
            </a:extLst>
          </p:cNvPr>
          <p:cNvSpPr/>
          <p:nvPr/>
        </p:nvSpPr>
        <p:spPr>
          <a:xfrm>
            <a:off x="4350787" y="4068227"/>
            <a:ext cx="1582484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Yes , they are.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9167656-E533-09E2-F846-0165FFB5EB68}"/>
              </a:ext>
            </a:extLst>
          </p:cNvPr>
          <p:cNvSpPr/>
          <p:nvPr/>
        </p:nvSpPr>
        <p:spPr>
          <a:xfrm>
            <a:off x="4588831" y="4865127"/>
            <a:ext cx="1955985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No , they are not .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1EDC8E9-D835-BFFC-E50A-1DEAB624552C}"/>
              </a:ext>
            </a:extLst>
          </p:cNvPr>
          <p:cNvSpPr/>
          <p:nvPr/>
        </p:nvSpPr>
        <p:spPr>
          <a:xfrm>
            <a:off x="2203948" y="4866212"/>
            <a:ext cx="1582484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b="0" cap="none" spc="0" dirty="0">
                <a:ln w="0"/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No , he is not .</a:t>
            </a:r>
          </a:p>
        </p:txBody>
      </p:sp>
      <p:pic>
        <p:nvPicPr>
          <p:cNvPr id="3" name="We Can 2 Term 2 (2023) WB_CD 4_13.mp3">
            <a:hlinkClick r:id="" action="ppaction://media"/>
            <a:extLst>
              <a:ext uri="{FF2B5EF4-FFF2-40B4-BE49-F238E27FC236}">
                <a16:creationId xmlns:a16="http://schemas.microsoft.com/office/drawing/2014/main" id="{E68E400C-4581-EF75-771C-3907DB17FD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92760" y="98425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464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63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5" grpId="0"/>
      <p:bldP spid="7" grpId="0"/>
      <p:bldP spid="8" grpId="0"/>
      <p:bldP spid="10" grpId="0"/>
      <p:bldP spid="1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1229851" y="788591"/>
            <a:ext cx="6289508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1502788" y="1106976"/>
            <a:ext cx="5719754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8107708" y="1053102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7960924" y="360602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1680353" y="1819847"/>
            <a:ext cx="5415958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 you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2365954" y="1819847"/>
            <a:ext cx="3993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you</a:t>
            </a:r>
          </a:p>
        </p:txBody>
      </p: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7440428" y="2300139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99" name="Google Shape;5999;p63"/>
          <p:cNvGrpSpPr/>
          <p:nvPr/>
        </p:nvGrpSpPr>
        <p:grpSpPr>
          <a:xfrm rot="-529032">
            <a:off x="373711" y="34408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3914641" y="102131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231686" y="2669022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Google Shape;4985;p57">
            <a:extLst>
              <a:ext uri="{FF2B5EF4-FFF2-40B4-BE49-F238E27FC236}">
                <a16:creationId xmlns:a16="http://schemas.microsoft.com/office/drawing/2014/main" id="{8491D2CD-0AB2-D855-BE73-A61FD85C3E17}"/>
              </a:ext>
            </a:extLst>
          </p:cNvPr>
          <p:cNvSpPr/>
          <p:nvPr/>
        </p:nvSpPr>
        <p:spPr>
          <a:xfrm>
            <a:off x="2516752" y="4328601"/>
            <a:ext cx="3484738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59F697A-0064-7E00-0520-33A2399EE028}"/>
              </a:ext>
            </a:extLst>
          </p:cNvPr>
          <p:cNvSpPr/>
          <p:nvPr/>
        </p:nvSpPr>
        <p:spPr>
          <a:xfrm>
            <a:off x="2947448" y="4328601"/>
            <a:ext cx="222368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Your </a:t>
            </a:r>
            <a:r>
              <a:rPr lang="en-US" sz="28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T.Layla</a:t>
            </a:r>
            <a:endParaRPr lang="en-US" sz="28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047806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" name="Picture 6" descr="Picture 6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1734" y="409715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3" name="Picture 8" descr="Picture 8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57479" y="1629666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" name="Picture 10" descr="Picture 10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79023" y="472848"/>
            <a:ext cx="1714649" cy="115681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5" name="Picture 12" descr="Picture 12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1734" y="2885842"/>
            <a:ext cx="1714650" cy="1156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6" name="Picture 14" descr="Picture 14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279023" y="2786483"/>
            <a:ext cx="1714649" cy="1156817"/>
          </a:xfrm>
          <a:prstGeom prst="rect">
            <a:avLst/>
          </a:prstGeom>
          <a:ln w="12700">
            <a:miter lim="400000"/>
          </a:ln>
        </p:spPr>
      </p:pic>
      <p:sp>
        <p:nvSpPr>
          <p:cNvPr id="108" name="Rectangle"/>
          <p:cNvSpPr/>
          <p:nvPr/>
        </p:nvSpPr>
        <p:spPr>
          <a:xfrm>
            <a:off x="-424076" y="4660887"/>
            <a:ext cx="9677760" cy="1428751"/>
          </a:xfrm>
          <a:prstGeom prst="rect">
            <a:avLst/>
          </a:prstGeom>
          <a:solidFill>
            <a:srgbClr val="FFFFFF"/>
          </a:solidFill>
          <a:ln w="12700">
            <a:solidFill>
              <a:schemeClr val="accent1"/>
            </a:solidFill>
            <a:miter/>
          </a:ln>
        </p:spPr>
        <p:txBody>
          <a:bodyPr lIns="34289" rIns="34289" anchor="ctr"/>
          <a:lstStyle/>
          <a:p>
            <a:endParaRPr sz="1050"/>
          </a:p>
        </p:txBody>
      </p:sp>
    </p:spTree>
  </p:cSld>
  <p:clrMapOvr>
    <a:masterClrMapping/>
  </p:clrMapOvr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1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6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1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2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36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4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4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 advAuto="0"/>
      <p:bldP spid="102" grpId="1" animBg="1" advAuto="0"/>
      <p:bldP spid="103" grpId="0" animBg="1" advAuto="0"/>
      <p:bldP spid="103" grpId="1" animBg="1" advAuto="0"/>
      <p:bldP spid="104" grpId="0" animBg="1" advAuto="0"/>
      <p:bldP spid="104" grpId="1" animBg="1" advAuto="0"/>
      <p:bldP spid="105" grpId="0" animBg="1" advAuto="0"/>
      <p:bldP spid="105" grpId="1" animBg="1" advAuto="0"/>
      <p:bldP spid="106" grpId="0" animBg="1" advAuto="0"/>
      <p:bldP spid="106" grpId="1" animBg="1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2665" y="2770480"/>
            <a:ext cx="2614538" cy="182437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1" y="2640533"/>
            <a:ext cx="3078891" cy="2138651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2684965"/>
            <a:ext cx="2614538" cy="191867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69211D9-39E4-4525-4DAC-069C603109BF}"/>
              </a:ext>
            </a:extLst>
          </p:cNvPr>
          <p:cNvSpPr txBox="1"/>
          <p:nvPr/>
        </p:nvSpPr>
        <p:spPr>
          <a:xfrm>
            <a:off x="2261382" y="2462703"/>
            <a:ext cx="4607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b="0" dirty="0">
                <a:effectLst/>
              </a:rPr>
              <a:t>  </a:t>
            </a:r>
            <a:endParaRPr lang="en-SA" dirty="0"/>
          </a:p>
        </p:txBody>
      </p: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092392" y="1210718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691467" y="968326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306218" y="594742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913929" y="4683976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4" name="TextBox 173">
            <a:hlinkClick r:id="" action="ppaction://noaction" highlightClick="1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9F28B674-0919-27AB-0F31-FFE67376FA86}"/>
              </a:ext>
            </a:extLst>
          </p:cNvPr>
          <p:cNvSpPr txBox="1"/>
          <p:nvPr/>
        </p:nvSpPr>
        <p:spPr>
          <a:xfrm>
            <a:off x="-673734" y="3426360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accent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I`m fine.</a:t>
            </a:r>
            <a:endParaRPr lang="en-US" sz="2800" dirty="0">
              <a:ln w="0"/>
              <a:solidFill>
                <a:schemeClr val="accent2">
                  <a:lumMod val="5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DE5D5D62-E05F-DA6E-AF4C-A1E6CDFBE42F}"/>
              </a:ext>
            </a:extLst>
          </p:cNvPr>
          <p:cNvSpPr txBox="1"/>
          <p:nvPr/>
        </p:nvSpPr>
        <p:spPr>
          <a:xfrm>
            <a:off x="2349154" y="3342993"/>
            <a:ext cx="460716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ln w="0"/>
                <a:solidFill>
                  <a:srgbClr val="3E3A9B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3" name="applause.wav"/>
                </a:hlinkClick>
              </a:rPr>
              <a:t>Nice to meet </a:t>
            </a:r>
          </a:p>
          <a:p>
            <a:pPr algn="ctr"/>
            <a:r>
              <a:rPr lang="en-US" sz="2800" dirty="0">
                <a:ln w="0"/>
                <a:solidFill>
                  <a:srgbClr val="3E3A9B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3" name="applause.wav"/>
                </a:hlinkClick>
              </a:rPr>
              <a:t>you, too.</a:t>
            </a:r>
            <a:endParaRPr lang="en-US" sz="2800" dirty="0">
              <a:ln w="0"/>
              <a:solidFill>
                <a:srgbClr val="3E3A9B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E54DC811-478F-3358-FA46-79E6D61F7117}"/>
              </a:ext>
            </a:extLst>
          </p:cNvPr>
          <p:cNvSpPr txBox="1"/>
          <p:nvPr/>
        </p:nvSpPr>
        <p:spPr>
          <a:xfrm>
            <a:off x="5372042" y="3502332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accent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Hello</a:t>
            </a:r>
            <a:endParaRPr lang="en-US" sz="2800" dirty="0">
              <a:ln w="0"/>
              <a:solidFill>
                <a:schemeClr val="accent2">
                  <a:lumMod val="5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178" name="Picture 177">
            <a:extLst>
              <a:ext uri="{FF2B5EF4-FFF2-40B4-BE49-F238E27FC236}">
                <a16:creationId xmlns:a16="http://schemas.microsoft.com/office/drawing/2014/main" id="{464B8AF9-D209-D576-E09D-3208C7D5B34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14668" y="775460"/>
            <a:ext cx="3062426" cy="2214056"/>
          </a:xfrm>
          <a:prstGeom prst="rect">
            <a:avLst/>
          </a:prstGeom>
        </p:spPr>
      </p:pic>
      <p:pic>
        <p:nvPicPr>
          <p:cNvPr id="180" name="Picture 179">
            <a:extLst>
              <a:ext uri="{FF2B5EF4-FFF2-40B4-BE49-F238E27FC236}">
                <a16:creationId xmlns:a16="http://schemas.microsoft.com/office/drawing/2014/main" id="{4FC8AE99-8947-3B68-0573-D2AE3CF9FDB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47911" y="299184"/>
            <a:ext cx="2006600" cy="2883299"/>
          </a:xfrm>
          <a:prstGeom prst="rect">
            <a:avLst/>
          </a:prstGeom>
        </p:spPr>
      </p:pic>
      <p:sp>
        <p:nvSpPr>
          <p:cNvPr id="183" name="Rounded Rectangular Callout 182">
            <a:extLst>
              <a:ext uri="{FF2B5EF4-FFF2-40B4-BE49-F238E27FC236}">
                <a16:creationId xmlns:a16="http://schemas.microsoft.com/office/drawing/2014/main" id="{046123C8-8D0F-6FA5-F505-21B5C42EC556}"/>
              </a:ext>
            </a:extLst>
          </p:cNvPr>
          <p:cNvSpPr/>
          <p:nvPr/>
        </p:nvSpPr>
        <p:spPr>
          <a:xfrm>
            <a:off x="4238516" y="215161"/>
            <a:ext cx="4624626" cy="466351"/>
          </a:xfrm>
          <a:prstGeom prst="wedgeRoundRectCallout">
            <a:avLst>
              <a:gd name="adj1" fmla="val -47569"/>
              <a:gd name="adj2" fmla="val 152996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sz="2400" dirty="0"/>
          </a:p>
        </p:txBody>
      </p:sp>
      <p:sp>
        <p:nvSpPr>
          <p:cNvPr id="184" name="Rounded Rectangular Callout 183">
            <a:extLst>
              <a:ext uri="{FF2B5EF4-FFF2-40B4-BE49-F238E27FC236}">
                <a16:creationId xmlns:a16="http://schemas.microsoft.com/office/drawing/2014/main" id="{4F567A52-66E6-3387-D446-3B9D2084D567}"/>
              </a:ext>
            </a:extLst>
          </p:cNvPr>
          <p:cNvSpPr/>
          <p:nvPr/>
        </p:nvSpPr>
        <p:spPr>
          <a:xfrm>
            <a:off x="247478" y="167902"/>
            <a:ext cx="3685955" cy="466351"/>
          </a:xfrm>
          <a:prstGeom prst="wedgeRoundRectCallout">
            <a:avLst>
              <a:gd name="adj1" fmla="val 21291"/>
              <a:gd name="adj2" fmla="val 149981"/>
              <a:gd name="adj3" fmla="val 16667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Nice to meet you ,Omar.</a:t>
            </a:r>
            <a:endParaRPr lang="en-SA" sz="2400" dirty="0"/>
          </a:p>
        </p:txBody>
      </p:sp>
      <p:sp>
        <p:nvSpPr>
          <p:cNvPr id="185" name="Rounded Rectangular Callout 184">
            <a:extLst>
              <a:ext uri="{FF2B5EF4-FFF2-40B4-BE49-F238E27FC236}">
                <a16:creationId xmlns:a16="http://schemas.microsoft.com/office/drawing/2014/main" id="{95B640D2-8C52-0ADD-7A82-AD305FB2009F}"/>
              </a:ext>
            </a:extLst>
          </p:cNvPr>
          <p:cNvSpPr/>
          <p:nvPr/>
        </p:nvSpPr>
        <p:spPr>
          <a:xfrm>
            <a:off x="5677094" y="1587032"/>
            <a:ext cx="3232367" cy="1126550"/>
          </a:xfrm>
          <a:prstGeom prst="wedgeRoundRectCallout">
            <a:avLst>
              <a:gd name="adj1" fmla="val -59829"/>
              <a:gd name="adj2" fmla="val -44301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This is my friend ,Omar.</a:t>
            </a:r>
            <a:endParaRPr lang="en-SA" sz="2400" dirty="0"/>
          </a:p>
          <a:p>
            <a:pPr algn="ctr"/>
            <a:endParaRPr lang="en-SA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1355C6B-AE30-593E-151F-BB2FC629AFD4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8075"/>
          <a:stretch/>
        </p:blipFill>
        <p:spPr>
          <a:xfrm>
            <a:off x="5082933" y="219835"/>
            <a:ext cx="830996" cy="498162"/>
          </a:xfrm>
          <a:prstGeom prst="rect">
            <a:avLst/>
          </a:prstGeom>
        </p:spPr>
      </p:pic>
      <p:sp>
        <p:nvSpPr>
          <p:cNvPr id="3" name="Up Arrow 2">
            <a:hlinkClick r:id="rId8" action="ppaction://hlinksldjump"/>
            <a:extLst>
              <a:ext uri="{FF2B5EF4-FFF2-40B4-BE49-F238E27FC236}">
                <a16:creationId xmlns:a16="http://schemas.microsoft.com/office/drawing/2014/main" id="{035E978A-2DBE-029A-F8F9-E837AF7D0CF4}"/>
              </a:ext>
            </a:extLst>
          </p:cNvPr>
          <p:cNvSpPr/>
          <p:nvPr/>
        </p:nvSpPr>
        <p:spPr>
          <a:xfrm>
            <a:off x="454092" y="1880591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4983986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3397" y="3124494"/>
            <a:ext cx="2614538" cy="14172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0" y="3159996"/>
            <a:ext cx="3078891" cy="1394379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3143423"/>
            <a:ext cx="2614538" cy="1451437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69211D9-39E4-4525-4DAC-069C603109BF}"/>
              </a:ext>
            </a:extLst>
          </p:cNvPr>
          <p:cNvSpPr txBox="1"/>
          <p:nvPr/>
        </p:nvSpPr>
        <p:spPr>
          <a:xfrm>
            <a:off x="2261382" y="2462703"/>
            <a:ext cx="4607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b="0" dirty="0">
                <a:effectLst/>
              </a:rPr>
              <a:t>  </a:t>
            </a:r>
            <a:endParaRPr lang="en-SA" dirty="0"/>
          </a:p>
        </p:txBody>
      </p:sp>
      <p:grpSp>
        <p:nvGrpSpPr>
          <p:cNvPr id="12" name="Google Shape;5924;p42">
            <a:extLst>
              <a:ext uri="{FF2B5EF4-FFF2-40B4-BE49-F238E27FC236}">
                <a16:creationId xmlns:a16="http://schemas.microsoft.com/office/drawing/2014/main" id="{0E5F034F-1DFD-DEE1-9F2D-2D8006FE1CA2}"/>
              </a:ext>
            </a:extLst>
          </p:cNvPr>
          <p:cNvGrpSpPr/>
          <p:nvPr/>
        </p:nvGrpSpPr>
        <p:grpSpPr>
          <a:xfrm>
            <a:off x="6547130" y="314596"/>
            <a:ext cx="820256" cy="954227"/>
            <a:chOff x="3463598" y="224200"/>
            <a:chExt cx="820256" cy="954227"/>
          </a:xfrm>
        </p:grpSpPr>
        <p:sp>
          <p:nvSpPr>
            <p:cNvPr id="13" name="Google Shape;5925;p42">
              <a:extLst>
                <a:ext uri="{FF2B5EF4-FFF2-40B4-BE49-F238E27FC236}">
                  <a16:creationId xmlns:a16="http://schemas.microsoft.com/office/drawing/2014/main" id="{C67A0865-22F2-4318-280E-DF4CDC0823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" name="Google Shape;5926;p42">
              <a:extLst>
                <a:ext uri="{FF2B5EF4-FFF2-40B4-BE49-F238E27FC236}">
                  <a16:creationId xmlns:a16="http://schemas.microsoft.com/office/drawing/2014/main" id="{3CC32D3C-923F-2E22-3C9D-6E76BBEEE407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" name="Google Shape;5927;p42">
                <a:extLst>
                  <a:ext uri="{FF2B5EF4-FFF2-40B4-BE49-F238E27FC236}">
                    <a16:creationId xmlns:a16="http://schemas.microsoft.com/office/drawing/2014/main" id="{1E63CD3D-D627-8B13-7448-B1086598F0B4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28;p42">
                <a:extLst>
                  <a:ext uri="{FF2B5EF4-FFF2-40B4-BE49-F238E27FC236}">
                    <a16:creationId xmlns:a16="http://schemas.microsoft.com/office/drawing/2014/main" id="{729376EA-902B-97DA-DC26-BD77938AF49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29;p42">
                <a:extLst>
                  <a:ext uri="{FF2B5EF4-FFF2-40B4-BE49-F238E27FC236}">
                    <a16:creationId xmlns:a16="http://schemas.microsoft.com/office/drawing/2014/main" id="{C23BEF10-77F2-E775-FF13-8FA449A3A4CB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0;p42">
                <a:extLst>
                  <a:ext uri="{FF2B5EF4-FFF2-40B4-BE49-F238E27FC236}">
                    <a16:creationId xmlns:a16="http://schemas.microsoft.com/office/drawing/2014/main" id="{38683A1B-850F-F779-4C63-75EC5B3A43F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1;p42">
                <a:extLst>
                  <a:ext uri="{FF2B5EF4-FFF2-40B4-BE49-F238E27FC236}">
                    <a16:creationId xmlns:a16="http://schemas.microsoft.com/office/drawing/2014/main" id="{59036347-A980-4ABE-DC1D-577F4AA69C4E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32;p42">
                <a:extLst>
                  <a:ext uri="{FF2B5EF4-FFF2-40B4-BE49-F238E27FC236}">
                    <a16:creationId xmlns:a16="http://schemas.microsoft.com/office/drawing/2014/main" id="{51137C99-4F45-0DE7-11F0-8ABB613A461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33;p42">
                <a:extLst>
                  <a:ext uri="{FF2B5EF4-FFF2-40B4-BE49-F238E27FC236}">
                    <a16:creationId xmlns:a16="http://schemas.microsoft.com/office/drawing/2014/main" id="{8ED8B243-AA7A-894C-F201-AFDA24B58FB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34;p42">
                <a:extLst>
                  <a:ext uri="{FF2B5EF4-FFF2-40B4-BE49-F238E27FC236}">
                    <a16:creationId xmlns:a16="http://schemas.microsoft.com/office/drawing/2014/main" id="{EA4FB53F-39EC-642E-36DC-8FA38BC2C40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35;p42">
                <a:extLst>
                  <a:ext uri="{FF2B5EF4-FFF2-40B4-BE49-F238E27FC236}">
                    <a16:creationId xmlns:a16="http://schemas.microsoft.com/office/drawing/2014/main" id="{577CA699-DCAF-4104-4ED9-091AADC26FB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36;p42">
                <a:extLst>
                  <a:ext uri="{FF2B5EF4-FFF2-40B4-BE49-F238E27FC236}">
                    <a16:creationId xmlns:a16="http://schemas.microsoft.com/office/drawing/2014/main" id="{E99D5CA2-1F1E-6D26-E81D-887EBE837DD1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37;p42">
                <a:extLst>
                  <a:ext uri="{FF2B5EF4-FFF2-40B4-BE49-F238E27FC236}">
                    <a16:creationId xmlns:a16="http://schemas.microsoft.com/office/drawing/2014/main" id="{48CEAD22-9678-FAEB-BB8B-80FF53D240F8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38;p42">
                <a:extLst>
                  <a:ext uri="{FF2B5EF4-FFF2-40B4-BE49-F238E27FC236}">
                    <a16:creationId xmlns:a16="http://schemas.microsoft.com/office/drawing/2014/main" id="{CA6407CA-BD11-D55B-9105-4250BEC8A33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39;p42">
                <a:extLst>
                  <a:ext uri="{FF2B5EF4-FFF2-40B4-BE49-F238E27FC236}">
                    <a16:creationId xmlns:a16="http://schemas.microsoft.com/office/drawing/2014/main" id="{EC64546B-D4BF-179F-7F3B-73DAA1BECC5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0;p42">
                <a:extLst>
                  <a:ext uri="{FF2B5EF4-FFF2-40B4-BE49-F238E27FC236}">
                    <a16:creationId xmlns:a16="http://schemas.microsoft.com/office/drawing/2014/main" id="{26F408DA-F9EF-C7B3-879C-65BE4DAB8575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1;p42">
                <a:extLst>
                  <a:ext uri="{FF2B5EF4-FFF2-40B4-BE49-F238E27FC236}">
                    <a16:creationId xmlns:a16="http://schemas.microsoft.com/office/drawing/2014/main" id="{F73F1BD9-1EBB-ADB3-C7D3-AE3AC6F75CC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42;p42">
                <a:extLst>
                  <a:ext uri="{FF2B5EF4-FFF2-40B4-BE49-F238E27FC236}">
                    <a16:creationId xmlns:a16="http://schemas.microsoft.com/office/drawing/2014/main" id="{828E6BEB-5435-9813-2A39-1774C0C9A6C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43;p42">
                <a:extLst>
                  <a:ext uri="{FF2B5EF4-FFF2-40B4-BE49-F238E27FC236}">
                    <a16:creationId xmlns:a16="http://schemas.microsoft.com/office/drawing/2014/main" id="{9AC8BAD3-958B-17DC-6576-4BDF6051BF53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44;p42">
                <a:extLst>
                  <a:ext uri="{FF2B5EF4-FFF2-40B4-BE49-F238E27FC236}">
                    <a16:creationId xmlns:a16="http://schemas.microsoft.com/office/drawing/2014/main" id="{31CE83E0-CE0A-0D54-DD4A-EF324A044FBA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45;p42">
                <a:extLst>
                  <a:ext uri="{FF2B5EF4-FFF2-40B4-BE49-F238E27FC236}">
                    <a16:creationId xmlns:a16="http://schemas.microsoft.com/office/drawing/2014/main" id="{A0E39705-0B7E-F09F-2259-045AF99C8B77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46;p42">
                <a:extLst>
                  <a:ext uri="{FF2B5EF4-FFF2-40B4-BE49-F238E27FC236}">
                    <a16:creationId xmlns:a16="http://schemas.microsoft.com/office/drawing/2014/main" id="{367060FB-41BA-3718-9FF5-09AC84045644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947;p42">
                <a:extLst>
                  <a:ext uri="{FF2B5EF4-FFF2-40B4-BE49-F238E27FC236}">
                    <a16:creationId xmlns:a16="http://schemas.microsoft.com/office/drawing/2014/main" id="{89B9D7C8-9E37-BF9E-A20E-D27BD8C157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948;p42">
                <a:extLst>
                  <a:ext uri="{FF2B5EF4-FFF2-40B4-BE49-F238E27FC236}">
                    <a16:creationId xmlns:a16="http://schemas.microsoft.com/office/drawing/2014/main" id="{96001DFB-DE06-C9AF-BFDE-9BCE42FDD9D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949;p42">
                <a:extLst>
                  <a:ext uri="{FF2B5EF4-FFF2-40B4-BE49-F238E27FC236}">
                    <a16:creationId xmlns:a16="http://schemas.microsoft.com/office/drawing/2014/main" id="{8E73B281-A77E-3504-C9FC-1AF814E8DE6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950;p42">
                <a:extLst>
                  <a:ext uri="{FF2B5EF4-FFF2-40B4-BE49-F238E27FC236}">
                    <a16:creationId xmlns:a16="http://schemas.microsoft.com/office/drawing/2014/main" id="{E47377AC-038A-4FFB-0C46-6A975FC4CBF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951;p42">
                <a:extLst>
                  <a:ext uri="{FF2B5EF4-FFF2-40B4-BE49-F238E27FC236}">
                    <a16:creationId xmlns:a16="http://schemas.microsoft.com/office/drawing/2014/main" id="{706F9D4B-2E38-B31A-5C18-0E266242F1D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952;p42">
                <a:extLst>
                  <a:ext uri="{FF2B5EF4-FFF2-40B4-BE49-F238E27FC236}">
                    <a16:creationId xmlns:a16="http://schemas.microsoft.com/office/drawing/2014/main" id="{30FA6252-CE3F-95F5-13FF-33E9308B84ED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953;p42">
                <a:extLst>
                  <a:ext uri="{FF2B5EF4-FFF2-40B4-BE49-F238E27FC236}">
                    <a16:creationId xmlns:a16="http://schemas.microsoft.com/office/drawing/2014/main" id="{416F5DAB-CFE3-D741-88DC-F945DBCAB176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954;p42">
                <a:extLst>
                  <a:ext uri="{FF2B5EF4-FFF2-40B4-BE49-F238E27FC236}">
                    <a16:creationId xmlns:a16="http://schemas.microsoft.com/office/drawing/2014/main" id="{91AACBB9-6ACF-5519-702D-9135DFA4878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092392" y="1210718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691467" y="968326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374370" y="20222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746201" y="4582908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828;p42">
            <a:extLst>
              <a:ext uri="{FF2B5EF4-FFF2-40B4-BE49-F238E27FC236}">
                <a16:creationId xmlns:a16="http://schemas.microsoft.com/office/drawing/2014/main" id="{6379D6E1-0259-AF55-19D8-E5FD9A0551BD}"/>
              </a:ext>
            </a:extLst>
          </p:cNvPr>
          <p:cNvGrpSpPr/>
          <p:nvPr/>
        </p:nvGrpSpPr>
        <p:grpSpPr>
          <a:xfrm>
            <a:off x="7445978" y="367592"/>
            <a:ext cx="1574777" cy="2418767"/>
            <a:chOff x="6083455" y="2854984"/>
            <a:chExt cx="1330723" cy="2043913"/>
          </a:xfrm>
        </p:grpSpPr>
        <p:sp>
          <p:nvSpPr>
            <p:cNvPr id="3" name="Google Shape;5829;p42">
              <a:extLst>
                <a:ext uri="{FF2B5EF4-FFF2-40B4-BE49-F238E27FC236}">
                  <a16:creationId xmlns:a16="http://schemas.microsoft.com/office/drawing/2014/main" id="{7797DBA5-D33E-CC40-3B97-5E19F0AA5AA2}"/>
                </a:ext>
              </a:extLst>
            </p:cNvPr>
            <p:cNvSpPr/>
            <p:nvPr/>
          </p:nvSpPr>
          <p:spPr>
            <a:xfrm>
              <a:off x="6083455" y="2854984"/>
              <a:ext cx="1330723" cy="2043913"/>
            </a:xfrm>
            <a:custGeom>
              <a:avLst/>
              <a:gdLst/>
              <a:ahLst/>
              <a:cxnLst/>
              <a:rect l="l" t="t" r="r" b="b"/>
              <a:pathLst>
                <a:path w="42930" h="65938" extrusionOk="0">
                  <a:moveTo>
                    <a:pt x="21460" y="1"/>
                  </a:moveTo>
                  <a:cubicBezTo>
                    <a:pt x="9910" y="40"/>
                    <a:pt x="483" y="9268"/>
                    <a:pt x="0" y="21013"/>
                  </a:cubicBezTo>
                  <a:lnTo>
                    <a:pt x="0" y="21047"/>
                  </a:lnTo>
                  <a:lnTo>
                    <a:pt x="0" y="21083"/>
                  </a:lnTo>
                  <a:cubicBezTo>
                    <a:pt x="0" y="21142"/>
                    <a:pt x="28" y="27062"/>
                    <a:pt x="1024" y="30786"/>
                  </a:cubicBezTo>
                  <a:cubicBezTo>
                    <a:pt x="1791" y="33646"/>
                    <a:pt x="871" y="37077"/>
                    <a:pt x="860" y="37116"/>
                  </a:cubicBezTo>
                  <a:lnTo>
                    <a:pt x="857" y="37127"/>
                  </a:lnTo>
                  <a:cubicBezTo>
                    <a:pt x="726" y="37627"/>
                    <a:pt x="790" y="38148"/>
                    <a:pt x="1049" y="38597"/>
                  </a:cubicBezTo>
                  <a:cubicBezTo>
                    <a:pt x="1306" y="39052"/>
                    <a:pt x="1730" y="39376"/>
                    <a:pt x="2241" y="39512"/>
                  </a:cubicBezTo>
                  <a:lnTo>
                    <a:pt x="2266" y="39518"/>
                  </a:lnTo>
                  <a:cubicBezTo>
                    <a:pt x="2283" y="39524"/>
                    <a:pt x="3839" y="39886"/>
                    <a:pt x="5519" y="39886"/>
                  </a:cubicBezTo>
                  <a:cubicBezTo>
                    <a:pt x="5943" y="39886"/>
                    <a:pt x="6342" y="39861"/>
                    <a:pt x="6710" y="39817"/>
                  </a:cubicBezTo>
                  <a:cubicBezTo>
                    <a:pt x="6838" y="39800"/>
                    <a:pt x="6961" y="39775"/>
                    <a:pt x="7081" y="39736"/>
                  </a:cubicBezTo>
                  <a:cubicBezTo>
                    <a:pt x="7179" y="39775"/>
                    <a:pt x="7285" y="39808"/>
                    <a:pt x="7388" y="39833"/>
                  </a:cubicBezTo>
                  <a:cubicBezTo>
                    <a:pt x="7413" y="39836"/>
                    <a:pt x="7444" y="39844"/>
                    <a:pt x="7491" y="39853"/>
                  </a:cubicBezTo>
                  <a:cubicBezTo>
                    <a:pt x="6194" y="41133"/>
                    <a:pt x="5028" y="42654"/>
                    <a:pt x="4277" y="44130"/>
                  </a:cubicBezTo>
                  <a:cubicBezTo>
                    <a:pt x="3055" y="46546"/>
                    <a:pt x="2693" y="47564"/>
                    <a:pt x="2631" y="47748"/>
                  </a:cubicBezTo>
                  <a:cubicBezTo>
                    <a:pt x="2553" y="47991"/>
                    <a:pt x="2389" y="48632"/>
                    <a:pt x="2528" y="49388"/>
                  </a:cubicBezTo>
                  <a:cubicBezTo>
                    <a:pt x="2617" y="49874"/>
                    <a:pt x="2880" y="50644"/>
                    <a:pt x="3641" y="51260"/>
                  </a:cubicBezTo>
                  <a:lnTo>
                    <a:pt x="2684" y="54354"/>
                  </a:lnTo>
                  <a:cubicBezTo>
                    <a:pt x="2483" y="54954"/>
                    <a:pt x="1939" y="56965"/>
                    <a:pt x="2882" y="58999"/>
                  </a:cubicBezTo>
                  <a:cubicBezTo>
                    <a:pt x="3557" y="60439"/>
                    <a:pt x="4779" y="61488"/>
                    <a:pt x="6520" y="62115"/>
                  </a:cubicBezTo>
                  <a:cubicBezTo>
                    <a:pt x="7407" y="62433"/>
                    <a:pt x="8331" y="62749"/>
                    <a:pt x="9282" y="63050"/>
                  </a:cubicBezTo>
                  <a:lnTo>
                    <a:pt x="9282" y="63993"/>
                  </a:lnTo>
                  <a:cubicBezTo>
                    <a:pt x="9282" y="65067"/>
                    <a:pt x="10155" y="65937"/>
                    <a:pt x="11229" y="65937"/>
                  </a:cubicBezTo>
                  <a:lnTo>
                    <a:pt x="32320" y="65937"/>
                  </a:lnTo>
                  <a:cubicBezTo>
                    <a:pt x="32839" y="65937"/>
                    <a:pt x="33330" y="65736"/>
                    <a:pt x="33696" y="65371"/>
                  </a:cubicBezTo>
                  <a:cubicBezTo>
                    <a:pt x="34064" y="65000"/>
                    <a:pt x="34265" y="64512"/>
                    <a:pt x="34265" y="63993"/>
                  </a:cubicBezTo>
                  <a:lnTo>
                    <a:pt x="34265" y="63047"/>
                  </a:lnTo>
                  <a:cubicBezTo>
                    <a:pt x="35208" y="62746"/>
                    <a:pt x="36120" y="62436"/>
                    <a:pt x="36999" y="62118"/>
                  </a:cubicBezTo>
                  <a:cubicBezTo>
                    <a:pt x="38717" y="61499"/>
                    <a:pt x="39978" y="60416"/>
                    <a:pt x="40637" y="58999"/>
                  </a:cubicBezTo>
                  <a:cubicBezTo>
                    <a:pt x="41585" y="56957"/>
                    <a:pt x="41027" y="54934"/>
                    <a:pt x="40843" y="54388"/>
                  </a:cubicBezTo>
                  <a:lnTo>
                    <a:pt x="39903" y="51347"/>
                  </a:lnTo>
                  <a:cubicBezTo>
                    <a:pt x="40570" y="50847"/>
                    <a:pt x="41010" y="50150"/>
                    <a:pt x="41150" y="49341"/>
                  </a:cubicBezTo>
                  <a:cubicBezTo>
                    <a:pt x="41278" y="48579"/>
                    <a:pt x="41108" y="47952"/>
                    <a:pt x="41027" y="47717"/>
                  </a:cubicBezTo>
                  <a:cubicBezTo>
                    <a:pt x="40888" y="47296"/>
                    <a:pt x="40416" y="46147"/>
                    <a:pt x="39392" y="44130"/>
                  </a:cubicBezTo>
                  <a:cubicBezTo>
                    <a:pt x="38633" y="42637"/>
                    <a:pt x="37448" y="41091"/>
                    <a:pt x="36128" y="39800"/>
                  </a:cubicBezTo>
                  <a:lnTo>
                    <a:pt x="36128" y="39800"/>
                  </a:lnTo>
                  <a:cubicBezTo>
                    <a:pt x="36142" y="39805"/>
                    <a:pt x="36159" y="39805"/>
                    <a:pt x="36173" y="39808"/>
                  </a:cubicBezTo>
                  <a:lnTo>
                    <a:pt x="36192" y="39811"/>
                  </a:lnTo>
                  <a:lnTo>
                    <a:pt x="36215" y="39817"/>
                  </a:lnTo>
                  <a:cubicBezTo>
                    <a:pt x="36580" y="39861"/>
                    <a:pt x="36982" y="39886"/>
                    <a:pt x="37403" y="39886"/>
                  </a:cubicBezTo>
                  <a:cubicBezTo>
                    <a:pt x="38876" y="39886"/>
                    <a:pt x="40274" y="39602"/>
                    <a:pt x="40584" y="39538"/>
                  </a:cubicBezTo>
                  <a:cubicBezTo>
                    <a:pt x="41122" y="39429"/>
                    <a:pt x="41585" y="39097"/>
                    <a:pt x="41867" y="38623"/>
                  </a:cubicBezTo>
                  <a:cubicBezTo>
                    <a:pt x="42143" y="38159"/>
                    <a:pt x="42213" y="37613"/>
                    <a:pt x="42065" y="37099"/>
                  </a:cubicBezTo>
                  <a:cubicBezTo>
                    <a:pt x="42004" y="36854"/>
                    <a:pt x="41164" y="33554"/>
                    <a:pt x="41906" y="30786"/>
                  </a:cubicBezTo>
                  <a:cubicBezTo>
                    <a:pt x="42902" y="27081"/>
                    <a:pt x="42930" y="21133"/>
                    <a:pt x="42930" y="21075"/>
                  </a:cubicBezTo>
                  <a:lnTo>
                    <a:pt x="42930" y="21041"/>
                  </a:lnTo>
                  <a:lnTo>
                    <a:pt x="42930" y="21005"/>
                  </a:lnTo>
                  <a:cubicBezTo>
                    <a:pt x="42447" y="9268"/>
                    <a:pt x="33020" y="40"/>
                    <a:pt x="21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5830;p42">
              <a:extLst>
                <a:ext uri="{FF2B5EF4-FFF2-40B4-BE49-F238E27FC236}">
                  <a16:creationId xmlns:a16="http://schemas.microsoft.com/office/drawing/2014/main" id="{89CE9FF3-4CCC-EC07-AFC2-D60D6F0EE412}"/>
                </a:ext>
              </a:extLst>
            </p:cNvPr>
            <p:cNvGrpSpPr/>
            <p:nvPr/>
          </p:nvGrpSpPr>
          <p:grpSpPr>
            <a:xfrm>
              <a:off x="6141677" y="2916012"/>
              <a:ext cx="1213951" cy="1921711"/>
              <a:chOff x="6141840" y="2914464"/>
              <a:chExt cx="1225841" cy="1940535"/>
            </a:xfrm>
          </p:grpSpPr>
          <p:sp>
            <p:nvSpPr>
              <p:cNvPr id="8" name="Google Shape;5831;p42">
                <a:extLst>
                  <a:ext uri="{FF2B5EF4-FFF2-40B4-BE49-F238E27FC236}">
                    <a16:creationId xmlns:a16="http://schemas.microsoft.com/office/drawing/2014/main" id="{B9C6ED91-4AEB-1E2D-2B26-02CB19796A13}"/>
                  </a:ext>
                </a:extLst>
              </p:cNvPr>
              <p:cNvSpPr/>
              <p:nvPr/>
            </p:nvSpPr>
            <p:spPr>
              <a:xfrm>
                <a:off x="6184471" y="4359588"/>
                <a:ext cx="362057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4360" extrusionOk="0">
                    <a:moveTo>
                      <a:pt x="3499" y="0"/>
                    </a:moveTo>
                    <a:lnTo>
                      <a:pt x="1424" y="6718"/>
                    </a:lnTo>
                    <a:cubicBezTo>
                      <a:pt x="1424" y="6718"/>
                      <a:pt x="1" y="10573"/>
                      <a:pt x="4066" y="12038"/>
                    </a:cubicBezTo>
                    <a:cubicBezTo>
                      <a:pt x="8133" y="13503"/>
                      <a:pt x="11651" y="14359"/>
                      <a:pt x="11651" y="14359"/>
                    </a:cubicBezTo>
                    <a:lnTo>
                      <a:pt x="11651" y="268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832;p42">
                <a:extLst>
                  <a:ext uri="{FF2B5EF4-FFF2-40B4-BE49-F238E27FC236}">
                    <a16:creationId xmlns:a16="http://schemas.microsoft.com/office/drawing/2014/main" id="{DBD016B9-6597-4B34-45EF-1F772E107D03}"/>
                  </a:ext>
                </a:extLst>
              </p:cNvPr>
              <p:cNvSpPr/>
              <p:nvPr/>
            </p:nvSpPr>
            <p:spPr>
              <a:xfrm>
                <a:off x="6203114" y="4353125"/>
                <a:ext cx="349814" cy="458630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60" extrusionOk="0">
                    <a:moveTo>
                      <a:pt x="3028" y="462"/>
                    </a:moveTo>
                    <a:lnTo>
                      <a:pt x="10850" y="3037"/>
                    </a:lnTo>
                    <a:lnTo>
                      <a:pt x="10850" y="14299"/>
                    </a:lnTo>
                    <a:cubicBezTo>
                      <a:pt x="9974" y="14076"/>
                      <a:pt x="6931" y="13273"/>
                      <a:pt x="3533" y="12051"/>
                    </a:cubicBezTo>
                    <a:cubicBezTo>
                      <a:pt x="2355" y="11627"/>
                      <a:pt x="1541" y="10952"/>
                      <a:pt x="1119" y="10050"/>
                    </a:cubicBezTo>
                    <a:cubicBezTo>
                      <a:pt x="436" y="8591"/>
                      <a:pt x="1005" y="7010"/>
                      <a:pt x="1016" y="6982"/>
                    </a:cubicBezTo>
                    <a:lnTo>
                      <a:pt x="3028" y="462"/>
                    </a:lnTo>
                    <a:close/>
                    <a:moveTo>
                      <a:pt x="2899" y="0"/>
                    </a:moveTo>
                    <a:cubicBezTo>
                      <a:pt x="2866" y="0"/>
                      <a:pt x="2834" y="8"/>
                      <a:pt x="2804" y="24"/>
                    </a:cubicBezTo>
                    <a:cubicBezTo>
                      <a:pt x="2754" y="49"/>
                      <a:pt x="2721" y="91"/>
                      <a:pt x="2704" y="141"/>
                    </a:cubicBezTo>
                    <a:lnTo>
                      <a:pt x="631" y="6848"/>
                    </a:lnTo>
                    <a:cubicBezTo>
                      <a:pt x="606" y="6920"/>
                      <a:pt x="1" y="8605"/>
                      <a:pt x="751" y="10218"/>
                    </a:cubicBezTo>
                    <a:cubicBezTo>
                      <a:pt x="1220" y="11225"/>
                      <a:pt x="2110" y="11967"/>
                      <a:pt x="3396" y="12430"/>
                    </a:cubicBezTo>
                    <a:cubicBezTo>
                      <a:pt x="7427" y="13884"/>
                      <a:pt x="10970" y="14743"/>
                      <a:pt x="11006" y="14754"/>
                    </a:cubicBezTo>
                    <a:cubicBezTo>
                      <a:pt x="11023" y="14757"/>
                      <a:pt x="11037" y="14760"/>
                      <a:pt x="11054" y="14760"/>
                    </a:cubicBezTo>
                    <a:cubicBezTo>
                      <a:pt x="11096" y="14760"/>
                      <a:pt x="11143" y="14748"/>
                      <a:pt x="11179" y="14709"/>
                    </a:cubicBezTo>
                    <a:cubicBezTo>
                      <a:pt x="11230" y="14673"/>
                      <a:pt x="11257" y="14614"/>
                      <a:pt x="11257" y="14550"/>
                    </a:cubicBezTo>
                    <a:lnTo>
                      <a:pt x="11257" y="2883"/>
                    </a:lnTo>
                    <a:cubicBezTo>
                      <a:pt x="11257" y="2797"/>
                      <a:pt x="11202" y="2719"/>
                      <a:pt x="11118" y="2691"/>
                    </a:cubicBezTo>
                    <a:lnTo>
                      <a:pt x="2961" y="10"/>
                    </a:lnTo>
                    <a:cubicBezTo>
                      <a:pt x="2940" y="4"/>
                      <a:pt x="2919" y="0"/>
                      <a:pt x="289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833;p42">
                <a:extLst>
                  <a:ext uri="{FF2B5EF4-FFF2-40B4-BE49-F238E27FC236}">
                    <a16:creationId xmlns:a16="http://schemas.microsoft.com/office/drawing/2014/main" id="{555D50C4-785F-1CD4-E088-A74FCBB24FF8}"/>
                  </a:ext>
                </a:extLst>
              </p:cNvPr>
              <p:cNvSpPr/>
              <p:nvPr/>
            </p:nvSpPr>
            <p:spPr>
              <a:xfrm>
                <a:off x="6307360" y="4530203"/>
                <a:ext cx="203773" cy="89582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883" extrusionOk="0">
                    <a:moveTo>
                      <a:pt x="187" y="1"/>
                    </a:moveTo>
                    <a:cubicBezTo>
                      <a:pt x="49" y="1"/>
                      <a:pt x="0" y="225"/>
                      <a:pt x="152" y="273"/>
                    </a:cubicBezTo>
                    <a:cubicBezTo>
                      <a:pt x="2273" y="948"/>
                      <a:pt x="4329" y="1813"/>
                      <a:pt x="6287" y="2864"/>
                    </a:cubicBezTo>
                    <a:cubicBezTo>
                      <a:pt x="6310" y="2877"/>
                      <a:pt x="6332" y="2882"/>
                      <a:pt x="6353" y="2882"/>
                    </a:cubicBezTo>
                    <a:cubicBezTo>
                      <a:pt x="6475" y="2882"/>
                      <a:pt x="6558" y="2699"/>
                      <a:pt x="6427" y="2627"/>
                    </a:cubicBezTo>
                    <a:cubicBezTo>
                      <a:pt x="4446" y="1567"/>
                      <a:pt x="2370" y="688"/>
                      <a:pt x="231" y="8"/>
                    </a:cubicBezTo>
                    <a:cubicBezTo>
                      <a:pt x="215" y="3"/>
                      <a:pt x="201" y="1"/>
                      <a:pt x="1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4;p42">
                <a:extLst>
                  <a:ext uri="{FF2B5EF4-FFF2-40B4-BE49-F238E27FC236}">
                    <a16:creationId xmlns:a16="http://schemas.microsoft.com/office/drawing/2014/main" id="{303762CC-B787-E887-7038-0393EB4ADE85}"/>
                  </a:ext>
                </a:extLst>
              </p:cNvPr>
              <p:cNvSpPr/>
              <p:nvPr/>
            </p:nvSpPr>
            <p:spPr>
              <a:xfrm>
                <a:off x="6981186" y="4359588"/>
                <a:ext cx="36202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1" h="14360" extrusionOk="0">
                    <a:moveTo>
                      <a:pt x="8155" y="0"/>
                    </a:moveTo>
                    <a:lnTo>
                      <a:pt x="1" y="2684"/>
                    </a:lnTo>
                    <a:lnTo>
                      <a:pt x="1" y="14359"/>
                    </a:lnTo>
                    <a:cubicBezTo>
                      <a:pt x="1" y="14359"/>
                      <a:pt x="3519" y="13503"/>
                      <a:pt x="7586" y="12038"/>
                    </a:cubicBezTo>
                    <a:cubicBezTo>
                      <a:pt x="11651" y="10573"/>
                      <a:pt x="10228" y="6718"/>
                      <a:pt x="10228" y="6718"/>
                    </a:cubicBezTo>
                    <a:lnTo>
                      <a:pt x="8155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5;p42">
                <a:extLst>
                  <a:ext uri="{FF2B5EF4-FFF2-40B4-BE49-F238E27FC236}">
                    <a16:creationId xmlns:a16="http://schemas.microsoft.com/office/drawing/2014/main" id="{954908B4-05DF-9C79-48FC-E309417547C1}"/>
                  </a:ext>
                </a:extLst>
              </p:cNvPr>
              <p:cNvSpPr/>
              <p:nvPr/>
            </p:nvSpPr>
            <p:spPr>
              <a:xfrm>
                <a:off x="6974785" y="4353311"/>
                <a:ext cx="349814" cy="458537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57" extrusionOk="0">
                    <a:moveTo>
                      <a:pt x="8227" y="456"/>
                    </a:moveTo>
                    <a:lnTo>
                      <a:pt x="10245" y="6984"/>
                    </a:lnTo>
                    <a:cubicBezTo>
                      <a:pt x="10250" y="7001"/>
                      <a:pt x="10819" y="8580"/>
                      <a:pt x="10138" y="10042"/>
                    </a:cubicBezTo>
                    <a:cubicBezTo>
                      <a:pt x="9717" y="10948"/>
                      <a:pt x="8905" y="11621"/>
                      <a:pt x="7723" y="12045"/>
                    </a:cubicBezTo>
                    <a:cubicBezTo>
                      <a:pt x="4325" y="13269"/>
                      <a:pt x="1278" y="14073"/>
                      <a:pt x="405" y="14296"/>
                    </a:cubicBezTo>
                    <a:lnTo>
                      <a:pt x="405" y="3031"/>
                    </a:lnTo>
                    <a:lnTo>
                      <a:pt x="8227" y="456"/>
                    </a:lnTo>
                    <a:close/>
                    <a:moveTo>
                      <a:pt x="8361" y="1"/>
                    </a:moveTo>
                    <a:cubicBezTo>
                      <a:pt x="8340" y="1"/>
                      <a:pt x="8318" y="5"/>
                      <a:pt x="8297" y="12"/>
                    </a:cubicBezTo>
                    <a:lnTo>
                      <a:pt x="140" y="2693"/>
                    </a:lnTo>
                    <a:cubicBezTo>
                      <a:pt x="56" y="2718"/>
                      <a:pt x="0" y="2797"/>
                      <a:pt x="0" y="2886"/>
                    </a:cubicBezTo>
                    <a:lnTo>
                      <a:pt x="0" y="14555"/>
                    </a:lnTo>
                    <a:cubicBezTo>
                      <a:pt x="0" y="14614"/>
                      <a:pt x="28" y="14675"/>
                      <a:pt x="79" y="14715"/>
                    </a:cubicBezTo>
                    <a:cubicBezTo>
                      <a:pt x="112" y="14742"/>
                      <a:pt x="159" y="14754"/>
                      <a:pt x="204" y="14754"/>
                    </a:cubicBezTo>
                    <a:lnTo>
                      <a:pt x="251" y="14756"/>
                    </a:lnTo>
                    <a:cubicBezTo>
                      <a:pt x="291" y="14748"/>
                      <a:pt x="3831" y="13883"/>
                      <a:pt x="7862" y="12432"/>
                    </a:cubicBezTo>
                    <a:cubicBezTo>
                      <a:pt x="9148" y="11969"/>
                      <a:pt x="10041" y="11227"/>
                      <a:pt x="10507" y="10217"/>
                    </a:cubicBezTo>
                    <a:cubicBezTo>
                      <a:pt x="11257" y="8605"/>
                      <a:pt x="10655" y="6920"/>
                      <a:pt x="10629" y="6861"/>
                    </a:cubicBezTo>
                    <a:lnTo>
                      <a:pt x="8554" y="143"/>
                    </a:lnTo>
                    <a:cubicBezTo>
                      <a:pt x="8537" y="90"/>
                      <a:pt x="8504" y="51"/>
                      <a:pt x="8453" y="26"/>
                    </a:cubicBezTo>
                    <a:cubicBezTo>
                      <a:pt x="8425" y="10"/>
                      <a:pt x="8393" y="1"/>
                      <a:pt x="83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6;p42">
                <a:extLst>
                  <a:ext uri="{FF2B5EF4-FFF2-40B4-BE49-F238E27FC236}">
                    <a16:creationId xmlns:a16="http://schemas.microsoft.com/office/drawing/2014/main" id="{E045088A-978B-E5FA-DFE0-B3E76204B55C}"/>
                  </a:ext>
                </a:extLst>
              </p:cNvPr>
              <p:cNvSpPr/>
              <p:nvPr/>
            </p:nvSpPr>
            <p:spPr>
              <a:xfrm>
                <a:off x="7016484" y="4530141"/>
                <a:ext cx="203805" cy="89551"/>
              </a:xfrm>
              <a:custGeom>
                <a:avLst/>
                <a:gdLst/>
                <a:ahLst/>
                <a:cxnLst/>
                <a:rect l="l" t="t" r="r" b="b"/>
                <a:pathLst>
                  <a:path w="6559" h="2882" extrusionOk="0">
                    <a:moveTo>
                      <a:pt x="6372" y="1"/>
                    </a:moveTo>
                    <a:cubicBezTo>
                      <a:pt x="6359" y="1"/>
                      <a:pt x="6345" y="3"/>
                      <a:pt x="6330" y="7"/>
                    </a:cubicBezTo>
                    <a:cubicBezTo>
                      <a:pt x="4191" y="688"/>
                      <a:pt x="2112" y="1564"/>
                      <a:pt x="134" y="2627"/>
                    </a:cubicBezTo>
                    <a:cubicBezTo>
                      <a:pt x="1" y="2698"/>
                      <a:pt x="83" y="2881"/>
                      <a:pt x="207" y="2881"/>
                    </a:cubicBezTo>
                    <a:cubicBezTo>
                      <a:pt x="228" y="2881"/>
                      <a:pt x="251" y="2876"/>
                      <a:pt x="274" y="2864"/>
                    </a:cubicBezTo>
                    <a:cubicBezTo>
                      <a:pt x="2235" y="1815"/>
                      <a:pt x="4288" y="947"/>
                      <a:pt x="6408" y="272"/>
                    </a:cubicBezTo>
                    <a:cubicBezTo>
                      <a:pt x="6559" y="226"/>
                      <a:pt x="6514" y="1"/>
                      <a:pt x="63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7;p42">
                <a:extLst>
                  <a:ext uri="{FF2B5EF4-FFF2-40B4-BE49-F238E27FC236}">
                    <a16:creationId xmlns:a16="http://schemas.microsoft.com/office/drawing/2014/main" id="{5A847ACA-F6B4-BC35-1CAF-488D0C17D0AF}"/>
                  </a:ext>
                </a:extLst>
              </p:cNvPr>
              <p:cNvSpPr/>
              <p:nvPr/>
            </p:nvSpPr>
            <p:spPr>
              <a:xfrm>
                <a:off x="6148085" y="2920617"/>
                <a:ext cx="1213195" cy="1128522"/>
              </a:xfrm>
              <a:custGeom>
                <a:avLst/>
                <a:gdLst/>
                <a:ahLst/>
                <a:cxnLst/>
                <a:rect l="l" t="t" r="r" b="b"/>
                <a:pathLst>
                  <a:path w="39044" h="36319" extrusionOk="0">
                    <a:moveTo>
                      <a:pt x="19520" y="1"/>
                    </a:moveTo>
                    <a:cubicBezTo>
                      <a:pt x="8983" y="37"/>
                      <a:pt x="441" y="8459"/>
                      <a:pt x="0" y="19139"/>
                    </a:cubicBezTo>
                    <a:cubicBezTo>
                      <a:pt x="0" y="19139"/>
                      <a:pt x="31" y="24880"/>
                      <a:pt x="957" y="28339"/>
                    </a:cubicBezTo>
                    <a:cubicBezTo>
                      <a:pt x="1886" y="31799"/>
                      <a:pt x="787" y="35682"/>
                      <a:pt x="787" y="35682"/>
                    </a:cubicBezTo>
                    <a:cubicBezTo>
                      <a:pt x="787" y="35682"/>
                      <a:pt x="2175" y="35993"/>
                      <a:pt x="3589" y="35993"/>
                    </a:cubicBezTo>
                    <a:cubicBezTo>
                      <a:pt x="3907" y="35993"/>
                      <a:pt x="4226" y="35977"/>
                      <a:pt x="4531" y="35939"/>
                    </a:cubicBezTo>
                    <a:cubicBezTo>
                      <a:pt x="4531" y="35939"/>
                      <a:pt x="5429" y="33869"/>
                      <a:pt x="5429" y="32306"/>
                    </a:cubicBezTo>
                    <a:cubicBezTo>
                      <a:pt x="5429" y="32306"/>
                      <a:pt x="6149" y="34572"/>
                      <a:pt x="5892" y="35994"/>
                    </a:cubicBezTo>
                    <a:cubicBezTo>
                      <a:pt x="5892" y="35994"/>
                      <a:pt x="6682" y="36188"/>
                      <a:pt x="7671" y="36188"/>
                    </a:cubicBezTo>
                    <a:cubicBezTo>
                      <a:pt x="8166" y="36188"/>
                      <a:pt x="8711" y="36140"/>
                      <a:pt x="9232" y="35994"/>
                    </a:cubicBezTo>
                    <a:cubicBezTo>
                      <a:pt x="9232" y="35994"/>
                      <a:pt x="9976" y="34505"/>
                      <a:pt x="9985" y="33322"/>
                    </a:cubicBezTo>
                    <a:cubicBezTo>
                      <a:pt x="9985" y="33322"/>
                      <a:pt x="10914" y="35300"/>
                      <a:pt x="10746" y="36190"/>
                    </a:cubicBezTo>
                    <a:cubicBezTo>
                      <a:pt x="10746" y="36190"/>
                      <a:pt x="11955" y="36317"/>
                      <a:pt x="13223" y="36317"/>
                    </a:cubicBezTo>
                    <a:cubicBezTo>
                      <a:pt x="13856" y="36317"/>
                      <a:pt x="14504" y="36286"/>
                      <a:pt x="15023" y="36190"/>
                    </a:cubicBezTo>
                    <a:lnTo>
                      <a:pt x="15944" y="36318"/>
                    </a:lnTo>
                    <a:lnTo>
                      <a:pt x="23100" y="36318"/>
                    </a:lnTo>
                    <a:lnTo>
                      <a:pt x="24020" y="36190"/>
                    </a:lnTo>
                    <a:cubicBezTo>
                      <a:pt x="24538" y="36286"/>
                      <a:pt x="25186" y="36317"/>
                      <a:pt x="25819" y="36317"/>
                    </a:cubicBezTo>
                    <a:cubicBezTo>
                      <a:pt x="27085" y="36317"/>
                      <a:pt x="28294" y="36190"/>
                      <a:pt x="28294" y="36190"/>
                    </a:cubicBezTo>
                    <a:cubicBezTo>
                      <a:pt x="28127" y="35297"/>
                      <a:pt x="29059" y="33322"/>
                      <a:pt x="29059" y="33322"/>
                    </a:cubicBezTo>
                    <a:cubicBezTo>
                      <a:pt x="29064" y="34502"/>
                      <a:pt x="29812" y="35994"/>
                      <a:pt x="29812" y="35994"/>
                    </a:cubicBezTo>
                    <a:cubicBezTo>
                      <a:pt x="30333" y="36140"/>
                      <a:pt x="30877" y="36188"/>
                      <a:pt x="31371" y="36188"/>
                    </a:cubicBezTo>
                    <a:cubicBezTo>
                      <a:pt x="32360" y="36188"/>
                      <a:pt x="33148" y="35994"/>
                      <a:pt x="33148" y="35994"/>
                    </a:cubicBezTo>
                    <a:cubicBezTo>
                      <a:pt x="32897" y="34572"/>
                      <a:pt x="33612" y="32306"/>
                      <a:pt x="33612" y="32306"/>
                    </a:cubicBezTo>
                    <a:cubicBezTo>
                      <a:pt x="33612" y="33869"/>
                      <a:pt x="34513" y="35939"/>
                      <a:pt x="34513" y="35939"/>
                    </a:cubicBezTo>
                    <a:cubicBezTo>
                      <a:pt x="34817" y="35977"/>
                      <a:pt x="35136" y="35993"/>
                      <a:pt x="35453" y="35993"/>
                    </a:cubicBezTo>
                    <a:cubicBezTo>
                      <a:pt x="36866" y="35993"/>
                      <a:pt x="38254" y="35682"/>
                      <a:pt x="38254" y="35682"/>
                    </a:cubicBezTo>
                    <a:cubicBezTo>
                      <a:pt x="38254" y="35682"/>
                      <a:pt x="37155" y="31801"/>
                      <a:pt x="38084" y="28339"/>
                    </a:cubicBezTo>
                    <a:cubicBezTo>
                      <a:pt x="39015" y="24877"/>
                      <a:pt x="39043" y="19139"/>
                      <a:pt x="39043" y="19139"/>
                    </a:cubicBezTo>
                    <a:cubicBezTo>
                      <a:pt x="38600" y="8459"/>
                      <a:pt x="30060" y="37"/>
                      <a:pt x="195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8;p42">
                <a:extLst>
                  <a:ext uri="{FF2B5EF4-FFF2-40B4-BE49-F238E27FC236}">
                    <a16:creationId xmlns:a16="http://schemas.microsoft.com/office/drawing/2014/main" id="{E24E6C47-39BB-8A86-31AE-2117ED49295B}"/>
                  </a:ext>
                </a:extLst>
              </p:cNvPr>
              <p:cNvSpPr/>
              <p:nvPr/>
            </p:nvSpPr>
            <p:spPr>
              <a:xfrm>
                <a:off x="6141840" y="2914464"/>
                <a:ext cx="1225841" cy="1140982"/>
              </a:xfrm>
              <a:custGeom>
                <a:avLst/>
                <a:gdLst/>
                <a:ahLst/>
                <a:cxnLst/>
                <a:rect l="l" t="t" r="r" b="b"/>
                <a:pathLst>
                  <a:path w="39451" h="36720" extrusionOk="0">
                    <a:moveTo>
                      <a:pt x="19730" y="402"/>
                    </a:moveTo>
                    <a:cubicBezTo>
                      <a:pt x="30124" y="436"/>
                      <a:pt x="38608" y="8761"/>
                      <a:pt x="39049" y="19337"/>
                    </a:cubicBezTo>
                    <a:cubicBezTo>
                      <a:pt x="39049" y="19392"/>
                      <a:pt x="39010" y="25089"/>
                      <a:pt x="38098" y="28484"/>
                    </a:cubicBezTo>
                    <a:cubicBezTo>
                      <a:pt x="37277" y="31539"/>
                      <a:pt x="37994" y="34862"/>
                      <a:pt x="38212" y="35727"/>
                    </a:cubicBezTo>
                    <a:cubicBezTo>
                      <a:pt x="37777" y="35811"/>
                      <a:pt x="36720" y="35989"/>
                      <a:pt x="35660" y="35989"/>
                    </a:cubicBezTo>
                    <a:cubicBezTo>
                      <a:pt x="35388" y="35989"/>
                      <a:pt x="35117" y="35978"/>
                      <a:pt x="34856" y="35950"/>
                    </a:cubicBezTo>
                    <a:cubicBezTo>
                      <a:pt x="34675" y="35512"/>
                      <a:pt x="34016" y="33810"/>
                      <a:pt x="34016" y="32504"/>
                    </a:cubicBezTo>
                    <a:cubicBezTo>
                      <a:pt x="34016" y="32407"/>
                      <a:pt x="33944" y="32323"/>
                      <a:pt x="33846" y="32306"/>
                    </a:cubicBezTo>
                    <a:cubicBezTo>
                      <a:pt x="33836" y="32305"/>
                      <a:pt x="33827" y="32304"/>
                      <a:pt x="33817" y="32304"/>
                    </a:cubicBezTo>
                    <a:cubicBezTo>
                      <a:pt x="33730" y="32304"/>
                      <a:pt x="33651" y="32360"/>
                      <a:pt x="33623" y="32446"/>
                    </a:cubicBezTo>
                    <a:cubicBezTo>
                      <a:pt x="33595" y="32538"/>
                      <a:pt x="32953" y="34583"/>
                      <a:pt x="33123" y="36033"/>
                    </a:cubicBezTo>
                    <a:cubicBezTo>
                      <a:pt x="32840" y="36089"/>
                      <a:pt x="32254" y="36182"/>
                      <a:pt x="31574" y="36182"/>
                    </a:cubicBezTo>
                    <a:cubicBezTo>
                      <a:pt x="31122" y="36182"/>
                      <a:pt x="30629" y="36141"/>
                      <a:pt x="30155" y="36019"/>
                    </a:cubicBezTo>
                    <a:cubicBezTo>
                      <a:pt x="30007" y="35699"/>
                      <a:pt x="29469" y="34485"/>
                      <a:pt x="29463" y="33520"/>
                    </a:cubicBezTo>
                    <a:cubicBezTo>
                      <a:pt x="29463" y="33425"/>
                      <a:pt x="29399" y="33347"/>
                      <a:pt x="29304" y="33325"/>
                    </a:cubicBezTo>
                    <a:cubicBezTo>
                      <a:pt x="29290" y="33322"/>
                      <a:pt x="29275" y="33320"/>
                      <a:pt x="29261" y="33320"/>
                    </a:cubicBezTo>
                    <a:cubicBezTo>
                      <a:pt x="29185" y="33320"/>
                      <a:pt x="29114" y="33363"/>
                      <a:pt x="29078" y="33436"/>
                    </a:cubicBezTo>
                    <a:cubicBezTo>
                      <a:pt x="29045" y="33514"/>
                      <a:pt x="28250" y="35205"/>
                      <a:pt x="28278" y="36206"/>
                    </a:cubicBezTo>
                    <a:cubicBezTo>
                      <a:pt x="27881" y="36241"/>
                      <a:pt x="26962" y="36314"/>
                      <a:pt x="26017" y="36314"/>
                    </a:cubicBezTo>
                    <a:cubicBezTo>
                      <a:pt x="25452" y="36314"/>
                      <a:pt x="24877" y="36288"/>
                      <a:pt x="24400" y="36212"/>
                    </a:cubicBezTo>
                    <a:lnTo>
                      <a:pt x="23153" y="36312"/>
                    </a:lnTo>
                    <a:lnTo>
                      <a:pt x="19657" y="36312"/>
                    </a:lnTo>
                    <a:lnTo>
                      <a:pt x="19657" y="36310"/>
                    </a:lnTo>
                    <a:lnTo>
                      <a:pt x="16304" y="36310"/>
                    </a:lnTo>
                    <a:lnTo>
                      <a:pt x="15060" y="36209"/>
                    </a:lnTo>
                    <a:cubicBezTo>
                      <a:pt x="14584" y="36284"/>
                      <a:pt x="14013" y="36310"/>
                      <a:pt x="13451" y="36310"/>
                    </a:cubicBezTo>
                    <a:cubicBezTo>
                      <a:pt x="12501" y="36310"/>
                      <a:pt x="11576" y="36236"/>
                      <a:pt x="11182" y="36201"/>
                    </a:cubicBezTo>
                    <a:cubicBezTo>
                      <a:pt x="11210" y="35205"/>
                      <a:pt x="10415" y="33509"/>
                      <a:pt x="10381" y="33433"/>
                    </a:cubicBezTo>
                    <a:cubicBezTo>
                      <a:pt x="10348" y="33359"/>
                      <a:pt x="10272" y="33318"/>
                      <a:pt x="10193" y="33318"/>
                    </a:cubicBezTo>
                    <a:cubicBezTo>
                      <a:pt x="10179" y="33318"/>
                      <a:pt x="10166" y="33319"/>
                      <a:pt x="10152" y="33322"/>
                    </a:cubicBezTo>
                    <a:cubicBezTo>
                      <a:pt x="10063" y="33339"/>
                      <a:pt x="9996" y="33422"/>
                      <a:pt x="9996" y="33517"/>
                    </a:cubicBezTo>
                    <a:cubicBezTo>
                      <a:pt x="9991" y="34482"/>
                      <a:pt x="9452" y="35696"/>
                      <a:pt x="9301" y="36017"/>
                    </a:cubicBezTo>
                    <a:cubicBezTo>
                      <a:pt x="8827" y="36138"/>
                      <a:pt x="8333" y="36179"/>
                      <a:pt x="7881" y="36179"/>
                    </a:cubicBezTo>
                    <a:cubicBezTo>
                      <a:pt x="7202" y="36179"/>
                      <a:pt x="6617" y="36086"/>
                      <a:pt x="6336" y="36031"/>
                    </a:cubicBezTo>
                    <a:cubicBezTo>
                      <a:pt x="6506" y="34580"/>
                      <a:pt x="5864" y="32532"/>
                      <a:pt x="5837" y="32443"/>
                    </a:cubicBezTo>
                    <a:cubicBezTo>
                      <a:pt x="5811" y="32357"/>
                      <a:pt x="5732" y="32301"/>
                      <a:pt x="5643" y="32301"/>
                    </a:cubicBezTo>
                    <a:cubicBezTo>
                      <a:pt x="5633" y="32301"/>
                      <a:pt x="5623" y="32302"/>
                      <a:pt x="5613" y="32304"/>
                    </a:cubicBezTo>
                    <a:cubicBezTo>
                      <a:pt x="5516" y="32317"/>
                      <a:pt x="5443" y="32401"/>
                      <a:pt x="5443" y="32502"/>
                    </a:cubicBezTo>
                    <a:cubicBezTo>
                      <a:pt x="5443" y="33807"/>
                      <a:pt x="4782" y="35509"/>
                      <a:pt x="4601" y="35947"/>
                    </a:cubicBezTo>
                    <a:cubicBezTo>
                      <a:pt x="4339" y="35975"/>
                      <a:pt x="4067" y="35986"/>
                      <a:pt x="3796" y="35986"/>
                    </a:cubicBezTo>
                    <a:cubicBezTo>
                      <a:pt x="2735" y="35986"/>
                      <a:pt x="1681" y="35808"/>
                      <a:pt x="1247" y="35724"/>
                    </a:cubicBezTo>
                    <a:cubicBezTo>
                      <a:pt x="1462" y="34859"/>
                      <a:pt x="2182" y="31539"/>
                      <a:pt x="1362" y="28482"/>
                    </a:cubicBezTo>
                    <a:cubicBezTo>
                      <a:pt x="452" y="25084"/>
                      <a:pt x="410" y="19392"/>
                      <a:pt x="410" y="19345"/>
                    </a:cubicBezTo>
                    <a:cubicBezTo>
                      <a:pt x="848" y="8758"/>
                      <a:pt x="9335" y="436"/>
                      <a:pt x="19730" y="402"/>
                    </a:cubicBezTo>
                    <a:close/>
                    <a:moveTo>
                      <a:pt x="19727" y="1"/>
                    </a:moveTo>
                    <a:cubicBezTo>
                      <a:pt x="9115" y="37"/>
                      <a:pt x="447" y="8526"/>
                      <a:pt x="0" y="19342"/>
                    </a:cubicBezTo>
                    <a:cubicBezTo>
                      <a:pt x="0" y="19401"/>
                      <a:pt x="42" y="25145"/>
                      <a:pt x="968" y="28593"/>
                    </a:cubicBezTo>
                    <a:cubicBezTo>
                      <a:pt x="1869" y="31958"/>
                      <a:pt x="809" y="35794"/>
                      <a:pt x="801" y="35833"/>
                    </a:cubicBezTo>
                    <a:cubicBezTo>
                      <a:pt x="787" y="35886"/>
                      <a:pt x="793" y="35941"/>
                      <a:pt x="820" y="35989"/>
                    </a:cubicBezTo>
                    <a:cubicBezTo>
                      <a:pt x="848" y="36039"/>
                      <a:pt x="899" y="36070"/>
                      <a:pt x="949" y="36084"/>
                    </a:cubicBezTo>
                    <a:cubicBezTo>
                      <a:pt x="1019" y="36099"/>
                      <a:pt x="2372" y="36398"/>
                      <a:pt x="3775" y="36398"/>
                    </a:cubicBezTo>
                    <a:cubicBezTo>
                      <a:pt x="4107" y="36398"/>
                      <a:pt x="4441" y="36381"/>
                      <a:pt x="4762" y="36340"/>
                    </a:cubicBezTo>
                    <a:cubicBezTo>
                      <a:pt x="4832" y="36335"/>
                      <a:pt x="4894" y="36290"/>
                      <a:pt x="4921" y="36223"/>
                    </a:cubicBezTo>
                    <a:cubicBezTo>
                      <a:pt x="4949" y="36156"/>
                      <a:pt x="5479" y="34931"/>
                      <a:pt x="5719" y="33648"/>
                    </a:cubicBezTo>
                    <a:cubicBezTo>
                      <a:pt x="5884" y="34407"/>
                      <a:pt x="6035" y="35414"/>
                      <a:pt x="5901" y="36165"/>
                    </a:cubicBezTo>
                    <a:cubicBezTo>
                      <a:pt x="5881" y="36268"/>
                      <a:pt x="5948" y="36368"/>
                      <a:pt x="6051" y="36393"/>
                    </a:cubicBezTo>
                    <a:cubicBezTo>
                      <a:pt x="6101" y="36404"/>
                      <a:pt x="6887" y="36592"/>
                      <a:pt x="7873" y="36592"/>
                    </a:cubicBezTo>
                    <a:cubicBezTo>
                      <a:pt x="8384" y="36592"/>
                      <a:pt x="8948" y="36542"/>
                      <a:pt x="9491" y="36391"/>
                    </a:cubicBezTo>
                    <a:cubicBezTo>
                      <a:pt x="9547" y="36377"/>
                      <a:pt x="9592" y="36338"/>
                      <a:pt x="9617" y="36285"/>
                    </a:cubicBezTo>
                    <a:cubicBezTo>
                      <a:pt x="9642" y="36237"/>
                      <a:pt x="10105" y="35303"/>
                      <a:pt x="10303" y="34312"/>
                    </a:cubicBezTo>
                    <a:cubicBezTo>
                      <a:pt x="10565" y="34987"/>
                      <a:pt x="10844" y="35877"/>
                      <a:pt x="10752" y="36351"/>
                    </a:cubicBezTo>
                    <a:cubicBezTo>
                      <a:pt x="10747" y="36404"/>
                      <a:pt x="10758" y="36463"/>
                      <a:pt x="10791" y="36508"/>
                    </a:cubicBezTo>
                    <a:cubicBezTo>
                      <a:pt x="10822" y="36555"/>
                      <a:pt x="10875" y="36583"/>
                      <a:pt x="10931" y="36589"/>
                    </a:cubicBezTo>
                    <a:cubicBezTo>
                      <a:pt x="11006" y="36596"/>
                      <a:pt x="12182" y="36719"/>
                      <a:pt x="13423" y="36719"/>
                    </a:cubicBezTo>
                    <a:cubicBezTo>
                      <a:pt x="14068" y="36719"/>
                      <a:pt x="14731" y="36686"/>
                      <a:pt x="15266" y="36586"/>
                    </a:cubicBezTo>
                    <a:cubicBezTo>
                      <a:pt x="15350" y="36569"/>
                      <a:pt x="15411" y="36502"/>
                      <a:pt x="15425" y="36418"/>
                    </a:cubicBezTo>
                    <a:lnTo>
                      <a:pt x="15955" y="36577"/>
                    </a:lnTo>
                    <a:cubicBezTo>
                      <a:pt x="15983" y="36658"/>
                      <a:pt x="16061" y="36714"/>
                      <a:pt x="16148" y="36714"/>
                    </a:cubicBezTo>
                    <a:lnTo>
                      <a:pt x="23301" y="36714"/>
                    </a:lnTo>
                    <a:cubicBezTo>
                      <a:pt x="23387" y="36714"/>
                      <a:pt x="23465" y="36661"/>
                      <a:pt x="23493" y="36577"/>
                    </a:cubicBezTo>
                    <a:lnTo>
                      <a:pt x="24023" y="36418"/>
                    </a:lnTo>
                    <a:cubicBezTo>
                      <a:pt x="24037" y="36502"/>
                      <a:pt x="24099" y="36569"/>
                      <a:pt x="24182" y="36586"/>
                    </a:cubicBezTo>
                    <a:cubicBezTo>
                      <a:pt x="24721" y="36683"/>
                      <a:pt x="25382" y="36717"/>
                      <a:pt x="26026" y="36717"/>
                    </a:cubicBezTo>
                    <a:cubicBezTo>
                      <a:pt x="27265" y="36717"/>
                      <a:pt x="28439" y="36597"/>
                      <a:pt x="28520" y="36586"/>
                    </a:cubicBezTo>
                    <a:cubicBezTo>
                      <a:pt x="28573" y="36577"/>
                      <a:pt x="28624" y="36550"/>
                      <a:pt x="28660" y="36505"/>
                    </a:cubicBezTo>
                    <a:cubicBezTo>
                      <a:pt x="28693" y="36460"/>
                      <a:pt x="28710" y="36404"/>
                      <a:pt x="28699" y="36349"/>
                    </a:cubicBezTo>
                    <a:cubicBezTo>
                      <a:pt x="28607" y="35874"/>
                      <a:pt x="28886" y="34984"/>
                      <a:pt x="29148" y="34309"/>
                    </a:cubicBezTo>
                    <a:cubicBezTo>
                      <a:pt x="29346" y="35294"/>
                      <a:pt x="29809" y="36234"/>
                      <a:pt x="29834" y="36282"/>
                    </a:cubicBezTo>
                    <a:cubicBezTo>
                      <a:pt x="29859" y="36335"/>
                      <a:pt x="29904" y="36368"/>
                      <a:pt x="29960" y="36388"/>
                    </a:cubicBezTo>
                    <a:cubicBezTo>
                      <a:pt x="30504" y="36540"/>
                      <a:pt x="31069" y="36591"/>
                      <a:pt x="31580" y="36591"/>
                    </a:cubicBezTo>
                    <a:cubicBezTo>
                      <a:pt x="32566" y="36591"/>
                      <a:pt x="33352" y="36402"/>
                      <a:pt x="33400" y="36391"/>
                    </a:cubicBezTo>
                    <a:cubicBezTo>
                      <a:pt x="33500" y="36365"/>
                      <a:pt x="33567" y="36265"/>
                      <a:pt x="33550" y="36159"/>
                    </a:cubicBezTo>
                    <a:cubicBezTo>
                      <a:pt x="33416" y="35414"/>
                      <a:pt x="33570" y="34407"/>
                      <a:pt x="33732" y="33648"/>
                    </a:cubicBezTo>
                    <a:cubicBezTo>
                      <a:pt x="33972" y="34931"/>
                      <a:pt x="34502" y="36156"/>
                      <a:pt x="34530" y="36223"/>
                    </a:cubicBezTo>
                    <a:cubicBezTo>
                      <a:pt x="34557" y="36285"/>
                      <a:pt x="34619" y="36332"/>
                      <a:pt x="34689" y="36340"/>
                    </a:cubicBezTo>
                    <a:cubicBezTo>
                      <a:pt x="35005" y="36380"/>
                      <a:pt x="35335" y="36396"/>
                      <a:pt x="35663" y="36396"/>
                    </a:cubicBezTo>
                    <a:cubicBezTo>
                      <a:pt x="37068" y="36396"/>
                      <a:pt x="38430" y="36099"/>
                      <a:pt x="38502" y="36084"/>
                    </a:cubicBezTo>
                    <a:cubicBezTo>
                      <a:pt x="38558" y="36072"/>
                      <a:pt x="38603" y="36039"/>
                      <a:pt x="38631" y="35989"/>
                    </a:cubicBezTo>
                    <a:cubicBezTo>
                      <a:pt x="38658" y="35944"/>
                      <a:pt x="38670" y="35886"/>
                      <a:pt x="38650" y="35833"/>
                    </a:cubicBezTo>
                    <a:cubicBezTo>
                      <a:pt x="38642" y="35794"/>
                      <a:pt x="37582" y="31960"/>
                      <a:pt x="38483" y="28593"/>
                    </a:cubicBezTo>
                    <a:cubicBezTo>
                      <a:pt x="39412" y="25148"/>
                      <a:pt x="39451" y="19401"/>
                      <a:pt x="39451" y="19334"/>
                    </a:cubicBezTo>
                    <a:cubicBezTo>
                      <a:pt x="39004" y="8532"/>
                      <a:pt x="30339" y="37"/>
                      <a:pt x="197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9;p42">
                <a:extLst>
                  <a:ext uri="{FF2B5EF4-FFF2-40B4-BE49-F238E27FC236}">
                    <a16:creationId xmlns:a16="http://schemas.microsoft.com/office/drawing/2014/main" id="{CCD47D1D-0505-7D59-0E08-3A8D1EE15EFE}"/>
                  </a:ext>
                </a:extLst>
              </p:cNvPr>
              <p:cNvSpPr/>
              <p:nvPr/>
            </p:nvSpPr>
            <p:spPr>
              <a:xfrm>
                <a:off x="6213709" y="3851344"/>
                <a:ext cx="1105187" cy="899207"/>
              </a:xfrm>
              <a:custGeom>
                <a:avLst/>
                <a:gdLst/>
                <a:ahLst/>
                <a:cxnLst/>
                <a:rect l="l" t="t" r="r" b="b"/>
                <a:pathLst>
                  <a:path w="35568" h="28939" extrusionOk="0">
                    <a:moveTo>
                      <a:pt x="15076" y="1"/>
                    </a:moveTo>
                    <a:lnTo>
                      <a:pt x="15076" y="4475"/>
                    </a:lnTo>
                    <a:cubicBezTo>
                      <a:pt x="15076" y="4475"/>
                      <a:pt x="9655" y="6163"/>
                      <a:pt x="7655" y="7187"/>
                    </a:cubicBezTo>
                    <a:cubicBezTo>
                      <a:pt x="5658" y="8205"/>
                      <a:pt x="3180" y="10719"/>
                      <a:pt x="1964" y="13115"/>
                    </a:cubicBezTo>
                    <a:cubicBezTo>
                      <a:pt x="748" y="15509"/>
                      <a:pt x="432" y="16452"/>
                      <a:pt x="432" y="16452"/>
                    </a:cubicBezTo>
                    <a:cubicBezTo>
                      <a:pt x="432" y="16452"/>
                      <a:pt x="0" y="17629"/>
                      <a:pt x="1336" y="18140"/>
                    </a:cubicBezTo>
                    <a:cubicBezTo>
                      <a:pt x="2673" y="18647"/>
                      <a:pt x="7519" y="20260"/>
                      <a:pt x="7519" y="20260"/>
                    </a:cubicBezTo>
                    <a:lnTo>
                      <a:pt x="8325" y="28939"/>
                    </a:lnTo>
                    <a:lnTo>
                      <a:pt x="27242" y="28939"/>
                    </a:lnTo>
                    <a:lnTo>
                      <a:pt x="28049" y="20260"/>
                    </a:lnTo>
                    <a:cubicBezTo>
                      <a:pt x="28049" y="20260"/>
                      <a:pt x="32897" y="18653"/>
                      <a:pt x="34231" y="18140"/>
                    </a:cubicBezTo>
                    <a:cubicBezTo>
                      <a:pt x="35567" y="17629"/>
                      <a:pt x="35135" y="16452"/>
                      <a:pt x="35135" y="16452"/>
                    </a:cubicBezTo>
                    <a:cubicBezTo>
                      <a:pt x="35135" y="16452"/>
                      <a:pt x="34822" y="15509"/>
                      <a:pt x="33603" y="13115"/>
                    </a:cubicBezTo>
                    <a:cubicBezTo>
                      <a:pt x="32387" y="10722"/>
                      <a:pt x="29915" y="8208"/>
                      <a:pt x="27912" y="7187"/>
                    </a:cubicBezTo>
                    <a:cubicBezTo>
                      <a:pt x="25912" y="6163"/>
                      <a:pt x="20491" y="4475"/>
                      <a:pt x="20491" y="4475"/>
                    </a:cubicBezTo>
                    <a:lnTo>
                      <a:pt x="2049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40;p42">
                <a:extLst>
                  <a:ext uri="{FF2B5EF4-FFF2-40B4-BE49-F238E27FC236}">
                    <a16:creationId xmlns:a16="http://schemas.microsoft.com/office/drawing/2014/main" id="{3170BA09-BEBC-ED7C-9FC8-41D593D40EB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41;p42">
                <a:extLst>
                  <a:ext uri="{FF2B5EF4-FFF2-40B4-BE49-F238E27FC236}">
                    <a16:creationId xmlns:a16="http://schemas.microsoft.com/office/drawing/2014/main" id="{C84131A0-262B-963E-D77A-394273C5C240}"/>
                  </a:ext>
                </a:extLst>
              </p:cNvPr>
              <p:cNvSpPr/>
              <p:nvPr/>
            </p:nvSpPr>
            <p:spPr>
              <a:xfrm>
                <a:off x="6604812" y="3851344"/>
                <a:ext cx="332631" cy="270921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19" extrusionOk="0">
                    <a:moveTo>
                      <a:pt x="2489" y="1"/>
                    </a:moveTo>
                    <a:lnTo>
                      <a:pt x="2489" y="4481"/>
                    </a:lnTo>
                    <a:cubicBezTo>
                      <a:pt x="2489" y="4481"/>
                      <a:pt x="1847" y="4679"/>
                      <a:pt x="927" y="4983"/>
                    </a:cubicBezTo>
                    <a:cubicBezTo>
                      <a:pt x="874" y="4911"/>
                      <a:pt x="824" y="4844"/>
                      <a:pt x="776" y="4777"/>
                    </a:cubicBezTo>
                    <a:lnTo>
                      <a:pt x="586" y="4872"/>
                    </a:lnTo>
                    <a:lnTo>
                      <a:pt x="408" y="4958"/>
                    </a:lnTo>
                    <a:lnTo>
                      <a:pt x="118" y="5098"/>
                    </a:lnTo>
                    <a:cubicBezTo>
                      <a:pt x="140" y="5134"/>
                      <a:pt x="168" y="5176"/>
                      <a:pt x="199" y="5223"/>
                    </a:cubicBezTo>
                    <a:cubicBezTo>
                      <a:pt x="132" y="5243"/>
                      <a:pt x="65" y="5268"/>
                      <a:pt x="1" y="5290"/>
                    </a:cubicBezTo>
                    <a:cubicBezTo>
                      <a:pt x="553" y="6154"/>
                      <a:pt x="2454" y="8719"/>
                      <a:pt x="5556" y="8719"/>
                    </a:cubicBezTo>
                    <a:cubicBezTo>
                      <a:pt x="5557" y="8719"/>
                      <a:pt x="5559" y="8719"/>
                      <a:pt x="5561" y="8719"/>
                    </a:cubicBezTo>
                    <a:cubicBezTo>
                      <a:pt x="8554" y="8719"/>
                      <a:pt x="10175" y="6347"/>
                      <a:pt x="10705" y="5393"/>
                    </a:cubicBezTo>
                    <a:cubicBezTo>
                      <a:pt x="10644" y="5374"/>
                      <a:pt x="10577" y="5351"/>
                      <a:pt x="10512" y="5326"/>
                    </a:cubicBezTo>
                    <a:cubicBezTo>
                      <a:pt x="10300" y="5257"/>
                      <a:pt x="10094" y="5187"/>
                      <a:pt x="9899" y="5123"/>
                    </a:cubicBezTo>
                    <a:cubicBezTo>
                      <a:pt x="9835" y="5098"/>
                      <a:pt x="9768" y="5078"/>
                      <a:pt x="9701" y="5056"/>
                    </a:cubicBezTo>
                    <a:cubicBezTo>
                      <a:pt x="9631" y="5031"/>
                      <a:pt x="9561" y="5008"/>
                      <a:pt x="9491" y="4986"/>
                    </a:cubicBezTo>
                    <a:cubicBezTo>
                      <a:pt x="8557" y="4679"/>
                      <a:pt x="7904" y="4475"/>
                      <a:pt x="7904" y="4475"/>
                    </a:cubicBezTo>
                    <a:lnTo>
                      <a:pt x="7904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42;p42">
                <a:extLst>
                  <a:ext uri="{FF2B5EF4-FFF2-40B4-BE49-F238E27FC236}">
                    <a16:creationId xmlns:a16="http://schemas.microsoft.com/office/drawing/2014/main" id="{E34D441F-8F69-145F-1919-0D29A114F250}"/>
                  </a:ext>
                </a:extLst>
              </p:cNvPr>
              <p:cNvSpPr/>
              <p:nvPr/>
            </p:nvSpPr>
            <p:spPr>
              <a:xfrm>
                <a:off x="6598566" y="4013633"/>
                <a:ext cx="344874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3700" extrusionOk="0">
                    <a:moveTo>
                      <a:pt x="400" y="0"/>
                    </a:moveTo>
                    <a:cubicBezTo>
                      <a:pt x="333" y="22"/>
                      <a:pt x="266" y="45"/>
                      <a:pt x="202" y="67"/>
                    </a:cubicBezTo>
                    <a:cubicBezTo>
                      <a:pt x="135" y="87"/>
                      <a:pt x="68" y="112"/>
                      <a:pt x="1" y="131"/>
                    </a:cubicBezTo>
                    <a:cubicBezTo>
                      <a:pt x="542" y="982"/>
                      <a:pt x="2525" y="3699"/>
                      <a:pt x="5762" y="3699"/>
                    </a:cubicBezTo>
                    <a:cubicBezTo>
                      <a:pt x="8872" y="3699"/>
                      <a:pt x="10566" y="1202"/>
                      <a:pt x="11098" y="237"/>
                    </a:cubicBezTo>
                    <a:cubicBezTo>
                      <a:pt x="11040" y="218"/>
                      <a:pt x="10973" y="193"/>
                      <a:pt x="10906" y="170"/>
                    </a:cubicBezTo>
                    <a:cubicBezTo>
                      <a:pt x="10839" y="151"/>
                      <a:pt x="10778" y="126"/>
                      <a:pt x="10713" y="106"/>
                    </a:cubicBezTo>
                    <a:cubicBezTo>
                      <a:pt x="10181" y="1041"/>
                      <a:pt x="8602" y="3295"/>
                      <a:pt x="5767" y="3295"/>
                    </a:cubicBezTo>
                    <a:cubicBezTo>
                      <a:pt x="2824" y="3295"/>
                      <a:pt x="972" y="873"/>
                      <a:pt x="4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43;p42">
                <a:extLst>
                  <a:ext uri="{FF2B5EF4-FFF2-40B4-BE49-F238E27FC236}">
                    <a16:creationId xmlns:a16="http://schemas.microsoft.com/office/drawing/2014/main" id="{B786BD43-B94A-9748-2B56-ADE795EB4D37}"/>
                  </a:ext>
                </a:extLst>
              </p:cNvPr>
              <p:cNvSpPr/>
              <p:nvPr/>
            </p:nvSpPr>
            <p:spPr>
              <a:xfrm>
                <a:off x="6560441" y="4002696"/>
                <a:ext cx="412643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4939" extrusionOk="0">
                    <a:moveTo>
                      <a:pt x="2017" y="1"/>
                    </a:moveTo>
                    <a:lnTo>
                      <a:pt x="1839" y="87"/>
                    </a:lnTo>
                    <a:lnTo>
                      <a:pt x="1549" y="227"/>
                    </a:lnTo>
                    <a:cubicBezTo>
                      <a:pt x="1571" y="263"/>
                      <a:pt x="1599" y="305"/>
                      <a:pt x="1629" y="352"/>
                    </a:cubicBezTo>
                    <a:cubicBezTo>
                      <a:pt x="1562" y="374"/>
                      <a:pt x="1498" y="397"/>
                      <a:pt x="1431" y="419"/>
                    </a:cubicBezTo>
                    <a:cubicBezTo>
                      <a:pt x="1364" y="439"/>
                      <a:pt x="1297" y="461"/>
                      <a:pt x="1233" y="486"/>
                    </a:cubicBezTo>
                    <a:cubicBezTo>
                      <a:pt x="899" y="598"/>
                      <a:pt x="553" y="718"/>
                      <a:pt x="201" y="840"/>
                    </a:cubicBezTo>
                    <a:cubicBezTo>
                      <a:pt x="134" y="863"/>
                      <a:pt x="67" y="885"/>
                      <a:pt x="0" y="910"/>
                    </a:cubicBezTo>
                    <a:cubicBezTo>
                      <a:pt x="767" y="2112"/>
                      <a:pt x="2963" y="4938"/>
                      <a:pt x="6623" y="4938"/>
                    </a:cubicBezTo>
                    <a:cubicBezTo>
                      <a:pt x="10278" y="4938"/>
                      <a:pt x="12496" y="2126"/>
                      <a:pt x="13280" y="921"/>
                    </a:cubicBezTo>
                    <a:cubicBezTo>
                      <a:pt x="13210" y="896"/>
                      <a:pt x="13146" y="877"/>
                      <a:pt x="13082" y="854"/>
                    </a:cubicBezTo>
                    <a:cubicBezTo>
                      <a:pt x="12828" y="762"/>
                      <a:pt x="12577" y="676"/>
                      <a:pt x="12331" y="592"/>
                    </a:cubicBezTo>
                    <a:cubicBezTo>
                      <a:pt x="12267" y="572"/>
                      <a:pt x="12200" y="547"/>
                      <a:pt x="12136" y="525"/>
                    </a:cubicBezTo>
                    <a:cubicBezTo>
                      <a:pt x="12074" y="503"/>
                      <a:pt x="12007" y="480"/>
                      <a:pt x="11946" y="461"/>
                    </a:cubicBezTo>
                    <a:cubicBezTo>
                      <a:pt x="11731" y="391"/>
                      <a:pt x="11528" y="321"/>
                      <a:pt x="11332" y="254"/>
                    </a:cubicBezTo>
                    <a:cubicBezTo>
                      <a:pt x="11265" y="229"/>
                      <a:pt x="11198" y="210"/>
                      <a:pt x="11131" y="187"/>
                    </a:cubicBezTo>
                    <a:cubicBezTo>
                      <a:pt x="10403" y="1161"/>
                      <a:pt x="8900" y="2670"/>
                      <a:pt x="6632" y="2670"/>
                    </a:cubicBezTo>
                    <a:cubicBezTo>
                      <a:pt x="4352" y="2670"/>
                      <a:pt x="2865" y="1150"/>
                      <a:pt x="2146" y="182"/>
                    </a:cubicBezTo>
                    <a:cubicBezTo>
                      <a:pt x="2101" y="118"/>
                      <a:pt x="2056" y="56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4;p42">
                <a:extLst>
                  <a:ext uri="{FF2B5EF4-FFF2-40B4-BE49-F238E27FC236}">
                    <a16:creationId xmlns:a16="http://schemas.microsoft.com/office/drawing/2014/main" id="{8D71AD5F-B8A0-6251-0052-E1DA891BBA25}"/>
                  </a:ext>
                </a:extLst>
              </p:cNvPr>
              <p:cNvSpPr/>
              <p:nvPr/>
            </p:nvSpPr>
            <p:spPr>
              <a:xfrm>
                <a:off x="6554537" y="3999651"/>
                <a:ext cx="424450" cy="162571"/>
              </a:xfrm>
              <a:custGeom>
                <a:avLst/>
                <a:gdLst/>
                <a:ahLst/>
                <a:cxnLst/>
                <a:rect l="l" t="t" r="r" b="b"/>
                <a:pathLst>
                  <a:path w="13660" h="5232" extrusionOk="0">
                    <a:moveTo>
                      <a:pt x="2394" y="1"/>
                    </a:moveTo>
                    <a:lnTo>
                      <a:pt x="2202" y="96"/>
                    </a:lnTo>
                    <a:lnTo>
                      <a:pt x="2026" y="182"/>
                    </a:lnTo>
                    <a:cubicBezTo>
                      <a:pt x="2059" y="235"/>
                      <a:pt x="2098" y="285"/>
                      <a:pt x="2140" y="341"/>
                    </a:cubicBezTo>
                    <a:cubicBezTo>
                      <a:pt x="2877" y="1343"/>
                      <a:pt x="4433" y="2964"/>
                      <a:pt x="6824" y="2964"/>
                    </a:cubicBezTo>
                    <a:cubicBezTo>
                      <a:pt x="9201" y="2964"/>
                      <a:pt x="10775" y="1351"/>
                      <a:pt x="11520" y="350"/>
                    </a:cubicBezTo>
                    <a:cubicBezTo>
                      <a:pt x="11453" y="327"/>
                      <a:pt x="11386" y="305"/>
                      <a:pt x="11319" y="283"/>
                    </a:cubicBezTo>
                    <a:cubicBezTo>
                      <a:pt x="11246" y="258"/>
                      <a:pt x="11176" y="238"/>
                      <a:pt x="11109" y="213"/>
                    </a:cubicBezTo>
                    <a:cubicBezTo>
                      <a:pt x="10384" y="1150"/>
                      <a:pt x="8947" y="2554"/>
                      <a:pt x="6816" y="2554"/>
                    </a:cubicBezTo>
                    <a:cubicBezTo>
                      <a:pt x="4682" y="2554"/>
                      <a:pt x="3256" y="1145"/>
                      <a:pt x="2545" y="207"/>
                    </a:cubicBezTo>
                    <a:cubicBezTo>
                      <a:pt x="2489" y="138"/>
                      <a:pt x="2439" y="68"/>
                      <a:pt x="2394" y="1"/>
                    </a:cubicBezTo>
                    <a:close/>
                    <a:moveTo>
                      <a:pt x="391" y="938"/>
                    </a:moveTo>
                    <a:cubicBezTo>
                      <a:pt x="324" y="963"/>
                      <a:pt x="257" y="983"/>
                      <a:pt x="190" y="1008"/>
                    </a:cubicBezTo>
                    <a:cubicBezTo>
                      <a:pt x="129" y="1030"/>
                      <a:pt x="62" y="1053"/>
                      <a:pt x="0" y="1075"/>
                    </a:cubicBezTo>
                    <a:cubicBezTo>
                      <a:pt x="773" y="2289"/>
                      <a:pt x="3044" y="5232"/>
                      <a:pt x="6813" y="5232"/>
                    </a:cubicBezTo>
                    <a:cubicBezTo>
                      <a:pt x="10577" y="5232"/>
                      <a:pt x="12867" y="2305"/>
                      <a:pt x="13659" y="1086"/>
                    </a:cubicBezTo>
                    <a:cubicBezTo>
                      <a:pt x="13595" y="1064"/>
                      <a:pt x="13534" y="1044"/>
                      <a:pt x="13470" y="1019"/>
                    </a:cubicBezTo>
                    <a:cubicBezTo>
                      <a:pt x="13405" y="994"/>
                      <a:pt x="13338" y="969"/>
                      <a:pt x="13269" y="949"/>
                    </a:cubicBezTo>
                    <a:cubicBezTo>
                      <a:pt x="12474" y="2149"/>
                      <a:pt x="10309" y="4830"/>
                      <a:pt x="6813" y="4830"/>
                    </a:cubicBezTo>
                    <a:cubicBezTo>
                      <a:pt x="3309" y="4830"/>
                      <a:pt x="1164" y="2127"/>
                      <a:pt x="391" y="938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5;p42">
                <a:extLst>
                  <a:ext uri="{FF2B5EF4-FFF2-40B4-BE49-F238E27FC236}">
                    <a16:creationId xmlns:a16="http://schemas.microsoft.com/office/drawing/2014/main" id="{EC1D9949-58C2-17D2-16D8-7FCC9CC2B5AD}"/>
                  </a:ext>
                </a:extLst>
              </p:cNvPr>
              <p:cNvSpPr/>
              <p:nvPr/>
            </p:nvSpPr>
            <p:spPr>
              <a:xfrm>
                <a:off x="6224709" y="4321338"/>
                <a:ext cx="236058" cy="160148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5154" extrusionOk="0">
                    <a:moveTo>
                      <a:pt x="631" y="1"/>
                    </a:moveTo>
                    <a:cubicBezTo>
                      <a:pt x="603" y="68"/>
                      <a:pt x="575" y="129"/>
                      <a:pt x="547" y="188"/>
                    </a:cubicBezTo>
                    <a:cubicBezTo>
                      <a:pt x="477" y="347"/>
                      <a:pt x="413" y="486"/>
                      <a:pt x="363" y="606"/>
                    </a:cubicBezTo>
                    <a:cubicBezTo>
                      <a:pt x="296" y="757"/>
                      <a:pt x="246" y="882"/>
                      <a:pt x="204" y="983"/>
                    </a:cubicBezTo>
                    <a:cubicBezTo>
                      <a:pt x="112" y="1217"/>
                      <a:pt x="76" y="1326"/>
                      <a:pt x="76" y="1326"/>
                    </a:cubicBezTo>
                    <a:cubicBezTo>
                      <a:pt x="76" y="1326"/>
                      <a:pt x="56" y="1379"/>
                      <a:pt x="37" y="1468"/>
                    </a:cubicBezTo>
                    <a:cubicBezTo>
                      <a:pt x="20" y="1574"/>
                      <a:pt x="0" y="1719"/>
                      <a:pt x="17" y="1889"/>
                    </a:cubicBezTo>
                    <a:cubicBezTo>
                      <a:pt x="51" y="2266"/>
                      <a:pt x="257" y="2738"/>
                      <a:pt x="980" y="3014"/>
                    </a:cubicBezTo>
                    <a:cubicBezTo>
                      <a:pt x="2157" y="3463"/>
                      <a:pt x="6057" y="4769"/>
                      <a:pt x="6969" y="5070"/>
                    </a:cubicBezTo>
                    <a:cubicBezTo>
                      <a:pt x="7092" y="5109"/>
                      <a:pt x="7162" y="5134"/>
                      <a:pt x="7162" y="5134"/>
                    </a:cubicBezTo>
                    <a:lnTo>
                      <a:pt x="7165" y="5154"/>
                    </a:lnTo>
                    <a:lnTo>
                      <a:pt x="7282" y="4397"/>
                    </a:lnTo>
                    <a:lnTo>
                      <a:pt x="7343" y="3993"/>
                    </a:lnTo>
                    <a:lnTo>
                      <a:pt x="7421" y="3477"/>
                    </a:lnTo>
                    <a:lnTo>
                      <a:pt x="7483" y="3070"/>
                    </a:lnTo>
                    <a:lnTo>
                      <a:pt x="7566" y="2514"/>
                    </a:lnTo>
                    <a:lnTo>
                      <a:pt x="7597" y="2316"/>
                    </a:lnTo>
                    <a:lnTo>
                      <a:pt x="7399" y="2249"/>
                    </a:lnTo>
                    <a:lnTo>
                      <a:pt x="6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6;p42">
                <a:extLst>
                  <a:ext uri="{FF2B5EF4-FFF2-40B4-BE49-F238E27FC236}">
                    <a16:creationId xmlns:a16="http://schemas.microsoft.com/office/drawing/2014/main" id="{A62CBDC2-8624-3034-98AA-2086CB0EEC80}"/>
                  </a:ext>
                </a:extLst>
              </p:cNvPr>
              <p:cNvSpPr/>
              <p:nvPr/>
            </p:nvSpPr>
            <p:spPr>
              <a:xfrm>
                <a:off x="6241705" y="4315963"/>
                <a:ext cx="225493" cy="191779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6172" extrusionOk="0">
                    <a:moveTo>
                      <a:pt x="168" y="1"/>
                    </a:moveTo>
                    <a:cubicBezTo>
                      <a:pt x="140" y="62"/>
                      <a:pt x="112" y="121"/>
                      <a:pt x="84" y="182"/>
                    </a:cubicBezTo>
                    <a:cubicBezTo>
                      <a:pt x="53" y="246"/>
                      <a:pt x="25" y="308"/>
                      <a:pt x="0" y="369"/>
                    </a:cubicBezTo>
                    <a:lnTo>
                      <a:pt x="6821" y="2632"/>
                    </a:lnTo>
                    <a:lnTo>
                      <a:pt x="6737" y="3178"/>
                    </a:lnTo>
                    <a:lnTo>
                      <a:pt x="6673" y="3588"/>
                    </a:lnTo>
                    <a:lnTo>
                      <a:pt x="6598" y="4105"/>
                    </a:lnTo>
                    <a:lnTo>
                      <a:pt x="6534" y="4512"/>
                    </a:lnTo>
                    <a:lnTo>
                      <a:pt x="6422" y="5251"/>
                    </a:lnTo>
                    <a:cubicBezTo>
                      <a:pt x="6545" y="5293"/>
                      <a:pt x="6615" y="5313"/>
                      <a:pt x="6615" y="5313"/>
                    </a:cubicBezTo>
                    <a:lnTo>
                      <a:pt x="6618" y="5335"/>
                    </a:lnTo>
                    <a:lnTo>
                      <a:pt x="6696" y="6172"/>
                    </a:lnTo>
                    <a:lnTo>
                      <a:pt x="6958" y="4462"/>
                    </a:lnTo>
                    <a:lnTo>
                      <a:pt x="6975" y="4350"/>
                    </a:lnTo>
                    <a:lnTo>
                      <a:pt x="7083" y="3644"/>
                    </a:lnTo>
                    <a:lnTo>
                      <a:pt x="7128" y="3343"/>
                    </a:lnTo>
                    <a:lnTo>
                      <a:pt x="7254" y="2534"/>
                    </a:lnTo>
                    <a:cubicBezTo>
                      <a:pt x="7254" y="2517"/>
                      <a:pt x="7256" y="2503"/>
                      <a:pt x="7254" y="2492"/>
                    </a:cubicBezTo>
                    <a:cubicBezTo>
                      <a:pt x="7254" y="2408"/>
                      <a:pt x="7198" y="2333"/>
                      <a:pt x="7117" y="2305"/>
                    </a:cubicBezTo>
                    <a:lnTo>
                      <a:pt x="6891" y="2233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7;p42">
                <a:extLst>
                  <a:ext uri="{FF2B5EF4-FFF2-40B4-BE49-F238E27FC236}">
                    <a16:creationId xmlns:a16="http://schemas.microsoft.com/office/drawing/2014/main" id="{CF8F9C3D-E072-3971-0379-CD112DFFB8C6}"/>
                  </a:ext>
                </a:extLst>
              </p:cNvPr>
              <p:cNvSpPr/>
              <p:nvPr/>
            </p:nvSpPr>
            <p:spPr>
              <a:xfrm>
                <a:off x="6224802" y="4366858"/>
                <a:ext cx="233821" cy="91136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2933" extrusionOk="0">
                    <a:moveTo>
                      <a:pt x="39" y="0"/>
                    </a:moveTo>
                    <a:cubicBezTo>
                      <a:pt x="20" y="106"/>
                      <a:pt x="0" y="251"/>
                      <a:pt x="17" y="422"/>
                    </a:cubicBezTo>
                    <a:lnTo>
                      <a:pt x="7083" y="2863"/>
                    </a:lnTo>
                    <a:lnTo>
                      <a:pt x="7254" y="2924"/>
                    </a:lnTo>
                    <a:cubicBezTo>
                      <a:pt x="7262" y="2927"/>
                      <a:pt x="7270" y="2930"/>
                      <a:pt x="7281" y="2930"/>
                    </a:cubicBezTo>
                    <a:cubicBezTo>
                      <a:pt x="7293" y="2932"/>
                      <a:pt x="7307" y="2932"/>
                      <a:pt x="7321" y="2932"/>
                    </a:cubicBezTo>
                    <a:cubicBezTo>
                      <a:pt x="7396" y="2932"/>
                      <a:pt x="7468" y="2891"/>
                      <a:pt x="7505" y="2818"/>
                    </a:cubicBezTo>
                    <a:cubicBezTo>
                      <a:pt x="7507" y="2815"/>
                      <a:pt x="7507" y="2807"/>
                      <a:pt x="7510" y="2801"/>
                    </a:cubicBezTo>
                    <a:cubicBezTo>
                      <a:pt x="7521" y="2771"/>
                      <a:pt x="7524" y="2737"/>
                      <a:pt x="7521" y="2704"/>
                    </a:cubicBezTo>
                    <a:cubicBezTo>
                      <a:pt x="7510" y="2626"/>
                      <a:pt x="7460" y="2559"/>
                      <a:pt x="7385" y="2536"/>
                    </a:cubicBezTo>
                    <a:lnTo>
                      <a:pt x="7340" y="2522"/>
                    </a:lnTo>
                    <a:lnTo>
                      <a:pt x="7145" y="245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8;p42">
                <a:extLst>
                  <a:ext uri="{FF2B5EF4-FFF2-40B4-BE49-F238E27FC236}">
                    <a16:creationId xmlns:a16="http://schemas.microsoft.com/office/drawing/2014/main" id="{8B859A13-078D-9E88-6AC8-AE8F6781B0B8}"/>
                  </a:ext>
                </a:extLst>
              </p:cNvPr>
              <p:cNvSpPr/>
              <p:nvPr/>
            </p:nvSpPr>
            <p:spPr>
              <a:xfrm>
                <a:off x="6231296" y="4340230"/>
                <a:ext cx="231925" cy="89768"/>
              </a:xfrm>
              <a:custGeom>
                <a:avLst/>
                <a:gdLst/>
                <a:ahLst/>
                <a:cxnLst/>
                <a:rect l="l" t="t" r="r" b="b"/>
                <a:pathLst>
                  <a:path w="7464" h="2889" extrusionOk="0">
                    <a:moveTo>
                      <a:pt x="157" y="1"/>
                    </a:moveTo>
                    <a:cubicBezTo>
                      <a:pt x="90" y="149"/>
                      <a:pt x="42" y="274"/>
                      <a:pt x="0" y="378"/>
                    </a:cubicBezTo>
                    <a:lnTo>
                      <a:pt x="7017" y="2799"/>
                    </a:lnTo>
                    <a:lnTo>
                      <a:pt x="7212" y="2866"/>
                    </a:lnTo>
                    <a:lnTo>
                      <a:pt x="7243" y="2877"/>
                    </a:lnTo>
                    <a:cubicBezTo>
                      <a:pt x="7262" y="2883"/>
                      <a:pt x="7287" y="2888"/>
                      <a:pt x="7310" y="2888"/>
                    </a:cubicBezTo>
                    <a:cubicBezTo>
                      <a:pt x="7349" y="2888"/>
                      <a:pt x="7385" y="2877"/>
                      <a:pt x="7418" y="2855"/>
                    </a:cubicBezTo>
                    <a:lnTo>
                      <a:pt x="7463" y="2556"/>
                    </a:lnTo>
                    <a:cubicBezTo>
                      <a:pt x="7441" y="2531"/>
                      <a:pt x="7410" y="2506"/>
                      <a:pt x="7379" y="2492"/>
                    </a:cubicBezTo>
                    <a:lnTo>
                      <a:pt x="7273" y="2459"/>
                    </a:lnTo>
                    <a:lnTo>
                      <a:pt x="7078" y="2392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9;p42">
                <a:extLst>
                  <a:ext uri="{FF2B5EF4-FFF2-40B4-BE49-F238E27FC236}">
                    <a16:creationId xmlns:a16="http://schemas.microsoft.com/office/drawing/2014/main" id="{5D5AF557-505C-08C9-82F1-C9668C1EF797}"/>
                  </a:ext>
                </a:extLst>
              </p:cNvPr>
              <p:cNvSpPr/>
              <p:nvPr/>
            </p:nvSpPr>
            <p:spPr>
              <a:xfrm>
                <a:off x="7072040" y="4321618"/>
                <a:ext cx="235809" cy="159247"/>
              </a:xfrm>
              <a:custGeom>
                <a:avLst/>
                <a:gdLst/>
                <a:ahLst/>
                <a:cxnLst/>
                <a:rect l="l" t="t" r="r" b="b"/>
                <a:pathLst>
                  <a:path w="7589" h="5125" extrusionOk="0">
                    <a:moveTo>
                      <a:pt x="6953" y="0"/>
                    </a:moveTo>
                    <a:lnTo>
                      <a:pt x="190" y="2243"/>
                    </a:lnTo>
                    <a:lnTo>
                      <a:pt x="1" y="2310"/>
                    </a:lnTo>
                    <a:lnTo>
                      <a:pt x="31" y="2508"/>
                    </a:lnTo>
                    <a:lnTo>
                      <a:pt x="115" y="3061"/>
                    </a:lnTo>
                    <a:lnTo>
                      <a:pt x="176" y="3468"/>
                    </a:lnTo>
                    <a:lnTo>
                      <a:pt x="254" y="3984"/>
                    </a:lnTo>
                    <a:lnTo>
                      <a:pt x="316" y="4388"/>
                    </a:lnTo>
                    <a:lnTo>
                      <a:pt x="427" y="5125"/>
                    </a:lnTo>
                    <a:cubicBezTo>
                      <a:pt x="444" y="5119"/>
                      <a:pt x="514" y="5094"/>
                      <a:pt x="623" y="5058"/>
                    </a:cubicBezTo>
                    <a:cubicBezTo>
                      <a:pt x="1552" y="4751"/>
                      <a:pt x="5435" y="3454"/>
                      <a:pt x="6607" y="3005"/>
                    </a:cubicBezTo>
                    <a:cubicBezTo>
                      <a:pt x="7327" y="2729"/>
                      <a:pt x="7533" y="2260"/>
                      <a:pt x="7569" y="1886"/>
                    </a:cubicBezTo>
                    <a:cubicBezTo>
                      <a:pt x="7589" y="1716"/>
                      <a:pt x="7569" y="1568"/>
                      <a:pt x="7550" y="1465"/>
                    </a:cubicBezTo>
                    <a:cubicBezTo>
                      <a:pt x="7533" y="1373"/>
                      <a:pt x="7508" y="1320"/>
                      <a:pt x="7508" y="1320"/>
                    </a:cubicBezTo>
                    <a:cubicBezTo>
                      <a:pt x="7508" y="1320"/>
                      <a:pt x="7472" y="1214"/>
                      <a:pt x="7377" y="982"/>
                    </a:cubicBezTo>
                    <a:cubicBezTo>
                      <a:pt x="7335" y="882"/>
                      <a:pt x="7285" y="756"/>
                      <a:pt x="7221" y="606"/>
                    </a:cubicBezTo>
                    <a:cubicBezTo>
                      <a:pt x="7168" y="483"/>
                      <a:pt x="7106" y="343"/>
                      <a:pt x="7036" y="187"/>
                    </a:cubicBezTo>
                    <a:cubicBezTo>
                      <a:pt x="7011" y="128"/>
                      <a:pt x="6983" y="64"/>
                      <a:pt x="6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50;p42">
                <a:extLst>
                  <a:ext uri="{FF2B5EF4-FFF2-40B4-BE49-F238E27FC236}">
                    <a16:creationId xmlns:a16="http://schemas.microsoft.com/office/drawing/2014/main" id="{3204F73E-40F7-0248-7478-4A00A1E5396A}"/>
                  </a:ext>
                </a:extLst>
              </p:cNvPr>
              <p:cNvSpPr/>
              <p:nvPr/>
            </p:nvSpPr>
            <p:spPr>
              <a:xfrm>
                <a:off x="7065795" y="4315621"/>
                <a:ext cx="225151" cy="190381"/>
              </a:xfrm>
              <a:custGeom>
                <a:avLst/>
                <a:gdLst/>
                <a:ahLst/>
                <a:cxnLst/>
                <a:rect l="l" t="t" r="r" b="b"/>
                <a:pathLst>
                  <a:path w="7246" h="6127" extrusionOk="0">
                    <a:moveTo>
                      <a:pt x="7078" y="1"/>
                    </a:moveTo>
                    <a:lnTo>
                      <a:pt x="363" y="2232"/>
                    </a:lnTo>
                    <a:lnTo>
                      <a:pt x="140" y="2305"/>
                    </a:lnTo>
                    <a:cubicBezTo>
                      <a:pt x="56" y="2333"/>
                      <a:pt x="1" y="2414"/>
                      <a:pt x="1" y="2498"/>
                    </a:cubicBezTo>
                    <a:cubicBezTo>
                      <a:pt x="1" y="2509"/>
                      <a:pt x="1" y="2514"/>
                      <a:pt x="6" y="2525"/>
                    </a:cubicBezTo>
                    <a:lnTo>
                      <a:pt x="132" y="3346"/>
                    </a:lnTo>
                    <a:lnTo>
                      <a:pt x="176" y="3644"/>
                    </a:lnTo>
                    <a:lnTo>
                      <a:pt x="285" y="4350"/>
                    </a:lnTo>
                    <a:lnTo>
                      <a:pt x="302" y="4467"/>
                    </a:lnTo>
                    <a:lnTo>
                      <a:pt x="556" y="6127"/>
                    </a:lnTo>
                    <a:lnTo>
                      <a:pt x="634" y="5315"/>
                    </a:lnTo>
                    <a:lnTo>
                      <a:pt x="637" y="5315"/>
                    </a:lnTo>
                    <a:cubicBezTo>
                      <a:pt x="653" y="5307"/>
                      <a:pt x="723" y="5287"/>
                      <a:pt x="832" y="5248"/>
                    </a:cubicBezTo>
                    <a:lnTo>
                      <a:pt x="720" y="4512"/>
                    </a:lnTo>
                    <a:lnTo>
                      <a:pt x="651" y="4107"/>
                    </a:lnTo>
                    <a:lnTo>
                      <a:pt x="573" y="3591"/>
                    </a:lnTo>
                    <a:lnTo>
                      <a:pt x="511" y="3184"/>
                    </a:lnTo>
                    <a:lnTo>
                      <a:pt x="428" y="2637"/>
                    </a:lnTo>
                    <a:lnTo>
                      <a:pt x="7246" y="374"/>
                    </a:lnTo>
                    <a:cubicBezTo>
                      <a:pt x="7218" y="313"/>
                      <a:pt x="7190" y="252"/>
                      <a:pt x="7162" y="185"/>
                    </a:cubicBezTo>
                    <a:cubicBezTo>
                      <a:pt x="7134" y="126"/>
                      <a:pt x="7106" y="62"/>
                      <a:pt x="70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51;p42">
                <a:extLst>
                  <a:ext uri="{FF2B5EF4-FFF2-40B4-BE49-F238E27FC236}">
                    <a16:creationId xmlns:a16="http://schemas.microsoft.com/office/drawing/2014/main" id="{84F3CF86-D394-A1E7-749D-03B083F83769}"/>
                  </a:ext>
                </a:extLst>
              </p:cNvPr>
              <p:cNvSpPr/>
              <p:nvPr/>
            </p:nvSpPr>
            <p:spPr>
              <a:xfrm>
                <a:off x="7074309" y="4367107"/>
                <a:ext cx="233541" cy="91073"/>
              </a:xfrm>
              <a:custGeom>
                <a:avLst/>
                <a:gdLst/>
                <a:ahLst/>
                <a:cxnLst/>
                <a:rect l="l" t="t" r="r" b="b"/>
                <a:pathLst>
                  <a:path w="7516" h="2931" extrusionOk="0">
                    <a:moveTo>
                      <a:pt x="7477" y="1"/>
                    </a:moveTo>
                    <a:lnTo>
                      <a:pt x="377" y="2456"/>
                    </a:lnTo>
                    <a:lnTo>
                      <a:pt x="184" y="2520"/>
                    </a:lnTo>
                    <a:lnTo>
                      <a:pt x="140" y="2534"/>
                    </a:lnTo>
                    <a:cubicBezTo>
                      <a:pt x="67" y="2562"/>
                      <a:pt x="17" y="2626"/>
                      <a:pt x="6" y="2698"/>
                    </a:cubicBezTo>
                    <a:cubicBezTo>
                      <a:pt x="0" y="2729"/>
                      <a:pt x="3" y="2763"/>
                      <a:pt x="14" y="2793"/>
                    </a:cubicBezTo>
                    <a:lnTo>
                      <a:pt x="25" y="2813"/>
                    </a:lnTo>
                    <a:cubicBezTo>
                      <a:pt x="59" y="2888"/>
                      <a:pt x="128" y="2930"/>
                      <a:pt x="207" y="2930"/>
                    </a:cubicBezTo>
                    <a:cubicBezTo>
                      <a:pt x="215" y="2930"/>
                      <a:pt x="229" y="2930"/>
                      <a:pt x="243" y="2924"/>
                    </a:cubicBezTo>
                    <a:cubicBezTo>
                      <a:pt x="254" y="2922"/>
                      <a:pt x="265" y="2922"/>
                      <a:pt x="271" y="2919"/>
                    </a:cubicBezTo>
                    <a:lnTo>
                      <a:pt x="438" y="2860"/>
                    </a:lnTo>
                    <a:lnTo>
                      <a:pt x="7496" y="422"/>
                    </a:lnTo>
                    <a:cubicBezTo>
                      <a:pt x="7516" y="252"/>
                      <a:pt x="7496" y="104"/>
                      <a:pt x="74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52;p42">
                <a:extLst>
                  <a:ext uri="{FF2B5EF4-FFF2-40B4-BE49-F238E27FC236}">
                    <a16:creationId xmlns:a16="http://schemas.microsoft.com/office/drawing/2014/main" id="{C4D20E83-8B8C-F1B1-F0E8-778E63171EC5}"/>
                  </a:ext>
                </a:extLst>
              </p:cNvPr>
              <p:cNvSpPr/>
              <p:nvPr/>
            </p:nvSpPr>
            <p:spPr>
              <a:xfrm>
                <a:off x="7069710" y="4340323"/>
                <a:ext cx="231739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7458" h="2886" extrusionOk="0">
                    <a:moveTo>
                      <a:pt x="7304" y="1"/>
                    </a:moveTo>
                    <a:lnTo>
                      <a:pt x="385" y="2389"/>
                    </a:lnTo>
                    <a:lnTo>
                      <a:pt x="193" y="2456"/>
                    </a:lnTo>
                    <a:lnTo>
                      <a:pt x="89" y="2489"/>
                    </a:lnTo>
                    <a:cubicBezTo>
                      <a:pt x="53" y="2503"/>
                      <a:pt x="23" y="2525"/>
                      <a:pt x="0" y="2553"/>
                    </a:cubicBezTo>
                    <a:lnTo>
                      <a:pt x="48" y="2852"/>
                    </a:lnTo>
                    <a:cubicBezTo>
                      <a:pt x="78" y="2874"/>
                      <a:pt x="117" y="2885"/>
                      <a:pt x="154" y="2885"/>
                    </a:cubicBezTo>
                    <a:cubicBezTo>
                      <a:pt x="176" y="2885"/>
                      <a:pt x="195" y="2880"/>
                      <a:pt x="221" y="2874"/>
                    </a:cubicBezTo>
                    <a:lnTo>
                      <a:pt x="251" y="2863"/>
                    </a:lnTo>
                    <a:lnTo>
                      <a:pt x="444" y="2796"/>
                    </a:lnTo>
                    <a:lnTo>
                      <a:pt x="7457" y="377"/>
                    </a:lnTo>
                    <a:cubicBezTo>
                      <a:pt x="7418" y="277"/>
                      <a:pt x="7365" y="151"/>
                      <a:pt x="73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53;p42">
                <a:extLst>
                  <a:ext uri="{FF2B5EF4-FFF2-40B4-BE49-F238E27FC236}">
                    <a16:creationId xmlns:a16="http://schemas.microsoft.com/office/drawing/2014/main" id="{B7E2C6DD-4E42-6775-D31A-61440196106D}"/>
                  </a:ext>
                </a:extLst>
              </p:cNvPr>
              <p:cNvSpPr/>
              <p:nvPr/>
            </p:nvSpPr>
            <p:spPr>
              <a:xfrm>
                <a:off x="6453989" y="4176450"/>
                <a:ext cx="50400" cy="22319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7183" extrusionOk="0">
                    <a:moveTo>
                      <a:pt x="1399" y="1"/>
                    </a:moveTo>
                    <a:cubicBezTo>
                      <a:pt x="1304" y="1"/>
                      <a:pt x="1220" y="71"/>
                      <a:pt x="1203" y="169"/>
                    </a:cubicBezTo>
                    <a:lnTo>
                      <a:pt x="20" y="6946"/>
                    </a:lnTo>
                    <a:cubicBezTo>
                      <a:pt x="0" y="7052"/>
                      <a:pt x="73" y="7158"/>
                      <a:pt x="184" y="7177"/>
                    </a:cubicBezTo>
                    <a:cubicBezTo>
                      <a:pt x="196" y="7177"/>
                      <a:pt x="204" y="7183"/>
                      <a:pt x="218" y="7183"/>
                    </a:cubicBezTo>
                    <a:cubicBezTo>
                      <a:pt x="316" y="7183"/>
                      <a:pt x="399" y="7113"/>
                      <a:pt x="419" y="7016"/>
                    </a:cubicBezTo>
                    <a:lnTo>
                      <a:pt x="1599" y="239"/>
                    </a:lnTo>
                    <a:cubicBezTo>
                      <a:pt x="1621" y="130"/>
                      <a:pt x="1549" y="27"/>
                      <a:pt x="1437" y="5"/>
                    </a:cubicBezTo>
                    <a:cubicBezTo>
                      <a:pt x="1424" y="2"/>
                      <a:pt x="1411" y="1"/>
                      <a:pt x="13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4;p42">
                <a:extLst>
                  <a:ext uri="{FF2B5EF4-FFF2-40B4-BE49-F238E27FC236}">
                    <a16:creationId xmlns:a16="http://schemas.microsoft.com/office/drawing/2014/main" id="{068EADC1-AB43-C0E2-0AD1-13BC5966DA02}"/>
                  </a:ext>
                </a:extLst>
              </p:cNvPr>
              <p:cNvSpPr/>
              <p:nvPr/>
            </p:nvSpPr>
            <p:spPr>
              <a:xfrm>
                <a:off x="7028540" y="4176481"/>
                <a:ext cx="50462" cy="223163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7182" extrusionOk="0">
                    <a:moveTo>
                      <a:pt x="224" y="0"/>
                    </a:moveTo>
                    <a:cubicBezTo>
                      <a:pt x="212" y="0"/>
                      <a:pt x="199" y="1"/>
                      <a:pt x="187" y="4"/>
                    </a:cubicBezTo>
                    <a:cubicBezTo>
                      <a:pt x="78" y="21"/>
                      <a:pt x="0" y="127"/>
                      <a:pt x="22" y="238"/>
                    </a:cubicBezTo>
                    <a:lnTo>
                      <a:pt x="1205" y="7015"/>
                    </a:lnTo>
                    <a:cubicBezTo>
                      <a:pt x="1222" y="7112"/>
                      <a:pt x="1306" y="7182"/>
                      <a:pt x="1403" y="7182"/>
                    </a:cubicBezTo>
                    <a:cubicBezTo>
                      <a:pt x="1414" y="7182"/>
                      <a:pt x="1423" y="7182"/>
                      <a:pt x="1437" y="7176"/>
                    </a:cubicBezTo>
                    <a:cubicBezTo>
                      <a:pt x="1546" y="7160"/>
                      <a:pt x="1624" y="7054"/>
                      <a:pt x="1601" y="6945"/>
                    </a:cubicBezTo>
                    <a:lnTo>
                      <a:pt x="419" y="168"/>
                    </a:lnTo>
                    <a:cubicBezTo>
                      <a:pt x="404" y="72"/>
                      <a:pt x="317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5;p42">
                <a:extLst>
                  <a:ext uri="{FF2B5EF4-FFF2-40B4-BE49-F238E27FC236}">
                    <a16:creationId xmlns:a16="http://schemas.microsoft.com/office/drawing/2014/main" id="{8F4EBD79-39AE-0956-0798-2BCF4B09D52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6;p42">
                <a:extLst>
                  <a:ext uri="{FF2B5EF4-FFF2-40B4-BE49-F238E27FC236}">
                    <a16:creationId xmlns:a16="http://schemas.microsoft.com/office/drawing/2014/main" id="{2FF18050-7289-B46F-1893-A1EE6B6592F9}"/>
                  </a:ext>
                </a:extLst>
              </p:cNvPr>
              <p:cNvSpPr/>
              <p:nvPr/>
            </p:nvSpPr>
            <p:spPr>
              <a:xfrm>
                <a:off x="6288841" y="2982947"/>
                <a:ext cx="935997" cy="588637"/>
              </a:xfrm>
              <a:custGeom>
                <a:avLst/>
                <a:gdLst/>
                <a:ahLst/>
                <a:cxnLst/>
                <a:rect l="l" t="t" r="r" b="b"/>
                <a:pathLst>
                  <a:path w="30123" h="18944" extrusionOk="0">
                    <a:moveTo>
                      <a:pt x="15060" y="1"/>
                    </a:moveTo>
                    <a:cubicBezTo>
                      <a:pt x="6744" y="1"/>
                      <a:pt x="1" y="6741"/>
                      <a:pt x="1" y="15063"/>
                    </a:cubicBezTo>
                    <a:lnTo>
                      <a:pt x="1" y="18943"/>
                    </a:lnTo>
                    <a:lnTo>
                      <a:pt x="2269" y="18943"/>
                    </a:lnTo>
                    <a:lnTo>
                      <a:pt x="5234" y="7798"/>
                    </a:lnTo>
                    <a:lnTo>
                      <a:pt x="24378" y="7829"/>
                    </a:lnTo>
                    <a:lnTo>
                      <a:pt x="27941" y="18943"/>
                    </a:lnTo>
                    <a:lnTo>
                      <a:pt x="30117" y="18943"/>
                    </a:lnTo>
                    <a:lnTo>
                      <a:pt x="30122" y="15063"/>
                    </a:lnTo>
                    <a:cubicBezTo>
                      <a:pt x="30122" y="6746"/>
                      <a:pt x="23382" y="1"/>
                      <a:pt x="1506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7;p42">
                <a:extLst>
                  <a:ext uri="{FF2B5EF4-FFF2-40B4-BE49-F238E27FC236}">
                    <a16:creationId xmlns:a16="http://schemas.microsoft.com/office/drawing/2014/main" id="{2778ECDB-94DD-2BFD-98C0-9B551F7F56F1}"/>
                  </a:ext>
                </a:extLst>
              </p:cNvPr>
              <p:cNvSpPr/>
              <p:nvPr/>
            </p:nvSpPr>
            <p:spPr>
              <a:xfrm>
                <a:off x="6282689" y="2976795"/>
                <a:ext cx="948457" cy="601098"/>
              </a:xfrm>
              <a:custGeom>
                <a:avLst/>
                <a:gdLst/>
                <a:ahLst/>
                <a:cxnLst/>
                <a:rect l="l" t="t" r="r" b="b"/>
                <a:pathLst>
                  <a:path w="30524" h="19345" extrusionOk="0">
                    <a:moveTo>
                      <a:pt x="15264" y="405"/>
                    </a:moveTo>
                    <a:cubicBezTo>
                      <a:pt x="23454" y="405"/>
                      <a:pt x="30119" y="7070"/>
                      <a:pt x="30119" y="15261"/>
                    </a:cubicBezTo>
                    <a:lnTo>
                      <a:pt x="30119" y="18940"/>
                    </a:lnTo>
                    <a:lnTo>
                      <a:pt x="28292" y="18940"/>
                    </a:lnTo>
                    <a:lnTo>
                      <a:pt x="24777" y="7965"/>
                    </a:lnTo>
                    <a:cubicBezTo>
                      <a:pt x="24752" y="7882"/>
                      <a:pt x="24671" y="7826"/>
                      <a:pt x="24584" y="7826"/>
                    </a:cubicBezTo>
                    <a:lnTo>
                      <a:pt x="5438" y="7792"/>
                    </a:lnTo>
                    <a:cubicBezTo>
                      <a:pt x="5349" y="7792"/>
                      <a:pt x="5268" y="7854"/>
                      <a:pt x="5243" y="7943"/>
                    </a:cubicBezTo>
                    <a:lnTo>
                      <a:pt x="2322" y="18940"/>
                    </a:lnTo>
                    <a:lnTo>
                      <a:pt x="408" y="18940"/>
                    </a:lnTo>
                    <a:lnTo>
                      <a:pt x="408" y="15261"/>
                    </a:lnTo>
                    <a:cubicBezTo>
                      <a:pt x="408" y="7070"/>
                      <a:pt x="7070" y="405"/>
                      <a:pt x="15264" y="405"/>
                    </a:cubicBezTo>
                    <a:close/>
                    <a:moveTo>
                      <a:pt x="15264" y="0"/>
                    </a:moveTo>
                    <a:cubicBezTo>
                      <a:pt x="6847" y="0"/>
                      <a:pt x="1" y="6847"/>
                      <a:pt x="1" y="15261"/>
                    </a:cubicBezTo>
                    <a:lnTo>
                      <a:pt x="1" y="19141"/>
                    </a:lnTo>
                    <a:cubicBezTo>
                      <a:pt x="1" y="19253"/>
                      <a:pt x="93" y="19345"/>
                      <a:pt x="204" y="19345"/>
                    </a:cubicBezTo>
                    <a:lnTo>
                      <a:pt x="2475" y="19345"/>
                    </a:lnTo>
                    <a:cubicBezTo>
                      <a:pt x="2565" y="19345"/>
                      <a:pt x="2645" y="19283"/>
                      <a:pt x="2671" y="19194"/>
                    </a:cubicBezTo>
                    <a:lnTo>
                      <a:pt x="5591" y="8200"/>
                    </a:lnTo>
                    <a:lnTo>
                      <a:pt x="24434" y="8230"/>
                    </a:lnTo>
                    <a:lnTo>
                      <a:pt x="27952" y="19205"/>
                    </a:lnTo>
                    <a:cubicBezTo>
                      <a:pt x="27977" y="19289"/>
                      <a:pt x="28058" y="19345"/>
                      <a:pt x="28144" y="19345"/>
                    </a:cubicBezTo>
                    <a:lnTo>
                      <a:pt x="30320" y="19345"/>
                    </a:lnTo>
                    <a:cubicBezTo>
                      <a:pt x="30432" y="19345"/>
                      <a:pt x="30518" y="19253"/>
                      <a:pt x="30524" y="19141"/>
                    </a:cubicBezTo>
                    <a:lnTo>
                      <a:pt x="30524" y="15261"/>
                    </a:lnTo>
                    <a:cubicBezTo>
                      <a:pt x="30524" y="6847"/>
                      <a:pt x="23678" y="0"/>
                      <a:pt x="152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8;p42">
                <a:extLst>
                  <a:ext uri="{FF2B5EF4-FFF2-40B4-BE49-F238E27FC236}">
                    <a16:creationId xmlns:a16="http://schemas.microsoft.com/office/drawing/2014/main" id="{84C81929-9DC5-3570-4C58-328868117CCB}"/>
                  </a:ext>
                </a:extLst>
              </p:cNvPr>
              <p:cNvSpPr/>
              <p:nvPr/>
            </p:nvSpPr>
            <p:spPr>
              <a:xfrm>
                <a:off x="6210913" y="3483298"/>
                <a:ext cx="240688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6" h="7773" extrusionOk="0">
                    <a:moveTo>
                      <a:pt x="3268" y="0"/>
                    </a:moveTo>
                    <a:cubicBezTo>
                      <a:pt x="2358" y="0"/>
                      <a:pt x="1535" y="374"/>
                      <a:pt x="941" y="974"/>
                    </a:cubicBezTo>
                    <a:cubicBezTo>
                      <a:pt x="361" y="1568"/>
                      <a:pt x="1" y="2377"/>
                      <a:pt x="1" y="3270"/>
                    </a:cubicBezTo>
                    <a:lnTo>
                      <a:pt x="1" y="4503"/>
                    </a:lnTo>
                    <a:cubicBezTo>
                      <a:pt x="1" y="5602"/>
                      <a:pt x="536" y="6573"/>
                      <a:pt x="1368" y="7164"/>
                    </a:cubicBezTo>
                    <a:cubicBezTo>
                      <a:pt x="1903" y="7549"/>
                      <a:pt x="2559" y="7773"/>
                      <a:pt x="3268" y="7773"/>
                    </a:cubicBezTo>
                    <a:lnTo>
                      <a:pt x="7745" y="7773"/>
                    </a:lnTo>
                    <a:lnTo>
                      <a:pt x="77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9;p42">
                <a:extLst>
                  <a:ext uri="{FF2B5EF4-FFF2-40B4-BE49-F238E27FC236}">
                    <a16:creationId xmlns:a16="http://schemas.microsoft.com/office/drawing/2014/main" id="{0BC1F23D-F975-9F76-360B-CE5AB88D6D42}"/>
                  </a:ext>
                </a:extLst>
              </p:cNvPr>
              <p:cNvSpPr/>
              <p:nvPr/>
            </p:nvSpPr>
            <p:spPr>
              <a:xfrm>
                <a:off x="6204761" y="3477301"/>
                <a:ext cx="253148" cy="253862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8170" extrusionOk="0">
                    <a:moveTo>
                      <a:pt x="7745" y="397"/>
                    </a:moveTo>
                    <a:lnTo>
                      <a:pt x="7745" y="7762"/>
                    </a:lnTo>
                    <a:lnTo>
                      <a:pt x="3468" y="7762"/>
                    </a:lnTo>
                    <a:cubicBezTo>
                      <a:pt x="2824" y="7762"/>
                      <a:pt x="2210" y="7567"/>
                      <a:pt x="1688" y="7193"/>
                    </a:cubicBezTo>
                    <a:cubicBezTo>
                      <a:pt x="882" y="6618"/>
                      <a:pt x="405" y="5686"/>
                      <a:pt x="405" y="4701"/>
                    </a:cubicBezTo>
                    <a:lnTo>
                      <a:pt x="405" y="3466"/>
                    </a:lnTo>
                    <a:cubicBezTo>
                      <a:pt x="405" y="2657"/>
                      <a:pt x="718" y="1892"/>
                      <a:pt x="1287" y="1315"/>
                    </a:cubicBezTo>
                    <a:cubicBezTo>
                      <a:pt x="1870" y="726"/>
                      <a:pt x="2643" y="400"/>
                      <a:pt x="3468" y="400"/>
                    </a:cubicBezTo>
                    <a:lnTo>
                      <a:pt x="7745" y="397"/>
                    </a:lnTo>
                    <a:close/>
                    <a:moveTo>
                      <a:pt x="3468" y="1"/>
                    </a:moveTo>
                    <a:cubicBezTo>
                      <a:pt x="2531" y="1"/>
                      <a:pt x="1655" y="366"/>
                      <a:pt x="997" y="1033"/>
                    </a:cubicBezTo>
                    <a:cubicBezTo>
                      <a:pt x="355" y="1683"/>
                      <a:pt x="1" y="2548"/>
                      <a:pt x="1" y="3466"/>
                    </a:cubicBezTo>
                    <a:lnTo>
                      <a:pt x="1" y="4701"/>
                    </a:lnTo>
                    <a:cubicBezTo>
                      <a:pt x="1" y="5820"/>
                      <a:pt x="545" y="6877"/>
                      <a:pt x="1454" y="7525"/>
                    </a:cubicBezTo>
                    <a:cubicBezTo>
                      <a:pt x="2043" y="7946"/>
                      <a:pt x="2740" y="8169"/>
                      <a:pt x="3468" y="8169"/>
                    </a:cubicBezTo>
                    <a:lnTo>
                      <a:pt x="7943" y="8169"/>
                    </a:lnTo>
                    <a:cubicBezTo>
                      <a:pt x="8055" y="8169"/>
                      <a:pt x="8147" y="8080"/>
                      <a:pt x="8147" y="7971"/>
                    </a:cubicBezTo>
                    <a:lnTo>
                      <a:pt x="8147" y="202"/>
                    </a:lnTo>
                    <a:cubicBezTo>
                      <a:pt x="8147" y="90"/>
                      <a:pt x="8055" y="1"/>
                      <a:pt x="79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60;p42">
                <a:extLst>
                  <a:ext uri="{FF2B5EF4-FFF2-40B4-BE49-F238E27FC236}">
                    <a16:creationId xmlns:a16="http://schemas.microsoft.com/office/drawing/2014/main" id="{DDF778BC-50D9-C57F-7EA1-2F7F4BA4C8CE}"/>
                  </a:ext>
                </a:extLst>
              </p:cNvPr>
              <p:cNvSpPr/>
              <p:nvPr/>
            </p:nvSpPr>
            <p:spPr>
              <a:xfrm>
                <a:off x="6282596" y="3479911"/>
                <a:ext cx="12615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996" extrusionOk="0">
                    <a:moveTo>
                      <a:pt x="205" y="0"/>
                    </a:moveTo>
                    <a:cubicBezTo>
                      <a:pt x="93" y="0"/>
                      <a:pt x="1" y="90"/>
                      <a:pt x="1" y="201"/>
                    </a:cubicBezTo>
                    <a:lnTo>
                      <a:pt x="1" y="7792"/>
                    </a:lnTo>
                    <a:cubicBezTo>
                      <a:pt x="1" y="7904"/>
                      <a:pt x="93" y="7996"/>
                      <a:pt x="205" y="7996"/>
                    </a:cubicBezTo>
                    <a:cubicBezTo>
                      <a:pt x="316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6" y="0"/>
                      <a:pt x="20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61;p42">
                <a:extLst>
                  <a:ext uri="{FF2B5EF4-FFF2-40B4-BE49-F238E27FC236}">
                    <a16:creationId xmlns:a16="http://schemas.microsoft.com/office/drawing/2014/main" id="{A0F5A5AB-9498-34C6-88EA-20FEC24ED4D3}"/>
                  </a:ext>
                </a:extLst>
              </p:cNvPr>
              <p:cNvSpPr/>
              <p:nvPr/>
            </p:nvSpPr>
            <p:spPr>
              <a:xfrm>
                <a:off x="6311648" y="3477145"/>
                <a:ext cx="12584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8175" extrusionOk="0">
                    <a:moveTo>
                      <a:pt x="204" y="0"/>
                    </a:moveTo>
                    <a:cubicBezTo>
                      <a:pt x="93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3" y="8174"/>
                      <a:pt x="204" y="8174"/>
                    </a:cubicBezTo>
                    <a:cubicBezTo>
                      <a:pt x="316" y="8174"/>
                      <a:pt x="402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6" y="0"/>
                      <a:pt x="20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62;p42">
                <a:extLst>
                  <a:ext uri="{FF2B5EF4-FFF2-40B4-BE49-F238E27FC236}">
                    <a16:creationId xmlns:a16="http://schemas.microsoft.com/office/drawing/2014/main" id="{F1D4A1A7-B7F7-1D03-B49D-A5165F9E8BB8}"/>
                  </a:ext>
                </a:extLst>
              </p:cNvPr>
              <p:cNvSpPr/>
              <p:nvPr/>
            </p:nvSpPr>
            <p:spPr>
              <a:xfrm>
                <a:off x="7064335" y="3483298"/>
                <a:ext cx="240657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5" h="7773" extrusionOk="0">
                    <a:moveTo>
                      <a:pt x="0" y="0"/>
                    </a:moveTo>
                    <a:lnTo>
                      <a:pt x="0" y="7773"/>
                    </a:lnTo>
                    <a:lnTo>
                      <a:pt x="4478" y="7773"/>
                    </a:lnTo>
                    <a:cubicBezTo>
                      <a:pt x="5186" y="7773"/>
                      <a:pt x="5842" y="7549"/>
                      <a:pt x="6378" y="7164"/>
                    </a:cubicBezTo>
                    <a:cubicBezTo>
                      <a:pt x="7209" y="6573"/>
                      <a:pt x="7745" y="5602"/>
                      <a:pt x="7745" y="4503"/>
                    </a:cubicBezTo>
                    <a:lnTo>
                      <a:pt x="7745" y="3270"/>
                    </a:lnTo>
                    <a:cubicBezTo>
                      <a:pt x="7745" y="2377"/>
                      <a:pt x="7385" y="1568"/>
                      <a:pt x="6805" y="974"/>
                    </a:cubicBezTo>
                    <a:cubicBezTo>
                      <a:pt x="6210" y="374"/>
                      <a:pt x="5387" y="0"/>
                      <a:pt x="44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63;p42">
                <a:extLst>
                  <a:ext uri="{FF2B5EF4-FFF2-40B4-BE49-F238E27FC236}">
                    <a16:creationId xmlns:a16="http://schemas.microsoft.com/office/drawing/2014/main" id="{D10B02BE-5F2B-6D53-DFA7-681D87DF90E0}"/>
                  </a:ext>
                </a:extLst>
              </p:cNvPr>
              <p:cNvSpPr/>
              <p:nvPr/>
            </p:nvSpPr>
            <p:spPr>
              <a:xfrm>
                <a:off x="7057903" y="3477145"/>
                <a:ext cx="253241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8175" extrusionOk="0">
                    <a:moveTo>
                      <a:pt x="4682" y="405"/>
                    </a:moveTo>
                    <a:cubicBezTo>
                      <a:pt x="5508" y="405"/>
                      <a:pt x="6281" y="728"/>
                      <a:pt x="6864" y="1320"/>
                    </a:cubicBezTo>
                    <a:cubicBezTo>
                      <a:pt x="7433" y="1894"/>
                      <a:pt x="7745" y="2662"/>
                      <a:pt x="7745" y="3471"/>
                    </a:cubicBezTo>
                    <a:lnTo>
                      <a:pt x="7745" y="4704"/>
                    </a:lnTo>
                    <a:cubicBezTo>
                      <a:pt x="7745" y="5691"/>
                      <a:pt x="7265" y="6623"/>
                      <a:pt x="6462" y="7198"/>
                    </a:cubicBezTo>
                    <a:cubicBezTo>
                      <a:pt x="5943" y="7569"/>
                      <a:pt x="5327" y="7767"/>
                      <a:pt x="4685" y="7767"/>
                    </a:cubicBezTo>
                    <a:lnTo>
                      <a:pt x="405" y="7767"/>
                    </a:lnTo>
                    <a:lnTo>
                      <a:pt x="405" y="405"/>
                    </a:lnTo>
                    <a:close/>
                    <a:moveTo>
                      <a:pt x="204" y="0"/>
                    </a:moveTo>
                    <a:cubicBezTo>
                      <a:pt x="93" y="0"/>
                      <a:pt x="1" y="92"/>
                      <a:pt x="1" y="204"/>
                    </a:cubicBezTo>
                    <a:lnTo>
                      <a:pt x="1" y="7973"/>
                    </a:lnTo>
                    <a:cubicBezTo>
                      <a:pt x="1" y="8085"/>
                      <a:pt x="93" y="8174"/>
                      <a:pt x="204" y="8174"/>
                    </a:cubicBezTo>
                    <a:lnTo>
                      <a:pt x="4682" y="8174"/>
                    </a:lnTo>
                    <a:cubicBezTo>
                      <a:pt x="5410" y="8174"/>
                      <a:pt x="6108" y="7948"/>
                      <a:pt x="6696" y="7527"/>
                    </a:cubicBezTo>
                    <a:cubicBezTo>
                      <a:pt x="7606" y="6874"/>
                      <a:pt x="8150" y="5817"/>
                      <a:pt x="8150" y="4701"/>
                    </a:cubicBezTo>
                    <a:lnTo>
                      <a:pt x="8150" y="3468"/>
                    </a:lnTo>
                    <a:cubicBezTo>
                      <a:pt x="8150" y="2550"/>
                      <a:pt x="7795" y="1688"/>
                      <a:pt x="7154" y="1032"/>
                    </a:cubicBezTo>
                    <a:cubicBezTo>
                      <a:pt x="6495" y="368"/>
                      <a:pt x="5617" y="0"/>
                      <a:pt x="46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4;p42">
                <a:extLst>
                  <a:ext uri="{FF2B5EF4-FFF2-40B4-BE49-F238E27FC236}">
                    <a16:creationId xmlns:a16="http://schemas.microsoft.com/office/drawing/2014/main" id="{D473C441-70EA-2939-4994-1EFBE35C1E3F}"/>
                  </a:ext>
                </a:extLst>
              </p:cNvPr>
              <p:cNvSpPr/>
              <p:nvPr/>
            </p:nvSpPr>
            <p:spPr>
              <a:xfrm>
                <a:off x="7220720" y="3479911"/>
                <a:ext cx="12584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996" extrusionOk="0">
                    <a:moveTo>
                      <a:pt x="201" y="0"/>
                    </a:moveTo>
                    <a:cubicBezTo>
                      <a:pt x="89" y="0"/>
                      <a:pt x="0" y="90"/>
                      <a:pt x="0" y="201"/>
                    </a:cubicBezTo>
                    <a:lnTo>
                      <a:pt x="0" y="7792"/>
                    </a:lnTo>
                    <a:cubicBezTo>
                      <a:pt x="0" y="7904"/>
                      <a:pt x="89" y="7996"/>
                      <a:pt x="201" y="7996"/>
                    </a:cubicBezTo>
                    <a:cubicBezTo>
                      <a:pt x="312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2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5;p42">
                <a:extLst>
                  <a:ext uri="{FF2B5EF4-FFF2-40B4-BE49-F238E27FC236}">
                    <a16:creationId xmlns:a16="http://schemas.microsoft.com/office/drawing/2014/main" id="{55AF38E9-DF9A-70ED-B788-E69B582BA4E0}"/>
                  </a:ext>
                </a:extLst>
              </p:cNvPr>
              <p:cNvSpPr/>
              <p:nvPr/>
            </p:nvSpPr>
            <p:spPr>
              <a:xfrm>
                <a:off x="7191667" y="3477145"/>
                <a:ext cx="12678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175" extrusionOk="0">
                    <a:moveTo>
                      <a:pt x="201" y="0"/>
                    </a:moveTo>
                    <a:cubicBezTo>
                      <a:pt x="90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0" y="8174"/>
                      <a:pt x="201" y="8174"/>
                    </a:cubicBezTo>
                    <a:cubicBezTo>
                      <a:pt x="316" y="8174"/>
                      <a:pt x="408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3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6;p42">
                <a:extLst>
                  <a:ext uri="{FF2B5EF4-FFF2-40B4-BE49-F238E27FC236}">
                    <a16:creationId xmlns:a16="http://schemas.microsoft.com/office/drawing/2014/main" id="{97FE36D4-CB06-3EE8-E25D-43D7EAF9A291}"/>
                  </a:ext>
                </a:extLst>
              </p:cNvPr>
              <p:cNvSpPr/>
              <p:nvPr/>
            </p:nvSpPr>
            <p:spPr>
              <a:xfrm>
                <a:off x="6346231" y="3097447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5976" y="1"/>
                      <a:pt x="1" y="5977"/>
                      <a:pt x="1" y="13347"/>
                    </a:cubicBezTo>
                    <a:cubicBezTo>
                      <a:pt x="1" y="16887"/>
                      <a:pt x="1407" y="20280"/>
                      <a:pt x="3909" y="22785"/>
                    </a:cubicBezTo>
                    <a:cubicBezTo>
                      <a:pt x="6412" y="25287"/>
                      <a:pt x="9807" y="26693"/>
                      <a:pt x="13347" y="26693"/>
                    </a:cubicBezTo>
                    <a:cubicBezTo>
                      <a:pt x="16884" y="26693"/>
                      <a:pt x="20280" y="25287"/>
                      <a:pt x="22782" y="22785"/>
                    </a:cubicBezTo>
                    <a:cubicBezTo>
                      <a:pt x="25284" y="20280"/>
                      <a:pt x="26691" y="16887"/>
                      <a:pt x="26691" y="13347"/>
                    </a:cubicBezTo>
                    <a:cubicBezTo>
                      <a:pt x="26691" y="9807"/>
                      <a:pt x="25284" y="6415"/>
                      <a:pt x="22782" y="3909"/>
                    </a:cubicBezTo>
                    <a:cubicBezTo>
                      <a:pt x="20280" y="1407"/>
                      <a:pt x="16884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7;p42">
                <a:extLst>
                  <a:ext uri="{FF2B5EF4-FFF2-40B4-BE49-F238E27FC236}">
                    <a16:creationId xmlns:a16="http://schemas.microsoft.com/office/drawing/2014/main" id="{FD762982-F399-C988-7C50-57DEC41A11E6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8;p42">
                <a:extLst>
                  <a:ext uri="{FF2B5EF4-FFF2-40B4-BE49-F238E27FC236}">
                    <a16:creationId xmlns:a16="http://schemas.microsoft.com/office/drawing/2014/main" id="{96D6D562-518E-6690-5A00-C4CCD0E97493}"/>
                  </a:ext>
                </a:extLst>
              </p:cNvPr>
              <p:cNvSpPr/>
              <p:nvPr/>
            </p:nvSpPr>
            <p:spPr>
              <a:xfrm>
                <a:off x="6388178" y="3636544"/>
                <a:ext cx="250227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3" h="8036" extrusionOk="0">
                    <a:moveTo>
                      <a:pt x="3614" y="1"/>
                    </a:moveTo>
                    <a:cubicBezTo>
                      <a:pt x="3181" y="1"/>
                      <a:pt x="2766" y="59"/>
                      <a:pt x="2372" y="173"/>
                    </a:cubicBezTo>
                    <a:cubicBezTo>
                      <a:pt x="1407" y="458"/>
                      <a:pt x="576" y="1058"/>
                      <a:pt x="1" y="1856"/>
                    </a:cubicBezTo>
                    <a:lnTo>
                      <a:pt x="1" y="1859"/>
                    </a:lnTo>
                    <a:cubicBezTo>
                      <a:pt x="1318" y="4551"/>
                      <a:pt x="3516" y="6738"/>
                      <a:pt x="6222" y="8035"/>
                    </a:cubicBezTo>
                    <a:cubicBezTo>
                      <a:pt x="7335" y="7229"/>
                      <a:pt x="8052" y="5920"/>
                      <a:pt x="8052" y="4445"/>
                    </a:cubicBezTo>
                    <a:cubicBezTo>
                      <a:pt x="8052" y="3516"/>
                      <a:pt x="7770" y="2659"/>
                      <a:pt x="7288" y="1951"/>
                    </a:cubicBezTo>
                    <a:cubicBezTo>
                      <a:pt x="7028" y="1566"/>
                      <a:pt x="6708" y="1225"/>
                      <a:pt x="6345" y="941"/>
                    </a:cubicBezTo>
                    <a:cubicBezTo>
                      <a:pt x="5614" y="369"/>
                      <a:pt x="4704" y="26"/>
                      <a:pt x="3711" y="3"/>
                    </a:cubicBezTo>
                    <a:cubicBezTo>
                      <a:pt x="3675" y="1"/>
                      <a:pt x="3644" y="1"/>
                      <a:pt x="3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9;p42">
                <a:extLst>
                  <a:ext uri="{FF2B5EF4-FFF2-40B4-BE49-F238E27FC236}">
                    <a16:creationId xmlns:a16="http://schemas.microsoft.com/office/drawing/2014/main" id="{C10D532E-ECEE-4CA1-607E-43B8AAFEBDCC}"/>
                  </a:ext>
                </a:extLst>
              </p:cNvPr>
              <p:cNvSpPr/>
              <p:nvPr/>
            </p:nvSpPr>
            <p:spPr>
              <a:xfrm>
                <a:off x="6886790" y="3636638"/>
                <a:ext cx="248207" cy="248735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8005" extrusionOk="0">
                    <a:moveTo>
                      <a:pt x="4445" y="0"/>
                    </a:moveTo>
                    <a:cubicBezTo>
                      <a:pt x="3438" y="0"/>
                      <a:pt x="2509" y="335"/>
                      <a:pt x="1764" y="901"/>
                    </a:cubicBezTo>
                    <a:cubicBezTo>
                      <a:pt x="1396" y="1178"/>
                      <a:pt x="1075" y="1507"/>
                      <a:pt x="810" y="1883"/>
                    </a:cubicBezTo>
                    <a:cubicBezTo>
                      <a:pt x="302" y="2609"/>
                      <a:pt x="1" y="3493"/>
                      <a:pt x="1" y="4444"/>
                    </a:cubicBezTo>
                    <a:cubicBezTo>
                      <a:pt x="1" y="5901"/>
                      <a:pt x="704" y="7195"/>
                      <a:pt x="1792" y="8004"/>
                    </a:cubicBezTo>
                    <a:cubicBezTo>
                      <a:pt x="4492" y="6687"/>
                      <a:pt x="6688" y="4483"/>
                      <a:pt x="7988" y="1769"/>
                    </a:cubicBezTo>
                    <a:cubicBezTo>
                      <a:pt x="7441" y="1044"/>
                      <a:pt x="6680" y="494"/>
                      <a:pt x="5801" y="215"/>
                    </a:cubicBezTo>
                    <a:cubicBezTo>
                      <a:pt x="5385" y="78"/>
                      <a:pt x="4939" y="6"/>
                      <a:pt x="44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70;p42">
                <a:extLst>
                  <a:ext uri="{FF2B5EF4-FFF2-40B4-BE49-F238E27FC236}">
                    <a16:creationId xmlns:a16="http://schemas.microsoft.com/office/drawing/2014/main" id="{6077B248-68FE-8223-C561-CABD98B1433F}"/>
                  </a:ext>
                </a:extLst>
              </p:cNvPr>
              <p:cNvSpPr/>
              <p:nvPr/>
            </p:nvSpPr>
            <p:spPr>
              <a:xfrm>
                <a:off x="6454237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71;p42">
                <a:extLst>
                  <a:ext uri="{FF2B5EF4-FFF2-40B4-BE49-F238E27FC236}">
                    <a16:creationId xmlns:a16="http://schemas.microsoft.com/office/drawing/2014/main" id="{6F865167-371C-5756-D791-3A8354B0AC4F}"/>
                  </a:ext>
                </a:extLst>
              </p:cNvPr>
              <p:cNvSpPr/>
              <p:nvPr/>
            </p:nvSpPr>
            <p:spPr>
              <a:xfrm>
                <a:off x="6447992" y="3481651"/>
                <a:ext cx="225089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9" y="7636"/>
                      <a:pt x="7243" y="5923"/>
                      <a:pt x="7240" y="3817"/>
                    </a:cubicBezTo>
                    <a:cubicBezTo>
                      <a:pt x="7240" y="1710"/>
                      <a:pt x="5619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72;p42">
                <a:extLst>
                  <a:ext uri="{FF2B5EF4-FFF2-40B4-BE49-F238E27FC236}">
                    <a16:creationId xmlns:a16="http://schemas.microsoft.com/office/drawing/2014/main" id="{07AD065B-10D1-16EE-14E0-C00ABDA68472}"/>
                  </a:ext>
                </a:extLst>
              </p:cNvPr>
              <p:cNvSpPr/>
              <p:nvPr/>
            </p:nvSpPr>
            <p:spPr>
              <a:xfrm>
                <a:off x="6493854" y="3529843"/>
                <a:ext cx="128081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4" extrusionOk="0">
                    <a:moveTo>
                      <a:pt x="2143" y="0"/>
                    </a:moveTo>
                    <a:cubicBezTo>
                      <a:pt x="958" y="0"/>
                      <a:pt x="1" y="1016"/>
                      <a:pt x="1" y="2266"/>
                    </a:cubicBezTo>
                    <a:cubicBezTo>
                      <a:pt x="1" y="3518"/>
                      <a:pt x="958" y="4534"/>
                      <a:pt x="2143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59" y="2266"/>
                    </a:lnTo>
                    <a:lnTo>
                      <a:pt x="4110" y="1364"/>
                    </a:lnTo>
                    <a:cubicBezTo>
                      <a:pt x="3781" y="561"/>
                      <a:pt x="3022" y="0"/>
                      <a:pt x="214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73;p42">
                <a:extLst>
                  <a:ext uri="{FF2B5EF4-FFF2-40B4-BE49-F238E27FC236}">
                    <a16:creationId xmlns:a16="http://schemas.microsoft.com/office/drawing/2014/main" id="{F877E752-2CF7-CA66-41B6-0CEDF53EABCC}"/>
                  </a:ext>
                </a:extLst>
              </p:cNvPr>
              <p:cNvSpPr/>
              <p:nvPr/>
            </p:nvSpPr>
            <p:spPr>
              <a:xfrm>
                <a:off x="6487515" y="3523412"/>
                <a:ext cx="141597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4942" extrusionOk="0">
                    <a:moveTo>
                      <a:pt x="2347" y="408"/>
                    </a:moveTo>
                    <a:cubicBezTo>
                      <a:pt x="3059" y="408"/>
                      <a:pt x="3706" y="818"/>
                      <a:pt x="4046" y="1465"/>
                    </a:cubicBezTo>
                    <a:lnTo>
                      <a:pt x="2185" y="2286"/>
                    </a:lnTo>
                    <a:cubicBezTo>
                      <a:pt x="2107" y="2319"/>
                      <a:pt x="2063" y="2392"/>
                      <a:pt x="2063" y="2473"/>
                    </a:cubicBezTo>
                    <a:cubicBezTo>
                      <a:pt x="2063" y="2553"/>
                      <a:pt x="2110" y="2626"/>
                      <a:pt x="2185" y="2660"/>
                    </a:cubicBezTo>
                    <a:lnTo>
                      <a:pt x="4055" y="3460"/>
                    </a:lnTo>
                    <a:cubicBezTo>
                      <a:pt x="3714" y="4119"/>
                      <a:pt x="3067" y="4537"/>
                      <a:pt x="2347" y="4537"/>
                    </a:cubicBezTo>
                    <a:cubicBezTo>
                      <a:pt x="1279" y="4537"/>
                      <a:pt x="405" y="3611"/>
                      <a:pt x="405" y="2473"/>
                    </a:cubicBezTo>
                    <a:cubicBezTo>
                      <a:pt x="405" y="1337"/>
                      <a:pt x="1279" y="408"/>
                      <a:pt x="2347" y="408"/>
                    </a:cubicBezTo>
                    <a:close/>
                    <a:moveTo>
                      <a:pt x="2347" y="1"/>
                    </a:moveTo>
                    <a:cubicBezTo>
                      <a:pt x="1056" y="1"/>
                      <a:pt x="1" y="1111"/>
                      <a:pt x="1" y="2473"/>
                    </a:cubicBezTo>
                    <a:cubicBezTo>
                      <a:pt x="1" y="3834"/>
                      <a:pt x="1056" y="4942"/>
                      <a:pt x="2347" y="4942"/>
                    </a:cubicBezTo>
                    <a:cubicBezTo>
                      <a:pt x="3296" y="4942"/>
                      <a:pt x="4144" y="4350"/>
                      <a:pt x="4515" y="3427"/>
                    </a:cubicBezTo>
                    <a:cubicBezTo>
                      <a:pt x="4557" y="3321"/>
                      <a:pt x="4506" y="3206"/>
                      <a:pt x="4406" y="3164"/>
                    </a:cubicBezTo>
                    <a:lnTo>
                      <a:pt x="2774" y="2467"/>
                    </a:lnTo>
                    <a:lnTo>
                      <a:pt x="4398" y="1753"/>
                    </a:lnTo>
                    <a:cubicBezTo>
                      <a:pt x="4495" y="1705"/>
                      <a:pt x="4546" y="1591"/>
                      <a:pt x="4504" y="1491"/>
                    </a:cubicBezTo>
                    <a:cubicBezTo>
                      <a:pt x="4130" y="587"/>
                      <a:pt x="3287" y="1"/>
                      <a:pt x="23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4;p42">
                <a:extLst>
                  <a:ext uri="{FF2B5EF4-FFF2-40B4-BE49-F238E27FC236}">
                    <a16:creationId xmlns:a16="http://schemas.microsoft.com/office/drawing/2014/main" id="{A332B80D-FFD8-02B5-4CD1-18A914902711}"/>
                  </a:ext>
                </a:extLst>
              </p:cNvPr>
              <p:cNvSpPr/>
              <p:nvPr/>
            </p:nvSpPr>
            <p:spPr>
              <a:xfrm>
                <a:off x="6425030" y="3526425"/>
                <a:ext cx="48504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03" extrusionOk="0">
                    <a:moveTo>
                      <a:pt x="231" y="1"/>
                    </a:moveTo>
                    <a:cubicBezTo>
                      <a:pt x="154" y="1"/>
                      <a:pt x="78" y="45"/>
                      <a:pt x="45" y="121"/>
                    </a:cubicBezTo>
                    <a:cubicBezTo>
                      <a:pt x="1" y="222"/>
                      <a:pt x="45" y="345"/>
                      <a:pt x="146" y="389"/>
                    </a:cubicBezTo>
                    <a:lnTo>
                      <a:pt x="1245" y="883"/>
                    </a:lnTo>
                    <a:cubicBezTo>
                      <a:pt x="1273" y="894"/>
                      <a:pt x="1301" y="903"/>
                      <a:pt x="1328" y="903"/>
                    </a:cubicBezTo>
                    <a:cubicBezTo>
                      <a:pt x="1409" y="903"/>
                      <a:pt x="1482" y="861"/>
                      <a:pt x="1513" y="783"/>
                    </a:cubicBezTo>
                    <a:cubicBezTo>
                      <a:pt x="1560" y="682"/>
                      <a:pt x="1513" y="559"/>
                      <a:pt x="1412" y="515"/>
                    </a:cubicBezTo>
                    <a:lnTo>
                      <a:pt x="313" y="18"/>
                    </a:lnTo>
                    <a:cubicBezTo>
                      <a:pt x="287" y="7"/>
                      <a:pt x="259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5;p42">
                <a:extLst>
                  <a:ext uri="{FF2B5EF4-FFF2-40B4-BE49-F238E27FC236}">
                    <a16:creationId xmlns:a16="http://schemas.microsoft.com/office/drawing/2014/main" id="{0576B5F0-6C75-F56D-2D4E-AC7AF8BB6538}"/>
                  </a:ext>
                </a:extLst>
              </p:cNvPr>
              <p:cNvSpPr/>
              <p:nvPr/>
            </p:nvSpPr>
            <p:spPr>
              <a:xfrm>
                <a:off x="6443331" y="3494515"/>
                <a:ext cx="44309" cy="38312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233" extrusionOk="0">
                    <a:moveTo>
                      <a:pt x="226" y="0"/>
                    </a:moveTo>
                    <a:cubicBezTo>
                      <a:pt x="168" y="0"/>
                      <a:pt x="111" y="25"/>
                      <a:pt x="73" y="74"/>
                    </a:cubicBezTo>
                    <a:cubicBezTo>
                      <a:pt x="0" y="161"/>
                      <a:pt x="11" y="286"/>
                      <a:pt x="98" y="359"/>
                    </a:cubicBezTo>
                    <a:lnTo>
                      <a:pt x="1069" y="1182"/>
                    </a:lnTo>
                    <a:cubicBezTo>
                      <a:pt x="1102" y="1213"/>
                      <a:pt x="1152" y="1232"/>
                      <a:pt x="1197" y="1232"/>
                    </a:cubicBezTo>
                    <a:cubicBezTo>
                      <a:pt x="1253" y="1232"/>
                      <a:pt x="1309" y="1204"/>
                      <a:pt x="1353" y="1157"/>
                    </a:cubicBezTo>
                    <a:cubicBezTo>
                      <a:pt x="1426" y="1070"/>
                      <a:pt x="1417" y="945"/>
                      <a:pt x="1328" y="872"/>
                    </a:cubicBezTo>
                    <a:lnTo>
                      <a:pt x="360" y="49"/>
                    </a:lnTo>
                    <a:cubicBezTo>
                      <a:pt x="321" y="17"/>
                      <a:pt x="274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6;p42">
                <a:extLst>
                  <a:ext uri="{FF2B5EF4-FFF2-40B4-BE49-F238E27FC236}">
                    <a16:creationId xmlns:a16="http://schemas.microsoft.com/office/drawing/2014/main" id="{C877E3AA-9741-AC42-149F-F8DBF5E51750}"/>
                  </a:ext>
                </a:extLst>
              </p:cNvPr>
              <p:cNvSpPr/>
              <p:nvPr/>
            </p:nvSpPr>
            <p:spPr>
              <a:xfrm>
                <a:off x="6471762" y="3469502"/>
                <a:ext cx="34708" cy="45273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7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12" y="1359"/>
                    </a:lnTo>
                    <a:cubicBezTo>
                      <a:pt x="753" y="1423"/>
                      <a:pt x="818" y="1457"/>
                      <a:pt x="885" y="1457"/>
                    </a:cubicBezTo>
                    <a:cubicBezTo>
                      <a:pt x="924" y="1457"/>
                      <a:pt x="957" y="1446"/>
                      <a:pt x="991" y="1426"/>
                    </a:cubicBezTo>
                    <a:cubicBezTo>
                      <a:pt x="1088" y="1368"/>
                      <a:pt x="1116" y="1242"/>
                      <a:pt x="1055" y="1147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7;p42">
                <a:extLst>
                  <a:ext uri="{FF2B5EF4-FFF2-40B4-BE49-F238E27FC236}">
                    <a16:creationId xmlns:a16="http://schemas.microsoft.com/office/drawing/2014/main" id="{826E6B00-1A28-B06A-BF94-AFE38A8A21AF}"/>
                  </a:ext>
                </a:extLst>
              </p:cNvPr>
              <p:cNvSpPr/>
              <p:nvPr/>
            </p:nvSpPr>
            <p:spPr>
              <a:xfrm>
                <a:off x="6505661" y="3454680"/>
                <a:ext cx="25946" cy="46143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85" extrusionOk="0">
                    <a:moveTo>
                      <a:pt x="228" y="1"/>
                    </a:moveTo>
                    <a:cubicBezTo>
                      <a:pt x="207" y="1"/>
                      <a:pt x="185" y="4"/>
                      <a:pt x="165" y="12"/>
                    </a:cubicBezTo>
                    <a:cubicBezTo>
                      <a:pt x="59" y="51"/>
                      <a:pt x="0" y="165"/>
                      <a:pt x="39" y="271"/>
                    </a:cubicBezTo>
                    <a:lnTo>
                      <a:pt x="410" y="1348"/>
                    </a:lnTo>
                    <a:cubicBezTo>
                      <a:pt x="444" y="1432"/>
                      <a:pt x="519" y="1485"/>
                      <a:pt x="603" y="1485"/>
                    </a:cubicBezTo>
                    <a:cubicBezTo>
                      <a:pt x="625" y="1485"/>
                      <a:pt x="647" y="1482"/>
                      <a:pt x="670" y="1474"/>
                    </a:cubicBezTo>
                    <a:cubicBezTo>
                      <a:pt x="773" y="1434"/>
                      <a:pt x="834" y="1320"/>
                      <a:pt x="795" y="1217"/>
                    </a:cubicBezTo>
                    <a:lnTo>
                      <a:pt x="421" y="137"/>
                    </a:lnTo>
                    <a:cubicBezTo>
                      <a:pt x="390" y="55"/>
                      <a:pt x="311" y="1"/>
                      <a:pt x="22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8;p42">
                <a:extLst>
                  <a:ext uri="{FF2B5EF4-FFF2-40B4-BE49-F238E27FC236}">
                    <a16:creationId xmlns:a16="http://schemas.microsoft.com/office/drawing/2014/main" id="{17D7DCF6-AC8D-9A9F-2ADC-630A89550C44}"/>
                  </a:ext>
                </a:extLst>
              </p:cNvPr>
              <p:cNvSpPr/>
              <p:nvPr/>
            </p:nvSpPr>
            <p:spPr>
              <a:xfrm>
                <a:off x="6451565" y="3671500"/>
                <a:ext cx="39369" cy="3250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046" extrusionOk="0">
                    <a:moveTo>
                      <a:pt x="1037" y="0"/>
                    </a:moveTo>
                    <a:cubicBezTo>
                      <a:pt x="993" y="0"/>
                      <a:pt x="948" y="15"/>
                      <a:pt x="910" y="44"/>
                    </a:cubicBezTo>
                    <a:lnTo>
                      <a:pt x="106" y="683"/>
                    </a:lnTo>
                    <a:cubicBezTo>
                      <a:pt x="14" y="753"/>
                      <a:pt x="0" y="881"/>
                      <a:pt x="70" y="968"/>
                    </a:cubicBezTo>
                    <a:cubicBezTo>
                      <a:pt x="109" y="1018"/>
                      <a:pt x="168" y="1046"/>
                      <a:pt x="226" y="1046"/>
                    </a:cubicBezTo>
                    <a:cubicBezTo>
                      <a:pt x="274" y="1046"/>
                      <a:pt x="315" y="1032"/>
                      <a:pt x="357" y="1004"/>
                    </a:cubicBezTo>
                    <a:lnTo>
                      <a:pt x="1161" y="365"/>
                    </a:lnTo>
                    <a:cubicBezTo>
                      <a:pt x="1253" y="296"/>
                      <a:pt x="1267" y="167"/>
                      <a:pt x="1197" y="78"/>
                    </a:cubicBezTo>
                    <a:cubicBezTo>
                      <a:pt x="1157" y="27"/>
                      <a:pt x="1098" y="0"/>
                      <a:pt x="10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9;p42">
                <a:extLst>
                  <a:ext uri="{FF2B5EF4-FFF2-40B4-BE49-F238E27FC236}">
                    <a16:creationId xmlns:a16="http://schemas.microsoft.com/office/drawing/2014/main" id="{C1B028B8-7615-9FBB-86DF-D5C73002CC32}"/>
                  </a:ext>
                </a:extLst>
              </p:cNvPr>
              <p:cNvSpPr/>
              <p:nvPr/>
            </p:nvSpPr>
            <p:spPr>
              <a:xfrm>
                <a:off x="6479281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818" y="1"/>
                    </a:moveTo>
                    <a:cubicBezTo>
                      <a:pt x="753" y="1"/>
                      <a:pt x="689" y="32"/>
                      <a:pt x="651" y="91"/>
                    </a:cubicBezTo>
                    <a:lnTo>
                      <a:pt x="65" y="964"/>
                    </a:lnTo>
                    <a:cubicBezTo>
                      <a:pt x="1" y="1059"/>
                      <a:pt x="26" y="1182"/>
                      <a:pt x="121" y="1246"/>
                    </a:cubicBezTo>
                    <a:cubicBezTo>
                      <a:pt x="154" y="1271"/>
                      <a:pt x="193" y="1282"/>
                      <a:pt x="232" y="1282"/>
                    </a:cubicBezTo>
                    <a:cubicBezTo>
                      <a:pt x="294" y="1282"/>
                      <a:pt x="361" y="1249"/>
                      <a:pt x="403" y="1190"/>
                    </a:cubicBezTo>
                    <a:lnTo>
                      <a:pt x="989" y="317"/>
                    </a:lnTo>
                    <a:cubicBezTo>
                      <a:pt x="1050" y="225"/>
                      <a:pt x="1028" y="99"/>
                      <a:pt x="933" y="35"/>
                    </a:cubicBezTo>
                    <a:cubicBezTo>
                      <a:pt x="897" y="12"/>
                      <a:pt x="857" y="1"/>
                      <a:pt x="81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80;p42">
                <a:extLst>
                  <a:ext uri="{FF2B5EF4-FFF2-40B4-BE49-F238E27FC236}">
                    <a16:creationId xmlns:a16="http://schemas.microsoft.com/office/drawing/2014/main" id="{D1625400-9854-1CF0-AAF4-67C77F4B4C35}"/>
                  </a:ext>
                </a:extLst>
              </p:cNvPr>
              <p:cNvSpPr/>
              <p:nvPr/>
            </p:nvSpPr>
            <p:spPr>
              <a:xfrm>
                <a:off x="6514672" y="3702417"/>
                <a:ext cx="25324" cy="44682"/>
              </a:xfrm>
              <a:custGeom>
                <a:avLst/>
                <a:gdLst/>
                <a:ahLst/>
                <a:cxnLst/>
                <a:rect l="l" t="t" r="r" b="b"/>
                <a:pathLst>
                  <a:path w="815" h="1438" extrusionOk="0">
                    <a:moveTo>
                      <a:pt x="587" y="1"/>
                    </a:moveTo>
                    <a:cubicBezTo>
                      <a:pt x="504" y="1"/>
                      <a:pt x="427" y="53"/>
                      <a:pt x="396" y="137"/>
                    </a:cubicBezTo>
                    <a:lnTo>
                      <a:pt x="34" y="1170"/>
                    </a:lnTo>
                    <a:cubicBezTo>
                      <a:pt x="0" y="1278"/>
                      <a:pt x="56" y="1387"/>
                      <a:pt x="159" y="1426"/>
                    </a:cubicBezTo>
                    <a:cubicBezTo>
                      <a:pt x="182" y="1435"/>
                      <a:pt x="204" y="1437"/>
                      <a:pt x="226" y="1437"/>
                    </a:cubicBezTo>
                    <a:cubicBezTo>
                      <a:pt x="310" y="1437"/>
                      <a:pt x="385" y="1384"/>
                      <a:pt x="419" y="1301"/>
                    </a:cubicBezTo>
                    <a:lnTo>
                      <a:pt x="781" y="269"/>
                    </a:lnTo>
                    <a:cubicBezTo>
                      <a:pt x="815" y="163"/>
                      <a:pt x="759" y="51"/>
                      <a:pt x="653" y="12"/>
                    </a:cubicBezTo>
                    <a:cubicBezTo>
                      <a:pt x="631" y="4"/>
                      <a:pt x="609" y="1"/>
                      <a:pt x="5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81;p42">
                <a:extLst>
                  <a:ext uri="{FF2B5EF4-FFF2-40B4-BE49-F238E27FC236}">
                    <a16:creationId xmlns:a16="http://schemas.microsoft.com/office/drawing/2014/main" id="{6206EFBD-70C5-E4E8-CF6E-193F30D9795B}"/>
                  </a:ext>
                </a:extLst>
              </p:cNvPr>
              <p:cNvSpPr/>
              <p:nvPr/>
            </p:nvSpPr>
            <p:spPr>
              <a:xfrm>
                <a:off x="6862522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82;p42">
                <a:extLst>
                  <a:ext uri="{FF2B5EF4-FFF2-40B4-BE49-F238E27FC236}">
                    <a16:creationId xmlns:a16="http://schemas.microsoft.com/office/drawing/2014/main" id="{2F2752B7-BD66-5283-3464-3810A496095C}"/>
                  </a:ext>
                </a:extLst>
              </p:cNvPr>
              <p:cNvSpPr/>
              <p:nvPr/>
            </p:nvSpPr>
            <p:spPr>
              <a:xfrm>
                <a:off x="6856277" y="3481651"/>
                <a:ext cx="224996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1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4" y="7636"/>
                      <a:pt x="7240" y="5923"/>
                      <a:pt x="7240" y="3817"/>
                    </a:cubicBezTo>
                    <a:cubicBezTo>
                      <a:pt x="7240" y="1710"/>
                      <a:pt x="5614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83;p42">
                <a:extLst>
                  <a:ext uri="{FF2B5EF4-FFF2-40B4-BE49-F238E27FC236}">
                    <a16:creationId xmlns:a16="http://schemas.microsoft.com/office/drawing/2014/main" id="{6C5325CE-71BF-3527-52C1-69B85BF97342}"/>
                  </a:ext>
                </a:extLst>
              </p:cNvPr>
              <p:cNvSpPr/>
              <p:nvPr/>
            </p:nvSpPr>
            <p:spPr>
              <a:xfrm>
                <a:off x="6901953" y="3529843"/>
                <a:ext cx="128174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5" h="4534" extrusionOk="0">
                    <a:moveTo>
                      <a:pt x="2146" y="0"/>
                    </a:moveTo>
                    <a:cubicBezTo>
                      <a:pt x="961" y="0"/>
                      <a:pt x="1" y="1016"/>
                      <a:pt x="1" y="2266"/>
                    </a:cubicBezTo>
                    <a:cubicBezTo>
                      <a:pt x="1" y="3518"/>
                      <a:pt x="961" y="4534"/>
                      <a:pt x="2146" y="4534"/>
                    </a:cubicBezTo>
                    <a:cubicBezTo>
                      <a:pt x="3033" y="4534"/>
                      <a:pt x="3795" y="3962"/>
                      <a:pt x="4124" y="3150"/>
                    </a:cubicBezTo>
                    <a:lnTo>
                      <a:pt x="2063" y="2266"/>
                    </a:lnTo>
                    <a:lnTo>
                      <a:pt x="4113" y="1364"/>
                    </a:lnTo>
                    <a:cubicBezTo>
                      <a:pt x="3781" y="561"/>
                      <a:pt x="3025" y="0"/>
                      <a:pt x="21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4;p42">
                <a:extLst>
                  <a:ext uri="{FF2B5EF4-FFF2-40B4-BE49-F238E27FC236}">
                    <a16:creationId xmlns:a16="http://schemas.microsoft.com/office/drawing/2014/main" id="{0423B6FE-9971-5DE5-BA38-D546B5999DE0}"/>
                  </a:ext>
                </a:extLst>
              </p:cNvPr>
              <p:cNvSpPr/>
              <p:nvPr/>
            </p:nvSpPr>
            <p:spPr>
              <a:xfrm>
                <a:off x="6895738" y="3523412"/>
                <a:ext cx="141504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942" extrusionOk="0">
                    <a:moveTo>
                      <a:pt x="2346" y="408"/>
                    </a:moveTo>
                    <a:cubicBezTo>
                      <a:pt x="3055" y="408"/>
                      <a:pt x="3702" y="818"/>
                      <a:pt x="4045" y="1465"/>
                    </a:cubicBezTo>
                    <a:lnTo>
                      <a:pt x="2182" y="2286"/>
                    </a:lnTo>
                    <a:cubicBezTo>
                      <a:pt x="2106" y="2319"/>
                      <a:pt x="2059" y="2392"/>
                      <a:pt x="2059" y="2473"/>
                    </a:cubicBezTo>
                    <a:cubicBezTo>
                      <a:pt x="2059" y="2553"/>
                      <a:pt x="2109" y="2626"/>
                      <a:pt x="2182" y="2660"/>
                    </a:cubicBezTo>
                    <a:lnTo>
                      <a:pt x="4051" y="3460"/>
                    </a:lnTo>
                    <a:cubicBezTo>
                      <a:pt x="3713" y="4119"/>
                      <a:pt x="3066" y="4537"/>
                      <a:pt x="2346" y="4537"/>
                    </a:cubicBezTo>
                    <a:cubicBezTo>
                      <a:pt x="1275" y="4537"/>
                      <a:pt x="405" y="3611"/>
                      <a:pt x="405" y="2473"/>
                    </a:cubicBezTo>
                    <a:cubicBezTo>
                      <a:pt x="405" y="1337"/>
                      <a:pt x="1275" y="408"/>
                      <a:pt x="2346" y="408"/>
                    </a:cubicBezTo>
                    <a:close/>
                    <a:moveTo>
                      <a:pt x="2346" y="1"/>
                    </a:moveTo>
                    <a:cubicBezTo>
                      <a:pt x="1052" y="1"/>
                      <a:pt x="0" y="1111"/>
                      <a:pt x="0" y="2473"/>
                    </a:cubicBezTo>
                    <a:cubicBezTo>
                      <a:pt x="0" y="3834"/>
                      <a:pt x="1052" y="4942"/>
                      <a:pt x="2346" y="4942"/>
                    </a:cubicBezTo>
                    <a:cubicBezTo>
                      <a:pt x="3295" y="4942"/>
                      <a:pt x="4143" y="4350"/>
                      <a:pt x="4511" y="3427"/>
                    </a:cubicBezTo>
                    <a:cubicBezTo>
                      <a:pt x="4553" y="3321"/>
                      <a:pt x="4506" y="3206"/>
                      <a:pt x="4405" y="3164"/>
                    </a:cubicBezTo>
                    <a:lnTo>
                      <a:pt x="2773" y="2467"/>
                    </a:lnTo>
                    <a:lnTo>
                      <a:pt x="4397" y="1753"/>
                    </a:lnTo>
                    <a:cubicBezTo>
                      <a:pt x="4494" y="1705"/>
                      <a:pt x="4545" y="1591"/>
                      <a:pt x="4503" y="1491"/>
                    </a:cubicBezTo>
                    <a:cubicBezTo>
                      <a:pt x="4129" y="587"/>
                      <a:pt x="3284" y="1"/>
                      <a:pt x="23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5;p42">
                <a:extLst>
                  <a:ext uri="{FF2B5EF4-FFF2-40B4-BE49-F238E27FC236}">
                    <a16:creationId xmlns:a16="http://schemas.microsoft.com/office/drawing/2014/main" id="{5E50A936-33A7-9865-E7C6-01A541B74EC8}"/>
                  </a:ext>
                </a:extLst>
              </p:cNvPr>
              <p:cNvSpPr/>
              <p:nvPr/>
            </p:nvSpPr>
            <p:spPr>
              <a:xfrm>
                <a:off x="7055759" y="3526425"/>
                <a:ext cx="48473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903" extrusionOk="0">
                    <a:moveTo>
                      <a:pt x="1326" y="1"/>
                    </a:moveTo>
                    <a:cubicBezTo>
                      <a:pt x="1298" y="1"/>
                      <a:pt x="1271" y="7"/>
                      <a:pt x="1244" y="18"/>
                    </a:cubicBezTo>
                    <a:lnTo>
                      <a:pt x="148" y="515"/>
                    </a:lnTo>
                    <a:cubicBezTo>
                      <a:pt x="45" y="562"/>
                      <a:pt x="0" y="682"/>
                      <a:pt x="45" y="783"/>
                    </a:cubicBezTo>
                    <a:cubicBezTo>
                      <a:pt x="81" y="855"/>
                      <a:pt x="153" y="903"/>
                      <a:pt x="232" y="903"/>
                    </a:cubicBezTo>
                    <a:cubicBezTo>
                      <a:pt x="260" y="903"/>
                      <a:pt x="287" y="897"/>
                      <a:pt x="315" y="883"/>
                    </a:cubicBezTo>
                    <a:lnTo>
                      <a:pt x="1412" y="389"/>
                    </a:lnTo>
                    <a:cubicBezTo>
                      <a:pt x="1512" y="339"/>
                      <a:pt x="1560" y="222"/>
                      <a:pt x="1512" y="121"/>
                    </a:cubicBezTo>
                    <a:cubicBezTo>
                      <a:pt x="1477" y="45"/>
                      <a:pt x="140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6;p42">
                <a:extLst>
                  <a:ext uri="{FF2B5EF4-FFF2-40B4-BE49-F238E27FC236}">
                    <a16:creationId xmlns:a16="http://schemas.microsoft.com/office/drawing/2014/main" id="{175B840C-C664-1E05-D409-E0F1D3B433C7}"/>
                  </a:ext>
                </a:extLst>
              </p:cNvPr>
              <p:cNvSpPr/>
              <p:nvPr/>
            </p:nvSpPr>
            <p:spPr>
              <a:xfrm>
                <a:off x="7041870" y="3494670"/>
                <a:ext cx="44154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8" extrusionOk="0">
                    <a:moveTo>
                      <a:pt x="1194" y="0"/>
                    </a:moveTo>
                    <a:cubicBezTo>
                      <a:pt x="1149" y="0"/>
                      <a:pt x="1103" y="15"/>
                      <a:pt x="1064" y="47"/>
                    </a:cubicBezTo>
                    <a:lnTo>
                      <a:pt x="96" y="870"/>
                    </a:lnTo>
                    <a:cubicBezTo>
                      <a:pt x="9" y="943"/>
                      <a:pt x="1" y="1068"/>
                      <a:pt x="70" y="1157"/>
                    </a:cubicBezTo>
                    <a:cubicBezTo>
                      <a:pt x="109" y="1202"/>
                      <a:pt x="168" y="1227"/>
                      <a:pt x="224" y="1227"/>
                    </a:cubicBezTo>
                    <a:cubicBezTo>
                      <a:pt x="269" y="1227"/>
                      <a:pt x="319" y="1208"/>
                      <a:pt x="358" y="1180"/>
                    </a:cubicBezTo>
                    <a:lnTo>
                      <a:pt x="1326" y="357"/>
                    </a:lnTo>
                    <a:cubicBezTo>
                      <a:pt x="1410" y="284"/>
                      <a:pt x="1421" y="159"/>
                      <a:pt x="1351" y="72"/>
                    </a:cubicBezTo>
                    <a:cubicBezTo>
                      <a:pt x="1310" y="25"/>
                      <a:pt x="1253" y="0"/>
                      <a:pt x="11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7;p42">
                <a:extLst>
                  <a:ext uri="{FF2B5EF4-FFF2-40B4-BE49-F238E27FC236}">
                    <a16:creationId xmlns:a16="http://schemas.microsoft.com/office/drawing/2014/main" id="{9CD94E03-1346-9CF9-23FF-5A9750EF2007}"/>
                  </a:ext>
                </a:extLst>
              </p:cNvPr>
              <p:cNvSpPr/>
              <p:nvPr/>
            </p:nvSpPr>
            <p:spPr>
              <a:xfrm>
                <a:off x="7022729" y="3469533"/>
                <a:ext cx="34708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6" extrusionOk="0">
                    <a:moveTo>
                      <a:pt x="885" y="0"/>
                    </a:moveTo>
                    <a:cubicBezTo>
                      <a:pt x="817" y="0"/>
                      <a:pt x="750" y="35"/>
                      <a:pt x="712" y="97"/>
                    </a:cubicBezTo>
                    <a:lnTo>
                      <a:pt x="59" y="1146"/>
                    </a:lnTo>
                    <a:cubicBezTo>
                      <a:pt x="0" y="1241"/>
                      <a:pt x="31" y="1367"/>
                      <a:pt x="126" y="1425"/>
                    </a:cubicBezTo>
                    <a:cubicBezTo>
                      <a:pt x="159" y="1445"/>
                      <a:pt x="198" y="1456"/>
                      <a:pt x="234" y="1456"/>
                    </a:cubicBezTo>
                    <a:cubicBezTo>
                      <a:pt x="304" y="1456"/>
                      <a:pt x="368" y="1422"/>
                      <a:pt x="405" y="1358"/>
                    </a:cubicBezTo>
                    <a:lnTo>
                      <a:pt x="1057" y="309"/>
                    </a:lnTo>
                    <a:cubicBezTo>
                      <a:pt x="1116" y="214"/>
                      <a:pt x="1085" y="89"/>
                      <a:pt x="991" y="30"/>
                    </a:cubicBezTo>
                    <a:cubicBezTo>
                      <a:pt x="958" y="10"/>
                      <a:pt x="921" y="0"/>
                      <a:pt x="8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8;p42">
                <a:extLst>
                  <a:ext uri="{FF2B5EF4-FFF2-40B4-BE49-F238E27FC236}">
                    <a16:creationId xmlns:a16="http://schemas.microsoft.com/office/drawing/2014/main" id="{AAD963BA-8579-A626-4E55-860DBD1D2C35}"/>
                  </a:ext>
                </a:extLst>
              </p:cNvPr>
              <p:cNvSpPr/>
              <p:nvPr/>
            </p:nvSpPr>
            <p:spPr>
              <a:xfrm>
                <a:off x="6997747" y="3454712"/>
                <a:ext cx="25790" cy="4611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4" extrusionOk="0">
                    <a:moveTo>
                      <a:pt x="603" y="1"/>
                    </a:moveTo>
                    <a:cubicBezTo>
                      <a:pt x="517" y="1"/>
                      <a:pt x="438" y="53"/>
                      <a:pt x="411" y="136"/>
                    </a:cubicBezTo>
                    <a:lnTo>
                      <a:pt x="37" y="1216"/>
                    </a:lnTo>
                    <a:cubicBezTo>
                      <a:pt x="1" y="1322"/>
                      <a:pt x="56" y="1439"/>
                      <a:pt x="162" y="1473"/>
                    </a:cubicBezTo>
                    <a:cubicBezTo>
                      <a:pt x="182" y="1481"/>
                      <a:pt x="207" y="1484"/>
                      <a:pt x="229" y="1484"/>
                    </a:cubicBezTo>
                    <a:cubicBezTo>
                      <a:pt x="313" y="1484"/>
                      <a:pt x="391" y="1431"/>
                      <a:pt x="419" y="1347"/>
                    </a:cubicBezTo>
                    <a:lnTo>
                      <a:pt x="793" y="270"/>
                    </a:lnTo>
                    <a:cubicBezTo>
                      <a:pt x="829" y="161"/>
                      <a:pt x="771" y="47"/>
                      <a:pt x="667" y="11"/>
                    </a:cubicBezTo>
                    <a:cubicBezTo>
                      <a:pt x="646" y="4"/>
                      <a:pt x="624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9;p42">
                <a:extLst>
                  <a:ext uri="{FF2B5EF4-FFF2-40B4-BE49-F238E27FC236}">
                    <a16:creationId xmlns:a16="http://schemas.microsoft.com/office/drawing/2014/main" id="{B1DA34A1-D16D-4A18-821B-0E7EE4567701}"/>
                  </a:ext>
                </a:extLst>
              </p:cNvPr>
              <p:cNvSpPr/>
              <p:nvPr/>
            </p:nvSpPr>
            <p:spPr>
              <a:xfrm>
                <a:off x="7038669" y="3671438"/>
                <a:ext cx="39120" cy="32564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048" extrusionOk="0">
                    <a:moveTo>
                      <a:pt x="225" y="0"/>
                    </a:moveTo>
                    <a:cubicBezTo>
                      <a:pt x="164" y="0"/>
                      <a:pt x="105" y="27"/>
                      <a:pt x="65" y="77"/>
                    </a:cubicBezTo>
                    <a:cubicBezTo>
                      <a:pt x="0" y="166"/>
                      <a:pt x="12" y="292"/>
                      <a:pt x="101" y="362"/>
                    </a:cubicBezTo>
                    <a:lnTo>
                      <a:pt x="907" y="1001"/>
                    </a:lnTo>
                    <a:cubicBezTo>
                      <a:pt x="941" y="1034"/>
                      <a:pt x="985" y="1048"/>
                      <a:pt x="1033" y="1048"/>
                    </a:cubicBezTo>
                    <a:cubicBezTo>
                      <a:pt x="1091" y="1048"/>
                      <a:pt x="1150" y="1023"/>
                      <a:pt x="1192" y="967"/>
                    </a:cubicBezTo>
                    <a:cubicBezTo>
                      <a:pt x="1259" y="875"/>
                      <a:pt x="1245" y="749"/>
                      <a:pt x="1155" y="680"/>
                    </a:cubicBezTo>
                    <a:lnTo>
                      <a:pt x="352" y="44"/>
                    </a:lnTo>
                    <a:cubicBezTo>
                      <a:pt x="313" y="14"/>
                      <a:pt x="269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90;p42">
                <a:extLst>
                  <a:ext uri="{FF2B5EF4-FFF2-40B4-BE49-F238E27FC236}">
                    <a16:creationId xmlns:a16="http://schemas.microsoft.com/office/drawing/2014/main" id="{1B4C7557-0D35-6A9F-5504-CD2A511FEB56}"/>
                  </a:ext>
                </a:extLst>
              </p:cNvPr>
              <p:cNvSpPr/>
              <p:nvPr/>
            </p:nvSpPr>
            <p:spPr>
              <a:xfrm>
                <a:off x="7017416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233" y="1"/>
                    </a:moveTo>
                    <a:cubicBezTo>
                      <a:pt x="194" y="1"/>
                      <a:pt x="154" y="12"/>
                      <a:pt x="118" y="35"/>
                    </a:cubicBezTo>
                    <a:cubicBezTo>
                      <a:pt x="23" y="99"/>
                      <a:pt x="1" y="225"/>
                      <a:pt x="62" y="317"/>
                    </a:cubicBezTo>
                    <a:lnTo>
                      <a:pt x="648" y="1190"/>
                    </a:lnTo>
                    <a:cubicBezTo>
                      <a:pt x="690" y="1249"/>
                      <a:pt x="754" y="1282"/>
                      <a:pt x="818" y="1282"/>
                    </a:cubicBezTo>
                    <a:cubicBezTo>
                      <a:pt x="857" y="1282"/>
                      <a:pt x="896" y="1271"/>
                      <a:pt x="930" y="1246"/>
                    </a:cubicBezTo>
                    <a:cubicBezTo>
                      <a:pt x="1025" y="1182"/>
                      <a:pt x="1050" y="1056"/>
                      <a:pt x="986" y="964"/>
                    </a:cubicBezTo>
                    <a:lnTo>
                      <a:pt x="400" y="91"/>
                    </a:lnTo>
                    <a:cubicBezTo>
                      <a:pt x="362" y="32"/>
                      <a:pt x="298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91;p42">
                <a:extLst>
                  <a:ext uri="{FF2B5EF4-FFF2-40B4-BE49-F238E27FC236}">
                    <a16:creationId xmlns:a16="http://schemas.microsoft.com/office/drawing/2014/main" id="{65F04064-543B-ACBB-096A-CE6082CA4F56}"/>
                  </a:ext>
                </a:extLst>
              </p:cNvPr>
              <p:cNvSpPr/>
              <p:nvPr/>
            </p:nvSpPr>
            <p:spPr>
              <a:xfrm>
                <a:off x="6989078" y="3702386"/>
                <a:ext cx="25604" cy="4471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39" extrusionOk="0">
                    <a:moveTo>
                      <a:pt x="233" y="1"/>
                    </a:moveTo>
                    <a:cubicBezTo>
                      <a:pt x="211" y="1"/>
                      <a:pt x="188" y="5"/>
                      <a:pt x="165" y="13"/>
                    </a:cubicBezTo>
                    <a:cubicBezTo>
                      <a:pt x="57" y="52"/>
                      <a:pt x="1" y="166"/>
                      <a:pt x="40" y="270"/>
                    </a:cubicBezTo>
                    <a:lnTo>
                      <a:pt x="402" y="1302"/>
                    </a:lnTo>
                    <a:cubicBezTo>
                      <a:pt x="433" y="1385"/>
                      <a:pt x="511" y="1438"/>
                      <a:pt x="595" y="1438"/>
                    </a:cubicBezTo>
                    <a:cubicBezTo>
                      <a:pt x="620" y="1438"/>
                      <a:pt x="640" y="1436"/>
                      <a:pt x="659" y="1427"/>
                    </a:cubicBezTo>
                    <a:cubicBezTo>
                      <a:pt x="768" y="1391"/>
                      <a:pt x="824" y="1274"/>
                      <a:pt x="787" y="1171"/>
                    </a:cubicBezTo>
                    <a:lnTo>
                      <a:pt x="425" y="138"/>
                    </a:lnTo>
                    <a:cubicBezTo>
                      <a:pt x="394" y="55"/>
                      <a:pt x="316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92;p42">
                <a:extLst>
                  <a:ext uri="{FF2B5EF4-FFF2-40B4-BE49-F238E27FC236}">
                    <a16:creationId xmlns:a16="http://schemas.microsoft.com/office/drawing/2014/main" id="{299D82C0-B348-2194-8F20-CDDD42EA103B}"/>
                  </a:ext>
                </a:extLst>
              </p:cNvPr>
              <p:cNvSpPr/>
              <p:nvPr/>
            </p:nvSpPr>
            <p:spPr>
              <a:xfrm>
                <a:off x="6724874" y="3613147"/>
                <a:ext cx="72150" cy="42414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1365" extrusionOk="0">
                    <a:moveTo>
                      <a:pt x="1161" y="0"/>
                    </a:moveTo>
                    <a:cubicBezTo>
                      <a:pt x="519" y="0"/>
                      <a:pt x="0" y="525"/>
                      <a:pt x="0" y="1161"/>
                    </a:cubicBezTo>
                    <a:cubicBezTo>
                      <a:pt x="0" y="1272"/>
                      <a:pt x="90" y="1364"/>
                      <a:pt x="201" y="1364"/>
                    </a:cubicBezTo>
                    <a:cubicBezTo>
                      <a:pt x="313" y="1364"/>
                      <a:pt x="405" y="1272"/>
                      <a:pt x="405" y="1161"/>
                    </a:cubicBezTo>
                    <a:cubicBezTo>
                      <a:pt x="405" y="742"/>
                      <a:pt x="743" y="405"/>
                      <a:pt x="1161" y="405"/>
                    </a:cubicBezTo>
                    <a:cubicBezTo>
                      <a:pt x="1577" y="405"/>
                      <a:pt x="1917" y="742"/>
                      <a:pt x="1917" y="1161"/>
                    </a:cubicBezTo>
                    <a:cubicBezTo>
                      <a:pt x="1917" y="1272"/>
                      <a:pt x="2009" y="1364"/>
                      <a:pt x="2121" y="1364"/>
                    </a:cubicBezTo>
                    <a:cubicBezTo>
                      <a:pt x="2232" y="1364"/>
                      <a:pt x="2322" y="1272"/>
                      <a:pt x="2322" y="1161"/>
                    </a:cubicBezTo>
                    <a:cubicBezTo>
                      <a:pt x="2322" y="519"/>
                      <a:pt x="1800" y="0"/>
                      <a:pt x="116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93;p42">
                <a:extLst>
                  <a:ext uri="{FF2B5EF4-FFF2-40B4-BE49-F238E27FC236}">
                    <a16:creationId xmlns:a16="http://schemas.microsoft.com/office/drawing/2014/main" id="{D9B05E0D-FD2E-3532-AAFC-EA5083EB02B1}"/>
                  </a:ext>
                </a:extLst>
              </p:cNvPr>
              <p:cNvSpPr/>
              <p:nvPr/>
            </p:nvSpPr>
            <p:spPr>
              <a:xfrm>
                <a:off x="6665744" y="3684737"/>
                <a:ext cx="190474" cy="101452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3265" extrusionOk="0">
                    <a:moveTo>
                      <a:pt x="204" y="1"/>
                    </a:moveTo>
                    <a:cubicBezTo>
                      <a:pt x="93" y="1"/>
                      <a:pt x="1" y="93"/>
                      <a:pt x="1" y="204"/>
                    </a:cubicBezTo>
                    <a:cubicBezTo>
                      <a:pt x="1" y="1892"/>
                      <a:pt x="1376" y="3265"/>
                      <a:pt x="3064" y="3265"/>
                    </a:cubicBezTo>
                    <a:cubicBezTo>
                      <a:pt x="4755" y="3265"/>
                      <a:pt x="6130" y="1892"/>
                      <a:pt x="6124" y="204"/>
                    </a:cubicBezTo>
                    <a:cubicBezTo>
                      <a:pt x="6124" y="93"/>
                      <a:pt x="6035" y="1"/>
                      <a:pt x="5924" y="1"/>
                    </a:cubicBezTo>
                    <a:cubicBezTo>
                      <a:pt x="5812" y="1"/>
                      <a:pt x="5720" y="93"/>
                      <a:pt x="5720" y="204"/>
                    </a:cubicBezTo>
                    <a:cubicBezTo>
                      <a:pt x="5720" y="1669"/>
                      <a:pt x="4529" y="2860"/>
                      <a:pt x="3064" y="2860"/>
                    </a:cubicBezTo>
                    <a:cubicBezTo>
                      <a:pt x="1599" y="2860"/>
                      <a:pt x="405" y="1669"/>
                      <a:pt x="405" y="204"/>
                    </a:cubicBezTo>
                    <a:cubicBezTo>
                      <a:pt x="405" y="93"/>
                      <a:pt x="316" y="1"/>
                      <a:pt x="2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4;p42">
                <a:extLst>
                  <a:ext uri="{FF2B5EF4-FFF2-40B4-BE49-F238E27FC236}">
                    <a16:creationId xmlns:a16="http://schemas.microsoft.com/office/drawing/2014/main" id="{3D74C0A3-BC85-9327-E9FD-93C69722FBAB}"/>
                  </a:ext>
                </a:extLst>
              </p:cNvPr>
              <p:cNvSpPr/>
              <p:nvPr/>
            </p:nvSpPr>
            <p:spPr>
              <a:xfrm>
                <a:off x="6339830" y="3091388"/>
                <a:ext cx="842003" cy="841909"/>
              </a:xfrm>
              <a:custGeom>
                <a:avLst/>
                <a:gdLst/>
                <a:ahLst/>
                <a:cxnLst/>
                <a:rect l="l" t="t" r="r" b="b"/>
                <a:pathLst>
                  <a:path w="27098" h="27095" extrusionOk="0">
                    <a:moveTo>
                      <a:pt x="13556" y="400"/>
                    </a:moveTo>
                    <a:cubicBezTo>
                      <a:pt x="20804" y="400"/>
                      <a:pt x="26698" y="6297"/>
                      <a:pt x="26698" y="13542"/>
                    </a:cubicBezTo>
                    <a:cubicBezTo>
                      <a:pt x="26698" y="15531"/>
                      <a:pt x="26263" y="17445"/>
                      <a:pt x="25410" y="19228"/>
                    </a:cubicBezTo>
                    <a:cubicBezTo>
                      <a:pt x="24132" y="21892"/>
                      <a:pt x="21964" y="24071"/>
                      <a:pt x="19303" y="25368"/>
                    </a:cubicBezTo>
                    <a:cubicBezTo>
                      <a:pt x="17503" y="26247"/>
                      <a:pt x="15567" y="26690"/>
                      <a:pt x="13553" y="26690"/>
                    </a:cubicBezTo>
                    <a:cubicBezTo>
                      <a:pt x="11561" y="26690"/>
                      <a:pt x="9647" y="26258"/>
                      <a:pt x="7865" y="25399"/>
                    </a:cubicBezTo>
                    <a:cubicBezTo>
                      <a:pt x="5214" y="24127"/>
                      <a:pt x="3038" y="21970"/>
                      <a:pt x="1744" y="19328"/>
                    </a:cubicBezTo>
                    <a:cubicBezTo>
                      <a:pt x="1744" y="19325"/>
                      <a:pt x="1741" y="19317"/>
                      <a:pt x="1744" y="19309"/>
                    </a:cubicBezTo>
                    <a:cubicBezTo>
                      <a:pt x="859" y="17506"/>
                      <a:pt x="413" y="15565"/>
                      <a:pt x="413" y="13542"/>
                    </a:cubicBezTo>
                    <a:cubicBezTo>
                      <a:pt x="413" y="6297"/>
                      <a:pt x="6311" y="400"/>
                      <a:pt x="13556" y="400"/>
                    </a:cubicBezTo>
                    <a:close/>
                    <a:moveTo>
                      <a:pt x="13550" y="1"/>
                    </a:moveTo>
                    <a:cubicBezTo>
                      <a:pt x="6079" y="1"/>
                      <a:pt x="0" y="6080"/>
                      <a:pt x="0" y="13551"/>
                    </a:cubicBezTo>
                    <a:cubicBezTo>
                      <a:pt x="0" y="15629"/>
                      <a:pt x="460" y="17626"/>
                      <a:pt x="1367" y="19482"/>
                    </a:cubicBezTo>
                    <a:cubicBezTo>
                      <a:pt x="1367" y="19484"/>
                      <a:pt x="1370" y="19487"/>
                      <a:pt x="1376" y="19496"/>
                    </a:cubicBezTo>
                    <a:cubicBezTo>
                      <a:pt x="2712" y="22221"/>
                      <a:pt x="4952" y="24450"/>
                      <a:pt x="7692" y="25764"/>
                    </a:cubicBezTo>
                    <a:cubicBezTo>
                      <a:pt x="9527" y="26649"/>
                      <a:pt x="11500" y="27095"/>
                      <a:pt x="13553" y="27095"/>
                    </a:cubicBezTo>
                    <a:cubicBezTo>
                      <a:pt x="15631" y="27095"/>
                      <a:pt x="17626" y="26637"/>
                      <a:pt x="19473" y="25736"/>
                    </a:cubicBezTo>
                    <a:cubicBezTo>
                      <a:pt x="22215" y="24403"/>
                      <a:pt x="24450" y="22151"/>
                      <a:pt x="25769" y="19409"/>
                    </a:cubicBezTo>
                    <a:cubicBezTo>
                      <a:pt x="26651" y="17571"/>
                      <a:pt x="27097" y="15601"/>
                      <a:pt x="27097" y="13551"/>
                    </a:cubicBezTo>
                    <a:cubicBezTo>
                      <a:pt x="27097" y="6080"/>
                      <a:pt x="21018" y="1"/>
                      <a:pt x="1355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5;p42">
                <a:extLst>
                  <a:ext uri="{FF2B5EF4-FFF2-40B4-BE49-F238E27FC236}">
                    <a16:creationId xmlns:a16="http://schemas.microsoft.com/office/drawing/2014/main" id="{EAD9A19C-62CF-2665-2726-E40DF52E20E2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6;p42">
                <a:extLst>
                  <a:ext uri="{FF2B5EF4-FFF2-40B4-BE49-F238E27FC236}">
                    <a16:creationId xmlns:a16="http://schemas.microsoft.com/office/drawing/2014/main" id="{A5BDC0F4-3659-8863-62E7-53F601DFD7A9}"/>
                  </a:ext>
                </a:extLst>
              </p:cNvPr>
              <p:cNvSpPr/>
              <p:nvPr/>
            </p:nvSpPr>
            <p:spPr>
              <a:xfrm>
                <a:off x="6329577" y="3042418"/>
                <a:ext cx="858751" cy="538921"/>
              </a:xfrm>
              <a:custGeom>
                <a:avLst/>
                <a:gdLst/>
                <a:ahLst/>
                <a:cxnLst/>
                <a:rect l="l" t="t" r="r" b="b"/>
                <a:pathLst>
                  <a:path w="27637" h="17344" extrusionOk="0">
                    <a:moveTo>
                      <a:pt x="13757" y="0"/>
                    </a:moveTo>
                    <a:cubicBezTo>
                      <a:pt x="6211" y="0"/>
                      <a:pt x="99" y="6114"/>
                      <a:pt x="99" y="13662"/>
                    </a:cubicBezTo>
                    <a:cubicBezTo>
                      <a:pt x="99" y="13662"/>
                      <a:pt x="1" y="17127"/>
                      <a:pt x="838" y="17311"/>
                    </a:cubicBezTo>
                    <a:cubicBezTo>
                      <a:pt x="934" y="17332"/>
                      <a:pt x="1022" y="17343"/>
                      <a:pt x="1104" y="17343"/>
                    </a:cubicBezTo>
                    <a:cubicBezTo>
                      <a:pt x="1732" y="17343"/>
                      <a:pt x="1970" y="16716"/>
                      <a:pt x="2135" y="15578"/>
                    </a:cubicBezTo>
                    <a:cubicBezTo>
                      <a:pt x="2322" y="14295"/>
                      <a:pt x="3145" y="12256"/>
                      <a:pt x="5678" y="11374"/>
                    </a:cubicBezTo>
                    <a:cubicBezTo>
                      <a:pt x="8245" y="10476"/>
                      <a:pt x="12318" y="10825"/>
                      <a:pt x="13816" y="7664"/>
                    </a:cubicBezTo>
                    <a:cubicBezTo>
                      <a:pt x="15317" y="10825"/>
                      <a:pt x="19393" y="10476"/>
                      <a:pt x="21962" y="11374"/>
                    </a:cubicBezTo>
                    <a:cubicBezTo>
                      <a:pt x="24498" y="12256"/>
                      <a:pt x="25321" y="14295"/>
                      <a:pt x="25505" y="15578"/>
                    </a:cubicBezTo>
                    <a:cubicBezTo>
                      <a:pt x="25668" y="16714"/>
                      <a:pt x="25905" y="17343"/>
                      <a:pt x="26536" y="17343"/>
                    </a:cubicBezTo>
                    <a:cubicBezTo>
                      <a:pt x="26618" y="17343"/>
                      <a:pt x="26707" y="17332"/>
                      <a:pt x="26803" y="17311"/>
                    </a:cubicBezTo>
                    <a:cubicBezTo>
                      <a:pt x="27637" y="17127"/>
                      <a:pt x="27542" y="13662"/>
                      <a:pt x="27542" y="13662"/>
                    </a:cubicBezTo>
                    <a:cubicBezTo>
                      <a:pt x="27542" y="6117"/>
                      <a:pt x="21424" y="0"/>
                      <a:pt x="13881" y="0"/>
                    </a:cubicBezTo>
                    <a:cubicBezTo>
                      <a:pt x="13860" y="0"/>
                      <a:pt x="13839" y="0"/>
                      <a:pt x="13819" y="0"/>
                    </a:cubicBezTo>
                    <a:cubicBezTo>
                      <a:pt x="13798" y="0"/>
                      <a:pt x="13778" y="0"/>
                      <a:pt x="137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7;p42">
                <a:extLst>
                  <a:ext uri="{FF2B5EF4-FFF2-40B4-BE49-F238E27FC236}">
                    <a16:creationId xmlns:a16="http://schemas.microsoft.com/office/drawing/2014/main" id="{AB404519-7744-774A-BBF1-1FCE0B5FF988}"/>
                  </a:ext>
                </a:extLst>
              </p:cNvPr>
              <p:cNvSpPr/>
              <p:nvPr/>
            </p:nvSpPr>
            <p:spPr>
              <a:xfrm>
                <a:off x="6325444" y="3035893"/>
                <a:ext cx="867140" cy="551630"/>
              </a:xfrm>
              <a:custGeom>
                <a:avLst/>
                <a:gdLst/>
                <a:ahLst/>
                <a:cxnLst/>
                <a:rect l="l" t="t" r="r" b="b"/>
                <a:pathLst>
                  <a:path w="27907" h="17753" extrusionOk="0">
                    <a:moveTo>
                      <a:pt x="14025" y="414"/>
                    </a:moveTo>
                    <a:cubicBezTo>
                      <a:pt x="17602" y="414"/>
                      <a:pt x="20972" y="1802"/>
                      <a:pt x="23515" y="4334"/>
                    </a:cubicBezTo>
                    <a:cubicBezTo>
                      <a:pt x="26071" y="6875"/>
                      <a:pt x="27480" y="10262"/>
                      <a:pt x="27480" y="13875"/>
                    </a:cubicBezTo>
                    <a:cubicBezTo>
                      <a:pt x="27521" y="15468"/>
                      <a:pt x="27298" y="17234"/>
                      <a:pt x="26896" y="17323"/>
                    </a:cubicBezTo>
                    <a:cubicBezTo>
                      <a:pt x="26812" y="17343"/>
                      <a:pt x="26736" y="17353"/>
                      <a:pt x="26667" y="17353"/>
                    </a:cubicBezTo>
                    <a:cubicBezTo>
                      <a:pt x="26552" y="17353"/>
                      <a:pt x="26458" y="17325"/>
                      <a:pt x="26378" y="17267"/>
                    </a:cubicBezTo>
                    <a:cubicBezTo>
                      <a:pt x="26062" y="17052"/>
                      <a:pt x="25931" y="16385"/>
                      <a:pt x="25842" y="15761"/>
                    </a:cubicBezTo>
                    <a:cubicBezTo>
                      <a:pt x="25730" y="14996"/>
                      <a:pt x="25136" y="12427"/>
                      <a:pt x="22162" y="11392"/>
                    </a:cubicBezTo>
                    <a:cubicBezTo>
                      <a:pt x="21437" y="11138"/>
                      <a:pt x="20617" y="10987"/>
                      <a:pt x="19746" y="10825"/>
                    </a:cubicBezTo>
                    <a:cubicBezTo>
                      <a:pt x="17500" y="10413"/>
                      <a:pt x="15177" y="9980"/>
                      <a:pt x="14133" y="7785"/>
                    </a:cubicBezTo>
                    <a:cubicBezTo>
                      <a:pt x="14100" y="7715"/>
                      <a:pt x="14027" y="7670"/>
                      <a:pt x="13949" y="7670"/>
                    </a:cubicBezTo>
                    <a:cubicBezTo>
                      <a:pt x="13868" y="7670"/>
                      <a:pt x="13798" y="7715"/>
                      <a:pt x="13782" y="7790"/>
                    </a:cubicBezTo>
                    <a:cubicBezTo>
                      <a:pt x="12738" y="9986"/>
                      <a:pt x="10417" y="10415"/>
                      <a:pt x="8171" y="10831"/>
                    </a:cubicBezTo>
                    <a:cubicBezTo>
                      <a:pt x="7298" y="10990"/>
                      <a:pt x="6478" y="11143"/>
                      <a:pt x="5753" y="11395"/>
                    </a:cubicBezTo>
                    <a:cubicBezTo>
                      <a:pt x="2776" y="12435"/>
                      <a:pt x="2187" y="15002"/>
                      <a:pt x="2076" y="15763"/>
                    </a:cubicBezTo>
                    <a:cubicBezTo>
                      <a:pt x="1984" y="16388"/>
                      <a:pt x="1847" y="17055"/>
                      <a:pt x="1537" y="17270"/>
                    </a:cubicBezTo>
                    <a:cubicBezTo>
                      <a:pt x="1455" y="17326"/>
                      <a:pt x="1359" y="17354"/>
                      <a:pt x="1243" y="17354"/>
                    </a:cubicBezTo>
                    <a:cubicBezTo>
                      <a:pt x="1175" y="17354"/>
                      <a:pt x="1101" y="17344"/>
                      <a:pt x="1018" y="17326"/>
                    </a:cubicBezTo>
                    <a:cubicBezTo>
                      <a:pt x="614" y="17236"/>
                      <a:pt x="391" y="15470"/>
                      <a:pt x="435" y="13872"/>
                    </a:cubicBezTo>
                    <a:cubicBezTo>
                      <a:pt x="435" y="10265"/>
                      <a:pt x="1844" y="6878"/>
                      <a:pt x="4400" y="4334"/>
                    </a:cubicBezTo>
                    <a:cubicBezTo>
                      <a:pt x="6944" y="1806"/>
                      <a:pt x="10311" y="414"/>
                      <a:pt x="13896" y="414"/>
                    </a:cubicBezTo>
                    <a:lnTo>
                      <a:pt x="13960" y="414"/>
                    </a:lnTo>
                    <a:cubicBezTo>
                      <a:pt x="13982" y="414"/>
                      <a:pt x="14003" y="414"/>
                      <a:pt x="14025" y="414"/>
                    </a:cubicBezTo>
                    <a:close/>
                    <a:moveTo>
                      <a:pt x="13888" y="1"/>
                    </a:moveTo>
                    <a:cubicBezTo>
                      <a:pt x="10198" y="1"/>
                      <a:pt x="6725" y="1433"/>
                      <a:pt x="4107" y="4041"/>
                    </a:cubicBezTo>
                    <a:cubicBezTo>
                      <a:pt x="1476" y="6663"/>
                      <a:pt x="25" y="10150"/>
                      <a:pt x="25" y="13861"/>
                    </a:cubicBezTo>
                    <a:cubicBezTo>
                      <a:pt x="20" y="13894"/>
                      <a:pt x="0" y="14751"/>
                      <a:pt x="81" y="15638"/>
                    </a:cubicBezTo>
                    <a:cubicBezTo>
                      <a:pt x="198" y="16955"/>
                      <a:pt x="466" y="17613"/>
                      <a:pt x="921" y="17713"/>
                    </a:cubicBezTo>
                    <a:cubicBezTo>
                      <a:pt x="1032" y="17739"/>
                      <a:pt x="1136" y="17752"/>
                      <a:pt x="1235" y="17752"/>
                    </a:cubicBezTo>
                    <a:cubicBezTo>
                      <a:pt x="1434" y="17752"/>
                      <a:pt x="1608" y="17699"/>
                      <a:pt x="1758" y="17596"/>
                    </a:cubicBezTo>
                    <a:cubicBezTo>
                      <a:pt x="2173" y="17312"/>
                      <a:pt x="2341" y="16678"/>
                      <a:pt x="2466" y="15816"/>
                    </a:cubicBezTo>
                    <a:cubicBezTo>
                      <a:pt x="2595" y="14912"/>
                      <a:pt x="3186" y="12709"/>
                      <a:pt x="5873" y="11774"/>
                    </a:cubicBezTo>
                    <a:cubicBezTo>
                      <a:pt x="6567" y="11534"/>
                      <a:pt x="7376" y="11383"/>
                      <a:pt x="8230" y="11227"/>
                    </a:cubicBezTo>
                    <a:cubicBezTo>
                      <a:pt x="10353" y="10834"/>
                      <a:pt x="12747" y="10393"/>
                      <a:pt x="13949" y="8312"/>
                    </a:cubicBezTo>
                    <a:cubicBezTo>
                      <a:pt x="15157" y="10393"/>
                      <a:pt x="17548" y="10837"/>
                      <a:pt x="19671" y="11227"/>
                    </a:cubicBezTo>
                    <a:cubicBezTo>
                      <a:pt x="20527" y="11383"/>
                      <a:pt x="21336" y="11534"/>
                      <a:pt x="22028" y="11774"/>
                    </a:cubicBezTo>
                    <a:cubicBezTo>
                      <a:pt x="24712" y="12706"/>
                      <a:pt x="25306" y="14910"/>
                      <a:pt x="25437" y="15816"/>
                    </a:cubicBezTo>
                    <a:cubicBezTo>
                      <a:pt x="25563" y="16676"/>
                      <a:pt x="25730" y="17309"/>
                      <a:pt x="26143" y="17596"/>
                    </a:cubicBezTo>
                    <a:cubicBezTo>
                      <a:pt x="26294" y="17699"/>
                      <a:pt x="26470" y="17752"/>
                      <a:pt x="26668" y="17752"/>
                    </a:cubicBezTo>
                    <a:cubicBezTo>
                      <a:pt x="26765" y="17752"/>
                      <a:pt x="26866" y="17741"/>
                      <a:pt x="26980" y="17713"/>
                    </a:cubicBezTo>
                    <a:cubicBezTo>
                      <a:pt x="27906" y="17507"/>
                      <a:pt x="27901" y="14712"/>
                      <a:pt x="27876" y="13864"/>
                    </a:cubicBezTo>
                    <a:cubicBezTo>
                      <a:pt x="27876" y="10150"/>
                      <a:pt x="26425" y="6663"/>
                      <a:pt x="23794" y="4041"/>
                    </a:cubicBezTo>
                    <a:cubicBezTo>
                      <a:pt x="21179" y="1433"/>
                      <a:pt x="17711" y="1"/>
                      <a:pt x="14016" y="1"/>
                    </a:cubicBezTo>
                    <a:cubicBezTo>
                      <a:pt x="13995" y="1"/>
                      <a:pt x="13973" y="1"/>
                      <a:pt x="13952" y="1"/>
                    </a:cubicBezTo>
                    <a:cubicBezTo>
                      <a:pt x="13930" y="1"/>
                      <a:pt x="13909" y="1"/>
                      <a:pt x="138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8;p42">
                <a:extLst>
                  <a:ext uri="{FF2B5EF4-FFF2-40B4-BE49-F238E27FC236}">
                    <a16:creationId xmlns:a16="http://schemas.microsoft.com/office/drawing/2014/main" id="{841B5C50-B2B9-D54E-066A-FB530F96B44B}"/>
                  </a:ext>
                </a:extLst>
              </p:cNvPr>
              <p:cNvSpPr/>
              <p:nvPr/>
            </p:nvSpPr>
            <p:spPr>
              <a:xfrm>
                <a:off x="6436650" y="4809975"/>
                <a:ext cx="655443" cy="38778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1248" extrusionOk="0">
                    <a:moveTo>
                      <a:pt x="0" y="1"/>
                    </a:moveTo>
                    <a:lnTo>
                      <a:pt x="0" y="1248"/>
                    </a:lnTo>
                    <a:lnTo>
                      <a:pt x="21094" y="1248"/>
                    </a:lnTo>
                    <a:lnTo>
                      <a:pt x="210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9;p42">
                <a:extLst>
                  <a:ext uri="{FF2B5EF4-FFF2-40B4-BE49-F238E27FC236}">
                    <a16:creationId xmlns:a16="http://schemas.microsoft.com/office/drawing/2014/main" id="{1D5DFA82-2354-63BD-A990-DD6C6FCDCE7D}"/>
                  </a:ext>
                </a:extLst>
              </p:cNvPr>
              <p:cNvSpPr/>
              <p:nvPr/>
            </p:nvSpPr>
            <p:spPr>
              <a:xfrm>
                <a:off x="6430312" y="4803729"/>
                <a:ext cx="668028" cy="51270"/>
              </a:xfrm>
              <a:custGeom>
                <a:avLst/>
                <a:gdLst/>
                <a:ahLst/>
                <a:cxnLst/>
                <a:rect l="l" t="t" r="r" b="b"/>
                <a:pathLst>
                  <a:path w="21499" h="1650" extrusionOk="0">
                    <a:moveTo>
                      <a:pt x="21094" y="405"/>
                    </a:moveTo>
                    <a:lnTo>
                      <a:pt x="21094" y="1245"/>
                    </a:lnTo>
                    <a:lnTo>
                      <a:pt x="405" y="1245"/>
                    </a:lnTo>
                    <a:lnTo>
                      <a:pt x="405" y="405"/>
                    </a:lnTo>
                    <a:close/>
                    <a:moveTo>
                      <a:pt x="204" y="1"/>
                    </a:moveTo>
                    <a:cubicBezTo>
                      <a:pt x="93" y="1"/>
                      <a:pt x="1" y="93"/>
                      <a:pt x="1" y="205"/>
                    </a:cubicBezTo>
                    <a:lnTo>
                      <a:pt x="1" y="1449"/>
                    </a:lnTo>
                    <a:cubicBezTo>
                      <a:pt x="1" y="1560"/>
                      <a:pt x="93" y="1650"/>
                      <a:pt x="204" y="1650"/>
                    </a:cubicBezTo>
                    <a:lnTo>
                      <a:pt x="21298" y="1650"/>
                    </a:lnTo>
                    <a:cubicBezTo>
                      <a:pt x="21410" y="1650"/>
                      <a:pt x="21499" y="1560"/>
                      <a:pt x="21499" y="1449"/>
                    </a:cubicBezTo>
                    <a:lnTo>
                      <a:pt x="21499" y="205"/>
                    </a:lnTo>
                    <a:cubicBezTo>
                      <a:pt x="21499" y="93"/>
                      <a:pt x="21410" y="1"/>
                      <a:pt x="212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00;p42">
                <a:extLst>
                  <a:ext uri="{FF2B5EF4-FFF2-40B4-BE49-F238E27FC236}">
                    <a16:creationId xmlns:a16="http://schemas.microsoft.com/office/drawing/2014/main" id="{76951DC6-EEBF-211B-4149-30269E47BB6B}"/>
                  </a:ext>
                </a:extLst>
              </p:cNvPr>
              <p:cNvSpPr/>
              <p:nvPr/>
            </p:nvSpPr>
            <p:spPr>
              <a:xfrm>
                <a:off x="6361487" y="4288060"/>
                <a:ext cx="805244" cy="25511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821" extrusionOk="0">
                    <a:moveTo>
                      <a:pt x="991" y="1"/>
                    </a:moveTo>
                    <a:lnTo>
                      <a:pt x="1" y="821"/>
                    </a:lnTo>
                    <a:lnTo>
                      <a:pt x="25915" y="821"/>
                    </a:lnTo>
                    <a:lnTo>
                      <a:pt x="2477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01;p42">
                <a:extLst>
                  <a:ext uri="{FF2B5EF4-FFF2-40B4-BE49-F238E27FC236}">
                    <a16:creationId xmlns:a16="http://schemas.microsoft.com/office/drawing/2014/main" id="{E5DEC620-B519-75B5-A09F-5BDD1C5B01BF}"/>
                  </a:ext>
                </a:extLst>
              </p:cNvPr>
              <p:cNvSpPr/>
              <p:nvPr/>
            </p:nvSpPr>
            <p:spPr>
              <a:xfrm>
                <a:off x="6354745" y="4281908"/>
                <a:ext cx="818667" cy="38095"/>
              </a:xfrm>
              <a:custGeom>
                <a:avLst/>
                <a:gdLst/>
                <a:ahLst/>
                <a:cxnLst/>
                <a:rect l="l" t="t" r="r" b="b"/>
                <a:pathLst>
                  <a:path w="26347" h="1226" extrusionOk="0">
                    <a:moveTo>
                      <a:pt x="24930" y="402"/>
                    </a:moveTo>
                    <a:lnTo>
                      <a:pt x="25507" y="821"/>
                    </a:lnTo>
                    <a:lnTo>
                      <a:pt x="781" y="821"/>
                    </a:lnTo>
                    <a:lnTo>
                      <a:pt x="1283" y="402"/>
                    </a:lnTo>
                    <a:close/>
                    <a:moveTo>
                      <a:pt x="1202" y="0"/>
                    </a:moveTo>
                    <a:cubicBezTo>
                      <a:pt x="1158" y="0"/>
                      <a:pt x="1108" y="14"/>
                      <a:pt x="1074" y="45"/>
                    </a:cubicBezTo>
                    <a:lnTo>
                      <a:pt x="86" y="868"/>
                    </a:lnTo>
                    <a:cubicBezTo>
                      <a:pt x="20" y="921"/>
                      <a:pt x="0" y="1010"/>
                      <a:pt x="28" y="1091"/>
                    </a:cubicBezTo>
                    <a:cubicBezTo>
                      <a:pt x="59" y="1172"/>
                      <a:pt x="131" y="1225"/>
                      <a:pt x="218" y="1225"/>
                    </a:cubicBezTo>
                    <a:lnTo>
                      <a:pt x="26132" y="1225"/>
                    </a:lnTo>
                    <a:cubicBezTo>
                      <a:pt x="26218" y="1225"/>
                      <a:pt x="26299" y="1167"/>
                      <a:pt x="26322" y="1088"/>
                    </a:cubicBezTo>
                    <a:cubicBezTo>
                      <a:pt x="26347" y="1005"/>
                      <a:pt x="26316" y="915"/>
                      <a:pt x="26246" y="862"/>
                    </a:cubicBezTo>
                    <a:lnTo>
                      <a:pt x="25108" y="39"/>
                    </a:lnTo>
                    <a:cubicBezTo>
                      <a:pt x="25072" y="14"/>
                      <a:pt x="25030" y="0"/>
                      <a:pt x="249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02;p42">
                <a:extLst>
                  <a:ext uri="{FF2B5EF4-FFF2-40B4-BE49-F238E27FC236}">
                    <a16:creationId xmlns:a16="http://schemas.microsoft.com/office/drawing/2014/main" id="{99480297-EE7D-3B13-FAA4-24B3BCE4F75E}"/>
                  </a:ext>
                </a:extLst>
              </p:cNvPr>
              <p:cNvSpPr/>
              <p:nvPr/>
            </p:nvSpPr>
            <p:spPr>
              <a:xfrm>
                <a:off x="6361487" y="4313539"/>
                <a:ext cx="805244" cy="496570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15981" extrusionOk="0">
                    <a:moveTo>
                      <a:pt x="1" y="1"/>
                    </a:moveTo>
                    <a:lnTo>
                      <a:pt x="2405" y="15981"/>
                    </a:lnTo>
                    <a:lnTo>
                      <a:pt x="23513" y="15981"/>
                    </a:lnTo>
                    <a:lnTo>
                      <a:pt x="259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03;p42">
                <a:extLst>
                  <a:ext uri="{FF2B5EF4-FFF2-40B4-BE49-F238E27FC236}">
                    <a16:creationId xmlns:a16="http://schemas.microsoft.com/office/drawing/2014/main" id="{9D6C137C-4C9C-6A6E-0255-47CB0E49C5A1}"/>
                  </a:ext>
                </a:extLst>
              </p:cNvPr>
              <p:cNvSpPr/>
              <p:nvPr/>
            </p:nvSpPr>
            <p:spPr>
              <a:xfrm>
                <a:off x="6354993" y="4307387"/>
                <a:ext cx="818263" cy="508968"/>
              </a:xfrm>
              <a:custGeom>
                <a:avLst/>
                <a:gdLst/>
                <a:ahLst/>
                <a:cxnLst/>
                <a:rect l="l" t="t" r="r" b="b"/>
                <a:pathLst>
                  <a:path w="26334" h="16380" extrusionOk="0">
                    <a:moveTo>
                      <a:pt x="25890" y="405"/>
                    </a:moveTo>
                    <a:lnTo>
                      <a:pt x="23546" y="15975"/>
                    </a:lnTo>
                    <a:lnTo>
                      <a:pt x="2787" y="15975"/>
                    </a:lnTo>
                    <a:lnTo>
                      <a:pt x="447" y="405"/>
                    </a:lnTo>
                    <a:close/>
                    <a:moveTo>
                      <a:pt x="210" y="1"/>
                    </a:moveTo>
                    <a:cubicBezTo>
                      <a:pt x="151" y="1"/>
                      <a:pt x="95" y="23"/>
                      <a:pt x="56" y="70"/>
                    </a:cubicBezTo>
                    <a:cubicBezTo>
                      <a:pt x="23" y="112"/>
                      <a:pt x="0" y="171"/>
                      <a:pt x="12" y="229"/>
                    </a:cubicBezTo>
                    <a:lnTo>
                      <a:pt x="2414" y="16206"/>
                    </a:lnTo>
                    <a:cubicBezTo>
                      <a:pt x="2427" y="16307"/>
                      <a:pt x="2511" y="16379"/>
                      <a:pt x="2614" y="16379"/>
                    </a:cubicBezTo>
                    <a:lnTo>
                      <a:pt x="23722" y="16379"/>
                    </a:lnTo>
                    <a:cubicBezTo>
                      <a:pt x="23822" y="16379"/>
                      <a:pt x="23906" y="16307"/>
                      <a:pt x="23920" y="16206"/>
                    </a:cubicBezTo>
                    <a:lnTo>
                      <a:pt x="26322" y="229"/>
                    </a:lnTo>
                    <a:cubicBezTo>
                      <a:pt x="26333" y="174"/>
                      <a:pt x="26316" y="115"/>
                      <a:pt x="26277" y="70"/>
                    </a:cubicBezTo>
                    <a:cubicBezTo>
                      <a:pt x="26238" y="23"/>
                      <a:pt x="26183" y="1"/>
                      <a:pt x="261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4;p42">
                <a:extLst>
                  <a:ext uri="{FF2B5EF4-FFF2-40B4-BE49-F238E27FC236}">
                    <a16:creationId xmlns:a16="http://schemas.microsoft.com/office/drawing/2014/main" id="{E2765273-CF70-F0D5-16E2-EF6A763C5D62}"/>
                  </a:ext>
                </a:extLst>
              </p:cNvPr>
              <p:cNvSpPr/>
              <p:nvPr/>
            </p:nvSpPr>
            <p:spPr>
              <a:xfrm>
                <a:off x="6675283" y="4476853"/>
                <a:ext cx="190133" cy="183017"/>
              </a:xfrm>
              <a:custGeom>
                <a:avLst/>
                <a:gdLst/>
                <a:ahLst/>
                <a:cxnLst/>
                <a:rect l="l" t="t" r="r" b="b"/>
                <a:pathLst>
                  <a:path w="6119" h="5890" extrusionOk="0">
                    <a:moveTo>
                      <a:pt x="3055" y="1"/>
                    </a:moveTo>
                    <a:cubicBezTo>
                      <a:pt x="2634" y="1"/>
                      <a:pt x="2545" y="1608"/>
                      <a:pt x="2545" y="1608"/>
                    </a:cubicBezTo>
                    <a:cubicBezTo>
                      <a:pt x="2545" y="1608"/>
                      <a:pt x="1657" y="671"/>
                      <a:pt x="1239" y="671"/>
                    </a:cubicBezTo>
                    <a:cubicBezTo>
                      <a:pt x="1190" y="671"/>
                      <a:pt x="1148" y="683"/>
                      <a:pt x="1114" y="712"/>
                    </a:cubicBezTo>
                    <a:cubicBezTo>
                      <a:pt x="790" y="983"/>
                      <a:pt x="1750" y="2277"/>
                      <a:pt x="1750" y="2277"/>
                    </a:cubicBezTo>
                    <a:cubicBezTo>
                      <a:pt x="1750" y="2277"/>
                      <a:pt x="1396" y="2236"/>
                      <a:pt x="1014" y="2236"/>
                    </a:cubicBezTo>
                    <a:cubicBezTo>
                      <a:pt x="583" y="2236"/>
                      <a:pt x="114" y="2288"/>
                      <a:pt x="76" y="2509"/>
                    </a:cubicBezTo>
                    <a:cubicBezTo>
                      <a:pt x="1" y="2922"/>
                      <a:pt x="1569" y="3295"/>
                      <a:pt x="1569" y="3295"/>
                    </a:cubicBezTo>
                    <a:cubicBezTo>
                      <a:pt x="1569" y="3295"/>
                      <a:pt x="221" y="4183"/>
                      <a:pt x="433" y="4548"/>
                    </a:cubicBezTo>
                    <a:cubicBezTo>
                      <a:pt x="476" y="4621"/>
                      <a:pt x="569" y="4650"/>
                      <a:pt x="690" y="4650"/>
                    </a:cubicBezTo>
                    <a:cubicBezTo>
                      <a:pt x="1169" y="4650"/>
                      <a:pt x="2087" y="4191"/>
                      <a:pt x="2087" y="4191"/>
                    </a:cubicBezTo>
                    <a:lnTo>
                      <a:pt x="2087" y="4191"/>
                    </a:lnTo>
                    <a:cubicBezTo>
                      <a:pt x="2087" y="4191"/>
                      <a:pt x="1627" y="5734"/>
                      <a:pt x="2023" y="5879"/>
                    </a:cubicBezTo>
                    <a:cubicBezTo>
                      <a:pt x="2042" y="5886"/>
                      <a:pt x="2062" y="5889"/>
                      <a:pt x="2082" y="5889"/>
                    </a:cubicBezTo>
                    <a:cubicBezTo>
                      <a:pt x="2482" y="5889"/>
                      <a:pt x="3061" y="4548"/>
                      <a:pt x="3061" y="4548"/>
                    </a:cubicBezTo>
                    <a:cubicBezTo>
                      <a:pt x="3061" y="4548"/>
                      <a:pt x="3638" y="5889"/>
                      <a:pt x="4038" y="5889"/>
                    </a:cubicBezTo>
                    <a:cubicBezTo>
                      <a:pt x="4058" y="5889"/>
                      <a:pt x="4077" y="5886"/>
                      <a:pt x="4096" y="5879"/>
                    </a:cubicBezTo>
                    <a:cubicBezTo>
                      <a:pt x="4492" y="5734"/>
                      <a:pt x="4032" y="4191"/>
                      <a:pt x="4032" y="4191"/>
                    </a:cubicBezTo>
                    <a:lnTo>
                      <a:pt x="4032" y="4191"/>
                    </a:lnTo>
                    <a:cubicBezTo>
                      <a:pt x="4032" y="4191"/>
                      <a:pt x="4949" y="4651"/>
                      <a:pt x="5428" y="4651"/>
                    </a:cubicBezTo>
                    <a:cubicBezTo>
                      <a:pt x="5550" y="4651"/>
                      <a:pt x="5643" y="4622"/>
                      <a:pt x="5686" y="4548"/>
                    </a:cubicBezTo>
                    <a:cubicBezTo>
                      <a:pt x="5895" y="4183"/>
                      <a:pt x="4551" y="3295"/>
                      <a:pt x="4551" y="3295"/>
                    </a:cubicBezTo>
                    <a:cubicBezTo>
                      <a:pt x="4551" y="3295"/>
                      <a:pt x="6119" y="2922"/>
                      <a:pt x="6046" y="2509"/>
                    </a:cubicBezTo>
                    <a:cubicBezTo>
                      <a:pt x="6006" y="2288"/>
                      <a:pt x="5538" y="2236"/>
                      <a:pt x="5107" y="2236"/>
                    </a:cubicBezTo>
                    <a:cubicBezTo>
                      <a:pt x="4725" y="2236"/>
                      <a:pt x="4372" y="2277"/>
                      <a:pt x="4372" y="2277"/>
                    </a:cubicBezTo>
                    <a:cubicBezTo>
                      <a:pt x="4372" y="2277"/>
                      <a:pt x="5329" y="983"/>
                      <a:pt x="5006" y="712"/>
                    </a:cubicBezTo>
                    <a:cubicBezTo>
                      <a:pt x="4971" y="683"/>
                      <a:pt x="4929" y="670"/>
                      <a:pt x="4879" y="670"/>
                    </a:cubicBezTo>
                    <a:cubicBezTo>
                      <a:pt x="4461" y="670"/>
                      <a:pt x="3574" y="1608"/>
                      <a:pt x="3574" y="1608"/>
                    </a:cubicBezTo>
                    <a:cubicBezTo>
                      <a:pt x="3574" y="1608"/>
                      <a:pt x="3480" y="1"/>
                      <a:pt x="30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5;p42">
                <a:extLst>
                  <a:ext uri="{FF2B5EF4-FFF2-40B4-BE49-F238E27FC236}">
                    <a16:creationId xmlns:a16="http://schemas.microsoft.com/office/drawing/2014/main" id="{9922CE12-7F87-5D37-ADC2-C3FD8E21EDBF}"/>
                  </a:ext>
                </a:extLst>
              </p:cNvPr>
              <p:cNvSpPr/>
              <p:nvPr/>
            </p:nvSpPr>
            <p:spPr>
              <a:xfrm>
                <a:off x="6668789" y="4470701"/>
                <a:ext cx="202686" cy="195601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6295" extrusionOk="0">
                    <a:moveTo>
                      <a:pt x="3259" y="411"/>
                    </a:moveTo>
                    <a:cubicBezTo>
                      <a:pt x="3387" y="522"/>
                      <a:pt x="3538" y="1175"/>
                      <a:pt x="3577" y="1822"/>
                    </a:cubicBezTo>
                    <a:cubicBezTo>
                      <a:pt x="3580" y="1903"/>
                      <a:pt x="3633" y="1973"/>
                      <a:pt x="3708" y="2001"/>
                    </a:cubicBezTo>
                    <a:cubicBezTo>
                      <a:pt x="3731" y="2008"/>
                      <a:pt x="3755" y="2012"/>
                      <a:pt x="3778" y="2012"/>
                    </a:cubicBezTo>
                    <a:cubicBezTo>
                      <a:pt x="3833" y="2012"/>
                      <a:pt x="3886" y="1991"/>
                      <a:pt x="3926" y="1948"/>
                    </a:cubicBezTo>
                    <a:cubicBezTo>
                      <a:pt x="4375" y="1479"/>
                      <a:pt x="4905" y="1072"/>
                      <a:pt x="5075" y="1072"/>
                    </a:cubicBezTo>
                    <a:cubicBezTo>
                      <a:pt x="5103" y="1242"/>
                      <a:pt x="4796" y="1833"/>
                      <a:pt x="4408" y="2358"/>
                    </a:cubicBezTo>
                    <a:cubicBezTo>
                      <a:pt x="4361" y="2419"/>
                      <a:pt x="4353" y="2506"/>
                      <a:pt x="4394" y="2576"/>
                    </a:cubicBezTo>
                    <a:cubicBezTo>
                      <a:pt x="4432" y="2638"/>
                      <a:pt x="4498" y="2678"/>
                      <a:pt x="4569" y="2678"/>
                    </a:cubicBezTo>
                    <a:cubicBezTo>
                      <a:pt x="4578" y="2678"/>
                      <a:pt x="4586" y="2677"/>
                      <a:pt x="4595" y="2676"/>
                    </a:cubicBezTo>
                    <a:cubicBezTo>
                      <a:pt x="4832" y="2649"/>
                      <a:pt x="5073" y="2637"/>
                      <a:pt x="5288" y="2637"/>
                    </a:cubicBezTo>
                    <a:cubicBezTo>
                      <a:pt x="5659" y="2637"/>
                      <a:pt x="5956" y="2674"/>
                      <a:pt x="6038" y="2743"/>
                    </a:cubicBezTo>
                    <a:cubicBezTo>
                      <a:pt x="5951" y="2885"/>
                      <a:pt x="5335" y="3147"/>
                      <a:pt x="4701" y="3298"/>
                    </a:cubicBezTo>
                    <a:cubicBezTo>
                      <a:pt x="4626" y="3315"/>
                      <a:pt x="4565" y="3379"/>
                      <a:pt x="4551" y="3457"/>
                    </a:cubicBezTo>
                    <a:cubicBezTo>
                      <a:pt x="4539" y="3538"/>
                      <a:pt x="4573" y="3619"/>
                      <a:pt x="4640" y="3664"/>
                    </a:cubicBezTo>
                    <a:cubicBezTo>
                      <a:pt x="5184" y="4023"/>
                      <a:pt x="5672" y="4475"/>
                      <a:pt x="5703" y="4643"/>
                    </a:cubicBezTo>
                    <a:cubicBezTo>
                      <a:pt x="5685" y="4649"/>
                      <a:pt x="5661" y="4652"/>
                      <a:pt x="5631" y="4652"/>
                    </a:cubicBezTo>
                    <a:cubicBezTo>
                      <a:pt x="5402" y="4652"/>
                      <a:pt x="4841" y="4467"/>
                      <a:pt x="4325" y="4210"/>
                    </a:cubicBezTo>
                    <a:cubicBezTo>
                      <a:pt x="4297" y="4198"/>
                      <a:pt x="4268" y="4191"/>
                      <a:pt x="4238" y="4191"/>
                    </a:cubicBezTo>
                    <a:cubicBezTo>
                      <a:pt x="4190" y="4191"/>
                      <a:pt x="4142" y="4208"/>
                      <a:pt x="4104" y="4241"/>
                    </a:cubicBezTo>
                    <a:cubicBezTo>
                      <a:pt x="4046" y="4291"/>
                      <a:pt x="4018" y="4375"/>
                      <a:pt x="4043" y="4453"/>
                    </a:cubicBezTo>
                    <a:cubicBezTo>
                      <a:pt x="4227" y="5078"/>
                      <a:pt x="4311" y="5739"/>
                      <a:pt x="4227" y="5887"/>
                    </a:cubicBezTo>
                    <a:cubicBezTo>
                      <a:pt x="4068" y="5826"/>
                      <a:pt x="3705" y="5265"/>
                      <a:pt x="3446" y="4668"/>
                    </a:cubicBezTo>
                    <a:cubicBezTo>
                      <a:pt x="3415" y="4595"/>
                      <a:pt x="3343" y="4548"/>
                      <a:pt x="3262" y="4548"/>
                    </a:cubicBezTo>
                    <a:cubicBezTo>
                      <a:pt x="3181" y="4548"/>
                      <a:pt x="3108" y="4595"/>
                      <a:pt x="3078" y="4668"/>
                    </a:cubicBezTo>
                    <a:cubicBezTo>
                      <a:pt x="2818" y="5265"/>
                      <a:pt x="2453" y="5826"/>
                      <a:pt x="2296" y="5887"/>
                    </a:cubicBezTo>
                    <a:cubicBezTo>
                      <a:pt x="2213" y="5739"/>
                      <a:pt x="2296" y="5078"/>
                      <a:pt x="2481" y="4453"/>
                    </a:cubicBezTo>
                    <a:cubicBezTo>
                      <a:pt x="2506" y="4375"/>
                      <a:pt x="2481" y="4291"/>
                      <a:pt x="2419" y="4241"/>
                    </a:cubicBezTo>
                    <a:cubicBezTo>
                      <a:pt x="2383" y="4208"/>
                      <a:pt x="2335" y="4191"/>
                      <a:pt x="2288" y="4191"/>
                    </a:cubicBezTo>
                    <a:cubicBezTo>
                      <a:pt x="2257" y="4191"/>
                      <a:pt x="2227" y="4199"/>
                      <a:pt x="2190" y="4210"/>
                    </a:cubicBezTo>
                    <a:cubicBezTo>
                      <a:pt x="1679" y="4470"/>
                      <a:pt x="1118" y="4652"/>
                      <a:pt x="887" y="4652"/>
                    </a:cubicBezTo>
                    <a:cubicBezTo>
                      <a:pt x="857" y="4652"/>
                      <a:pt x="833" y="4649"/>
                      <a:pt x="815" y="4643"/>
                    </a:cubicBezTo>
                    <a:cubicBezTo>
                      <a:pt x="846" y="4475"/>
                      <a:pt x="1337" y="4023"/>
                      <a:pt x="1878" y="3664"/>
                    </a:cubicBezTo>
                    <a:cubicBezTo>
                      <a:pt x="1945" y="3619"/>
                      <a:pt x="1978" y="3538"/>
                      <a:pt x="1964" y="3457"/>
                    </a:cubicBezTo>
                    <a:cubicBezTo>
                      <a:pt x="1953" y="3382"/>
                      <a:pt x="1892" y="3315"/>
                      <a:pt x="1814" y="3298"/>
                    </a:cubicBezTo>
                    <a:cubicBezTo>
                      <a:pt x="1181" y="3147"/>
                      <a:pt x="567" y="2891"/>
                      <a:pt x="480" y="2743"/>
                    </a:cubicBezTo>
                    <a:cubicBezTo>
                      <a:pt x="562" y="2675"/>
                      <a:pt x="863" y="2637"/>
                      <a:pt x="1238" y="2637"/>
                    </a:cubicBezTo>
                    <a:cubicBezTo>
                      <a:pt x="1452" y="2637"/>
                      <a:pt x="1689" y="2650"/>
                      <a:pt x="1923" y="2676"/>
                    </a:cubicBezTo>
                    <a:cubicBezTo>
                      <a:pt x="1930" y="2677"/>
                      <a:pt x="1937" y="2677"/>
                      <a:pt x="1944" y="2677"/>
                    </a:cubicBezTo>
                    <a:cubicBezTo>
                      <a:pt x="2017" y="2677"/>
                      <a:pt x="2083" y="2639"/>
                      <a:pt x="2121" y="2576"/>
                    </a:cubicBezTo>
                    <a:cubicBezTo>
                      <a:pt x="2160" y="2506"/>
                      <a:pt x="2157" y="2419"/>
                      <a:pt x="2107" y="2358"/>
                    </a:cubicBezTo>
                    <a:cubicBezTo>
                      <a:pt x="1716" y="1836"/>
                      <a:pt x="1412" y="1242"/>
                      <a:pt x="1443" y="1072"/>
                    </a:cubicBezTo>
                    <a:cubicBezTo>
                      <a:pt x="1613" y="1072"/>
                      <a:pt x="2146" y="1479"/>
                      <a:pt x="2592" y="1948"/>
                    </a:cubicBezTo>
                    <a:cubicBezTo>
                      <a:pt x="2631" y="1991"/>
                      <a:pt x="2685" y="2013"/>
                      <a:pt x="2739" y="2013"/>
                    </a:cubicBezTo>
                    <a:cubicBezTo>
                      <a:pt x="2762" y="2013"/>
                      <a:pt x="2785" y="2009"/>
                      <a:pt x="2807" y="2001"/>
                    </a:cubicBezTo>
                    <a:cubicBezTo>
                      <a:pt x="2885" y="1973"/>
                      <a:pt x="2935" y="1903"/>
                      <a:pt x="2941" y="1822"/>
                    </a:cubicBezTo>
                    <a:cubicBezTo>
                      <a:pt x="2980" y="1175"/>
                      <a:pt x="3131" y="519"/>
                      <a:pt x="3259" y="411"/>
                    </a:cubicBezTo>
                    <a:close/>
                    <a:moveTo>
                      <a:pt x="3262" y="1"/>
                    </a:moveTo>
                    <a:cubicBezTo>
                      <a:pt x="2832" y="1"/>
                      <a:pt x="2651" y="726"/>
                      <a:pt x="2578" y="1359"/>
                    </a:cubicBezTo>
                    <a:cubicBezTo>
                      <a:pt x="2210" y="1018"/>
                      <a:pt x="1760" y="671"/>
                      <a:pt x="1426" y="671"/>
                    </a:cubicBezTo>
                    <a:cubicBezTo>
                      <a:pt x="1334" y="671"/>
                      <a:pt x="1251" y="697"/>
                      <a:pt x="1181" y="757"/>
                    </a:cubicBezTo>
                    <a:cubicBezTo>
                      <a:pt x="851" y="1033"/>
                      <a:pt x="1181" y="1705"/>
                      <a:pt x="1532" y="2238"/>
                    </a:cubicBezTo>
                    <a:cubicBezTo>
                      <a:pt x="1430" y="2233"/>
                      <a:pt x="1326" y="2229"/>
                      <a:pt x="1222" y="2229"/>
                    </a:cubicBezTo>
                    <a:cubicBezTo>
                      <a:pt x="676" y="2229"/>
                      <a:pt x="137" y="2319"/>
                      <a:pt x="76" y="2673"/>
                    </a:cubicBezTo>
                    <a:cubicBezTo>
                      <a:pt x="0" y="3100"/>
                      <a:pt x="684" y="3399"/>
                      <a:pt x="1295" y="3585"/>
                    </a:cubicBezTo>
                    <a:cubicBezTo>
                      <a:pt x="782" y="3965"/>
                      <a:pt x="246" y="4484"/>
                      <a:pt x="458" y="4855"/>
                    </a:cubicBezTo>
                    <a:cubicBezTo>
                      <a:pt x="543" y="4998"/>
                      <a:pt x="704" y="5055"/>
                      <a:pt x="903" y="5055"/>
                    </a:cubicBezTo>
                    <a:cubicBezTo>
                      <a:pt x="1215" y="5055"/>
                      <a:pt x="1621" y="4918"/>
                      <a:pt x="1978" y="4763"/>
                    </a:cubicBezTo>
                    <a:lnTo>
                      <a:pt x="1978" y="4763"/>
                    </a:lnTo>
                    <a:cubicBezTo>
                      <a:pt x="1836" y="5385"/>
                      <a:pt x="1755" y="6127"/>
                      <a:pt x="2157" y="6272"/>
                    </a:cubicBezTo>
                    <a:cubicBezTo>
                      <a:pt x="2196" y="6286"/>
                      <a:pt x="2238" y="6294"/>
                      <a:pt x="2280" y="6294"/>
                    </a:cubicBezTo>
                    <a:cubicBezTo>
                      <a:pt x="2642" y="6294"/>
                      <a:pt x="3008" y="5739"/>
                      <a:pt x="3262" y="5226"/>
                    </a:cubicBezTo>
                    <a:cubicBezTo>
                      <a:pt x="3520" y="5740"/>
                      <a:pt x="3884" y="6294"/>
                      <a:pt x="4245" y="6294"/>
                    </a:cubicBezTo>
                    <a:cubicBezTo>
                      <a:pt x="4285" y="6294"/>
                      <a:pt x="4326" y="6287"/>
                      <a:pt x="4366" y="6272"/>
                    </a:cubicBezTo>
                    <a:cubicBezTo>
                      <a:pt x="4771" y="6127"/>
                      <a:pt x="4693" y="5385"/>
                      <a:pt x="4545" y="4763"/>
                    </a:cubicBezTo>
                    <a:lnTo>
                      <a:pt x="4545" y="4763"/>
                    </a:lnTo>
                    <a:cubicBezTo>
                      <a:pt x="4903" y="4916"/>
                      <a:pt x="5312" y="5054"/>
                      <a:pt x="5624" y="5054"/>
                    </a:cubicBezTo>
                    <a:cubicBezTo>
                      <a:pt x="5823" y="5054"/>
                      <a:pt x="5983" y="4998"/>
                      <a:pt x="6065" y="4855"/>
                    </a:cubicBezTo>
                    <a:cubicBezTo>
                      <a:pt x="6277" y="4484"/>
                      <a:pt x="5742" y="3965"/>
                      <a:pt x="5228" y="3585"/>
                    </a:cubicBezTo>
                    <a:cubicBezTo>
                      <a:pt x="5839" y="3399"/>
                      <a:pt x="6523" y="3097"/>
                      <a:pt x="6450" y="2673"/>
                    </a:cubicBezTo>
                    <a:cubicBezTo>
                      <a:pt x="6388" y="2323"/>
                      <a:pt x="5863" y="2227"/>
                      <a:pt x="5321" y="2227"/>
                    </a:cubicBezTo>
                    <a:cubicBezTo>
                      <a:pt x="5211" y="2227"/>
                      <a:pt x="5099" y="2231"/>
                      <a:pt x="4991" y="2238"/>
                    </a:cubicBezTo>
                    <a:cubicBezTo>
                      <a:pt x="5340" y="1705"/>
                      <a:pt x="5672" y="1033"/>
                      <a:pt x="5343" y="757"/>
                    </a:cubicBezTo>
                    <a:cubicBezTo>
                      <a:pt x="5272" y="697"/>
                      <a:pt x="5189" y="671"/>
                      <a:pt x="5096" y="671"/>
                    </a:cubicBezTo>
                    <a:cubicBezTo>
                      <a:pt x="4760" y="671"/>
                      <a:pt x="4308" y="1016"/>
                      <a:pt x="3945" y="1359"/>
                    </a:cubicBezTo>
                    <a:cubicBezTo>
                      <a:pt x="3870" y="726"/>
                      <a:pt x="3691" y="1"/>
                      <a:pt x="32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72" name="Picture 171">
            <a:extLst>
              <a:ext uri="{FF2B5EF4-FFF2-40B4-BE49-F238E27FC236}">
                <a16:creationId xmlns:a16="http://schemas.microsoft.com/office/drawing/2014/main" id="{5BEAA12B-E958-CC6E-E28C-B33B619244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87725" y="-112543"/>
            <a:ext cx="3956417" cy="3255965"/>
          </a:xfrm>
          <a:prstGeom prst="rect">
            <a:avLst/>
          </a:prstGeom>
        </p:spPr>
      </p:pic>
      <p:sp>
        <p:nvSpPr>
          <p:cNvPr id="174" name="TextBox 173">
            <a:hlinkClick r:id="" action="ppaction://noaction">
              <a:snd r:embed="rId4" name="applause.wav"/>
            </a:hlinkClick>
            <a:extLst>
              <a:ext uri="{FF2B5EF4-FFF2-40B4-BE49-F238E27FC236}">
                <a16:creationId xmlns:a16="http://schemas.microsoft.com/office/drawing/2014/main" id="{9F28B674-0919-27AB-0F31-FFE67376FA86}"/>
              </a:ext>
            </a:extLst>
          </p:cNvPr>
          <p:cNvSpPr txBox="1"/>
          <p:nvPr/>
        </p:nvSpPr>
        <p:spPr>
          <a:xfrm>
            <a:off x="5316129" y="3592727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u="sng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Good morning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DE5D5D62-E05F-DA6E-AF4C-A1E6CDFBE42F}"/>
              </a:ext>
            </a:extLst>
          </p:cNvPr>
          <p:cNvSpPr txBox="1"/>
          <p:nvPr/>
        </p:nvSpPr>
        <p:spPr>
          <a:xfrm>
            <a:off x="2244186" y="3633485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u="sng" dirty="0">
                <a:ln w="0"/>
                <a:solidFill>
                  <a:schemeClr val="bg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5" name="bomb.wav"/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Good afternoon</a:t>
            </a:r>
            <a:endParaRPr lang="en-US" sz="2800" u="sng" dirty="0">
              <a:ln w="0"/>
              <a:solidFill>
                <a:schemeClr val="bg2">
                  <a:lumMod val="5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E54DC811-478F-3358-FA46-79E6D61F7117}"/>
              </a:ext>
            </a:extLst>
          </p:cNvPr>
          <p:cNvSpPr txBox="1"/>
          <p:nvPr/>
        </p:nvSpPr>
        <p:spPr>
          <a:xfrm>
            <a:off x="-673734" y="3636116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5" name="bomb.wav"/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Good night</a:t>
            </a:r>
            <a:endParaRPr lang="en-US" sz="28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1" name="Up Arrow 170">
            <a:hlinkClick r:id="rId6" action="ppaction://hlinksldjump"/>
            <a:extLst>
              <a:ext uri="{FF2B5EF4-FFF2-40B4-BE49-F238E27FC236}">
                <a16:creationId xmlns:a16="http://schemas.microsoft.com/office/drawing/2014/main" id="{57C6992D-19E6-7445-5F2D-476F87F7EC36}"/>
              </a:ext>
            </a:extLst>
          </p:cNvPr>
          <p:cNvSpPr/>
          <p:nvPr/>
        </p:nvSpPr>
        <p:spPr>
          <a:xfrm>
            <a:off x="454092" y="1880591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31310586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614B39B-6294-E3E9-F42C-0FE2F4618E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2665" y="3177615"/>
            <a:ext cx="2614538" cy="14172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C1F7CE5-71FC-E8C1-6976-EE2A8C27D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8960" y="3159996"/>
            <a:ext cx="3078891" cy="1394379"/>
          </a:xfrm>
          <a:prstGeom prst="rect">
            <a:avLst/>
          </a:prstGeom>
        </p:spPr>
      </p:pic>
      <p:pic>
        <p:nvPicPr>
          <p:cNvPr id="6" name="Picture 5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649AE8D1-F4FF-26F2-D480-5E296FB357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81" y="3143423"/>
            <a:ext cx="2614538" cy="1451437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69211D9-39E4-4525-4DAC-069C603109BF}"/>
              </a:ext>
            </a:extLst>
          </p:cNvPr>
          <p:cNvSpPr txBox="1"/>
          <p:nvPr/>
        </p:nvSpPr>
        <p:spPr>
          <a:xfrm>
            <a:off x="2261382" y="2462703"/>
            <a:ext cx="460716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SA" b="0" dirty="0">
                <a:effectLst/>
              </a:rPr>
              <a:t>  </a:t>
            </a:r>
            <a:endParaRPr lang="en-SA" dirty="0"/>
          </a:p>
        </p:txBody>
      </p:sp>
      <p:grpSp>
        <p:nvGrpSpPr>
          <p:cNvPr id="12" name="Google Shape;5924;p42">
            <a:extLst>
              <a:ext uri="{FF2B5EF4-FFF2-40B4-BE49-F238E27FC236}">
                <a16:creationId xmlns:a16="http://schemas.microsoft.com/office/drawing/2014/main" id="{0E5F034F-1DFD-DEE1-9F2D-2D8006FE1CA2}"/>
              </a:ext>
            </a:extLst>
          </p:cNvPr>
          <p:cNvGrpSpPr/>
          <p:nvPr/>
        </p:nvGrpSpPr>
        <p:grpSpPr>
          <a:xfrm>
            <a:off x="6547130" y="314596"/>
            <a:ext cx="820256" cy="954227"/>
            <a:chOff x="3463598" y="224200"/>
            <a:chExt cx="820256" cy="954227"/>
          </a:xfrm>
        </p:grpSpPr>
        <p:sp>
          <p:nvSpPr>
            <p:cNvPr id="13" name="Google Shape;5925;p42">
              <a:extLst>
                <a:ext uri="{FF2B5EF4-FFF2-40B4-BE49-F238E27FC236}">
                  <a16:creationId xmlns:a16="http://schemas.microsoft.com/office/drawing/2014/main" id="{C67A0865-22F2-4318-280E-DF4CDC08236B}"/>
                </a:ext>
              </a:extLst>
            </p:cNvPr>
            <p:cNvSpPr/>
            <p:nvPr/>
          </p:nvSpPr>
          <p:spPr>
            <a:xfrm>
              <a:off x="3463598" y="224200"/>
              <a:ext cx="820256" cy="954227"/>
            </a:xfrm>
            <a:custGeom>
              <a:avLst/>
              <a:gdLst/>
              <a:ahLst/>
              <a:cxnLst/>
              <a:rect l="l" t="t" r="r" b="b"/>
              <a:pathLst>
                <a:path w="26462" h="30784" extrusionOk="0">
                  <a:moveTo>
                    <a:pt x="16154" y="1"/>
                  </a:moveTo>
                  <a:cubicBezTo>
                    <a:pt x="15625" y="1"/>
                    <a:pt x="15134" y="340"/>
                    <a:pt x="14965" y="872"/>
                  </a:cubicBezTo>
                  <a:lnTo>
                    <a:pt x="14510" y="2292"/>
                  </a:lnTo>
                  <a:cubicBezTo>
                    <a:pt x="14345" y="2814"/>
                    <a:pt x="13861" y="3160"/>
                    <a:pt x="13317" y="3160"/>
                  </a:cubicBezTo>
                  <a:cubicBezTo>
                    <a:pt x="13308" y="3160"/>
                    <a:pt x="13299" y="3160"/>
                    <a:pt x="13291" y="3159"/>
                  </a:cubicBezTo>
                  <a:lnTo>
                    <a:pt x="13121" y="3159"/>
                  </a:lnTo>
                  <a:cubicBezTo>
                    <a:pt x="12669" y="3159"/>
                    <a:pt x="12217" y="3190"/>
                    <a:pt x="11768" y="3254"/>
                  </a:cubicBezTo>
                  <a:cubicBezTo>
                    <a:pt x="11710" y="3262"/>
                    <a:pt x="11652" y="3266"/>
                    <a:pt x="11595" y="3266"/>
                  </a:cubicBezTo>
                  <a:cubicBezTo>
                    <a:pt x="11161" y="3266"/>
                    <a:pt x="10753" y="3037"/>
                    <a:pt x="10529" y="2657"/>
                  </a:cubicBezTo>
                  <a:lnTo>
                    <a:pt x="9452" y="850"/>
                  </a:lnTo>
                  <a:cubicBezTo>
                    <a:pt x="9218" y="458"/>
                    <a:pt x="8802" y="242"/>
                    <a:pt x="8377" y="242"/>
                  </a:cubicBezTo>
                  <a:cubicBezTo>
                    <a:pt x="8160" y="242"/>
                    <a:pt x="7939" y="298"/>
                    <a:pt x="7739" y="417"/>
                  </a:cubicBezTo>
                  <a:lnTo>
                    <a:pt x="6542" y="1134"/>
                  </a:lnTo>
                  <a:cubicBezTo>
                    <a:pt x="5951" y="1486"/>
                    <a:pt x="5758" y="2253"/>
                    <a:pt x="6110" y="2844"/>
                  </a:cubicBezTo>
                  <a:lnTo>
                    <a:pt x="6821" y="4038"/>
                  </a:lnTo>
                  <a:cubicBezTo>
                    <a:pt x="7131" y="4557"/>
                    <a:pt x="7028" y="5224"/>
                    <a:pt x="6570" y="5617"/>
                  </a:cubicBezTo>
                  <a:cubicBezTo>
                    <a:pt x="6057" y="6064"/>
                    <a:pt x="5594" y="6560"/>
                    <a:pt x="5187" y="7096"/>
                  </a:cubicBezTo>
                  <a:cubicBezTo>
                    <a:pt x="4948" y="7410"/>
                    <a:pt x="4578" y="7584"/>
                    <a:pt x="4197" y="7584"/>
                  </a:cubicBezTo>
                  <a:cubicBezTo>
                    <a:pt x="4070" y="7584"/>
                    <a:pt x="3942" y="7565"/>
                    <a:pt x="3817" y="7525"/>
                  </a:cubicBezTo>
                  <a:lnTo>
                    <a:pt x="2832" y="7210"/>
                  </a:lnTo>
                  <a:cubicBezTo>
                    <a:pt x="2706" y="7170"/>
                    <a:pt x="2579" y="7151"/>
                    <a:pt x="2453" y="7151"/>
                  </a:cubicBezTo>
                  <a:cubicBezTo>
                    <a:pt x="1925" y="7151"/>
                    <a:pt x="1433" y="7490"/>
                    <a:pt x="1264" y="8025"/>
                  </a:cubicBezTo>
                  <a:lnTo>
                    <a:pt x="851" y="9350"/>
                  </a:lnTo>
                  <a:cubicBezTo>
                    <a:pt x="642" y="10006"/>
                    <a:pt x="1005" y="10709"/>
                    <a:pt x="1663" y="10918"/>
                  </a:cubicBezTo>
                  <a:lnTo>
                    <a:pt x="2327" y="11130"/>
                  </a:lnTo>
                  <a:cubicBezTo>
                    <a:pt x="2877" y="11306"/>
                    <a:pt x="3234" y="11836"/>
                    <a:pt x="3192" y="12410"/>
                  </a:cubicBezTo>
                  <a:cubicBezTo>
                    <a:pt x="3150" y="12988"/>
                    <a:pt x="3156" y="13571"/>
                    <a:pt x="3217" y="14143"/>
                  </a:cubicBezTo>
                  <a:cubicBezTo>
                    <a:pt x="3273" y="14687"/>
                    <a:pt x="2960" y="15200"/>
                    <a:pt x="2458" y="15412"/>
                  </a:cubicBezTo>
                  <a:lnTo>
                    <a:pt x="935" y="16054"/>
                  </a:lnTo>
                  <a:cubicBezTo>
                    <a:pt x="302" y="16324"/>
                    <a:pt x="0" y="17055"/>
                    <a:pt x="268" y="17691"/>
                  </a:cubicBezTo>
                  <a:lnTo>
                    <a:pt x="809" y="18978"/>
                  </a:lnTo>
                  <a:cubicBezTo>
                    <a:pt x="1011" y="19454"/>
                    <a:pt x="1475" y="19742"/>
                    <a:pt x="1963" y="19742"/>
                  </a:cubicBezTo>
                  <a:cubicBezTo>
                    <a:pt x="2124" y="19742"/>
                    <a:pt x="2287" y="19711"/>
                    <a:pt x="2444" y="19644"/>
                  </a:cubicBezTo>
                  <a:lnTo>
                    <a:pt x="3917" y="19022"/>
                  </a:lnTo>
                  <a:cubicBezTo>
                    <a:pt x="4075" y="18956"/>
                    <a:pt x="4241" y="18924"/>
                    <a:pt x="4404" y="18924"/>
                  </a:cubicBezTo>
                  <a:cubicBezTo>
                    <a:pt x="4772" y="18924"/>
                    <a:pt x="5129" y="19086"/>
                    <a:pt x="5371" y="19385"/>
                  </a:cubicBezTo>
                  <a:cubicBezTo>
                    <a:pt x="5493" y="19535"/>
                    <a:pt x="5619" y="19681"/>
                    <a:pt x="5747" y="19826"/>
                  </a:cubicBezTo>
                  <a:lnTo>
                    <a:pt x="5742" y="19845"/>
                  </a:lnTo>
                  <a:cubicBezTo>
                    <a:pt x="5301" y="20068"/>
                    <a:pt x="4947" y="20428"/>
                    <a:pt x="4712" y="20891"/>
                  </a:cubicBezTo>
                  <a:cubicBezTo>
                    <a:pt x="4576" y="21159"/>
                    <a:pt x="4489" y="21446"/>
                    <a:pt x="4447" y="21737"/>
                  </a:cubicBezTo>
                  <a:cubicBezTo>
                    <a:pt x="4425" y="21884"/>
                    <a:pt x="4383" y="22032"/>
                    <a:pt x="4313" y="22163"/>
                  </a:cubicBezTo>
                  <a:cubicBezTo>
                    <a:pt x="4308" y="22183"/>
                    <a:pt x="4297" y="22197"/>
                    <a:pt x="4291" y="22214"/>
                  </a:cubicBezTo>
                  <a:cubicBezTo>
                    <a:pt x="4154" y="22482"/>
                    <a:pt x="4062" y="22769"/>
                    <a:pt x="4026" y="23062"/>
                  </a:cubicBezTo>
                  <a:cubicBezTo>
                    <a:pt x="4004" y="23210"/>
                    <a:pt x="3962" y="23357"/>
                    <a:pt x="3892" y="23489"/>
                  </a:cubicBezTo>
                  <a:cubicBezTo>
                    <a:pt x="3886" y="23503"/>
                    <a:pt x="3875" y="23522"/>
                    <a:pt x="3867" y="23539"/>
                  </a:cubicBezTo>
                  <a:cubicBezTo>
                    <a:pt x="3733" y="23809"/>
                    <a:pt x="3641" y="24097"/>
                    <a:pt x="3602" y="24387"/>
                  </a:cubicBezTo>
                  <a:cubicBezTo>
                    <a:pt x="3582" y="24535"/>
                    <a:pt x="3541" y="24685"/>
                    <a:pt x="3468" y="24822"/>
                  </a:cubicBezTo>
                  <a:cubicBezTo>
                    <a:pt x="3460" y="24836"/>
                    <a:pt x="3454" y="24847"/>
                    <a:pt x="3446" y="24861"/>
                  </a:cubicBezTo>
                  <a:cubicBezTo>
                    <a:pt x="2723" y="26284"/>
                    <a:pt x="3448" y="27763"/>
                    <a:pt x="4506" y="28613"/>
                  </a:cubicBezTo>
                  <a:cubicBezTo>
                    <a:pt x="5583" y="29556"/>
                    <a:pt x="7056" y="30086"/>
                    <a:pt x="7667" y="30279"/>
                  </a:cubicBezTo>
                  <a:cubicBezTo>
                    <a:pt x="7965" y="30379"/>
                    <a:pt x="9265" y="30784"/>
                    <a:pt x="10604" y="30784"/>
                  </a:cubicBezTo>
                  <a:cubicBezTo>
                    <a:pt x="10825" y="30784"/>
                    <a:pt x="11034" y="30776"/>
                    <a:pt x="11229" y="30753"/>
                  </a:cubicBezTo>
                  <a:cubicBezTo>
                    <a:pt x="11491" y="30736"/>
                    <a:pt x="11952" y="30672"/>
                    <a:pt x="12443" y="30483"/>
                  </a:cubicBezTo>
                  <a:cubicBezTo>
                    <a:pt x="13450" y="30084"/>
                    <a:pt x="14114" y="29289"/>
                    <a:pt x="14256" y="28307"/>
                  </a:cubicBezTo>
                  <a:cubicBezTo>
                    <a:pt x="14259" y="28287"/>
                    <a:pt x="14264" y="28268"/>
                    <a:pt x="14264" y="28251"/>
                  </a:cubicBezTo>
                  <a:cubicBezTo>
                    <a:pt x="14281" y="28100"/>
                    <a:pt x="14334" y="27958"/>
                    <a:pt x="14404" y="27824"/>
                  </a:cubicBezTo>
                  <a:cubicBezTo>
                    <a:pt x="14538" y="27567"/>
                    <a:pt x="14633" y="27283"/>
                    <a:pt x="14675" y="26984"/>
                  </a:cubicBezTo>
                  <a:cubicBezTo>
                    <a:pt x="14677" y="26967"/>
                    <a:pt x="14677" y="26948"/>
                    <a:pt x="14683" y="26931"/>
                  </a:cubicBezTo>
                  <a:cubicBezTo>
                    <a:pt x="14700" y="26781"/>
                    <a:pt x="14753" y="26638"/>
                    <a:pt x="14822" y="26502"/>
                  </a:cubicBezTo>
                  <a:cubicBezTo>
                    <a:pt x="14956" y="26242"/>
                    <a:pt x="15051" y="25958"/>
                    <a:pt x="15096" y="25659"/>
                  </a:cubicBezTo>
                  <a:cubicBezTo>
                    <a:pt x="15101" y="25645"/>
                    <a:pt x="15101" y="25628"/>
                    <a:pt x="15104" y="25614"/>
                  </a:cubicBezTo>
                  <a:cubicBezTo>
                    <a:pt x="15124" y="25464"/>
                    <a:pt x="15174" y="25316"/>
                    <a:pt x="15244" y="25185"/>
                  </a:cubicBezTo>
                  <a:cubicBezTo>
                    <a:pt x="15380" y="24923"/>
                    <a:pt x="15472" y="24641"/>
                    <a:pt x="15520" y="24340"/>
                  </a:cubicBezTo>
                  <a:cubicBezTo>
                    <a:pt x="15592" y="23835"/>
                    <a:pt x="15512" y="23335"/>
                    <a:pt x="15288" y="22903"/>
                  </a:cubicBezTo>
                  <a:lnTo>
                    <a:pt x="15300" y="22872"/>
                  </a:lnTo>
                  <a:cubicBezTo>
                    <a:pt x="15584" y="22811"/>
                    <a:pt x="15869" y="22733"/>
                    <a:pt x="16142" y="22646"/>
                  </a:cubicBezTo>
                  <a:cubicBezTo>
                    <a:pt x="16264" y="22608"/>
                    <a:pt x="16388" y="22589"/>
                    <a:pt x="16511" y="22589"/>
                  </a:cubicBezTo>
                  <a:cubicBezTo>
                    <a:pt x="16934" y="22589"/>
                    <a:pt x="17340" y="22807"/>
                    <a:pt x="17573" y="23179"/>
                  </a:cubicBezTo>
                  <a:lnTo>
                    <a:pt x="18569" y="24786"/>
                  </a:lnTo>
                  <a:cubicBezTo>
                    <a:pt x="18805" y="25167"/>
                    <a:pt x="19214" y="25376"/>
                    <a:pt x="19632" y="25376"/>
                  </a:cubicBezTo>
                  <a:cubicBezTo>
                    <a:pt x="19857" y="25376"/>
                    <a:pt x="20085" y="25316"/>
                    <a:pt x="20290" y="25188"/>
                  </a:cubicBezTo>
                  <a:lnTo>
                    <a:pt x="21476" y="24451"/>
                  </a:lnTo>
                  <a:cubicBezTo>
                    <a:pt x="22062" y="24088"/>
                    <a:pt x="22243" y="23318"/>
                    <a:pt x="21875" y="22733"/>
                  </a:cubicBezTo>
                  <a:lnTo>
                    <a:pt x="20745" y="20916"/>
                  </a:lnTo>
                  <a:cubicBezTo>
                    <a:pt x="20463" y="20462"/>
                    <a:pt x="20502" y="19881"/>
                    <a:pt x="20840" y="19466"/>
                  </a:cubicBezTo>
                  <a:cubicBezTo>
                    <a:pt x="21147" y="19092"/>
                    <a:pt x="21426" y="18696"/>
                    <a:pt x="21677" y="18280"/>
                  </a:cubicBezTo>
                  <a:cubicBezTo>
                    <a:pt x="21905" y="17897"/>
                    <a:pt x="22314" y="17680"/>
                    <a:pt x="22741" y="17680"/>
                  </a:cubicBezTo>
                  <a:cubicBezTo>
                    <a:pt x="22868" y="17680"/>
                    <a:pt x="22996" y="17699"/>
                    <a:pt x="23122" y="17739"/>
                  </a:cubicBezTo>
                  <a:lnTo>
                    <a:pt x="24252" y="18099"/>
                  </a:lnTo>
                  <a:cubicBezTo>
                    <a:pt x="24381" y="18140"/>
                    <a:pt x="24511" y="18159"/>
                    <a:pt x="24639" y="18159"/>
                  </a:cubicBezTo>
                  <a:cubicBezTo>
                    <a:pt x="25171" y="18159"/>
                    <a:pt x="25662" y="17821"/>
                    <a:pt x="25831" y="17293"/>
                  </a:cubicBezTo>
                  <a:lnTo>
                    <a:pt x="26252" y="15965"/>
                  </a:lnTo>
                  <a:cubicBezTo>
                    <a:pt x="26461" y="15309"/>
                    <a:pt x="26099" y="14603"/>
                    <a:pt x="25440" y="14394"/>
                  </a:cubicBezTo>
                  <a:lnTo>
                    <a:pt x="23979" y="13931"/>
                  </a:lnTo>
                  <a:cubicBezTo>
                    <a:pt x="23474" y="13772"/>
                    <a:pt x="23128" y="13311"/>
                    <a:pt x="23111" y="12781"/>
                  </a:cubicBezTo>
                  <a:cubicBezTo>
                    <a:pt x="23089" y="12212"/>
                    <a:pt x="23019" y="11643"/>
                    <a:pt x="22902" y="11085"/>
                  </a:cubicBezTo>
                  <a:cubicBezTo>
                    <a:pt x="22779" y="10508"/>
                    <a:pt x="23075" y="9922"/>
                    <a:pt x="23616" y="9679"/>
                  </a:cubicBezTo>
                  <a:lnTo>
                    <a:pt x="25287" y="8940"/>
                  </a:lnTo>
                  <a:cubicBezTo>
                    <a:pt x="25917" y="8661"/>
                    <a:pt x="26205" y="7927"/>
                    <a:pt x="25926" y="7294"/>
                  </a:cubicBezTo>
                  <a:lnTo>
                    <a:pt x="25359" y="6019"/>
                  </a:lnTo>
                  <a:cubicBezTo>
                    <a:pt x="25153" y="5552"/>
                    <a:pt x="24696" y="5273"/>
                    <a:pt x="24216" y="5273"/>
                  </a:cubicBezTo>
                  <a:cubicBezTo>
                    <a:pt x="24048" y="5273"/>
                    <a:pt x="23877" y="5308"/>
                    <a:pt x="23714" y="5380"/>
                  </a:cubicBezTo>
                  <a:lnTo>
                    <a:pt x="21568" y="6329"/>
                  </a:lnTo>
                  <a:cubicBezTo>
                    <a:pt x="21407" y="6401"/>
                    <a:pt x="21235" y="6436"/>
                    <a:pt x="21064" y="6436"/>
                  </a:cubicBezTo>
                  <a:cubicBezTo>
                    <a:pt x="20741" y="6436"/>
                    <a:pt x="20421" y="6310"/>
                    <a:pt x="20182" y="6072"/>
                  </a:cubicBezTo>
                  <a:cubicBezTo>
                    <a:pt x="19732" y="5620"/>
                    <a:pt x="19239" y="5216"/>
                    <a:pt x="18714" y="4861"/>
                  </a:cubicBezTo>
                  <a:cubicBezTo>
                    <a:pt x="18254" y="4552"/>
                    <a:pt x="18059" y="3974"/>
                    <a:pt x="18229" y="3450"/>
                  </a:cubicBezTo>
                  <a:lnTo>
                    <a:pt x="18675" y="2049"/>
                  </a:lnTo>
                  <a:cubicBezTo>
                    <a:pt x="18884" y="1394"/>
                    <a:pt x="18522" y="691"/>
                    <a:pt x="17863" y="481"/>
                  </a:cubicBezTo>
                  <a:lnTo>
                    <a:pt x="16533" y="60"/>
                  </a:lnTo>
                  <a:cubicBezTo>
                    <a:pt x="16407" y="20"/>
                    <a:pt x="16279" y="1"/>
                    <a:pt x="16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" name="Google Shape;5926;p42">
              <a:extLst>
                <a:ext uri="{FF2B5EF4-FFF2-40B4-BE49-F238E27FC236}">
                  <a16:creationId xmlns:a16="http://schemas.microsoft.com/office/drawing/2014/main" id="{3CC32D3C-923F-2E22-3C9D-6E76BBEEE407}"/>
                </a:ext>
              </a:extLst>
            </p:cNvPr>
            <p:cNvGrpSpPr/>
            <p:nvPr/>
          </p:nvGrpSpPr>
          <p:grpSpPr>
            <a:xfrm>
              <a:off x="3525956" y="281462"/>
              <a:ext cx="695329" cy="844412"/>
              <a:chOff x="3525956" y="281462"/>
              <a:chExt cx="695329" cy="844412"/>
            </a:xfrm>
          </p:grpSpPr>
          <p:sp>
            <p:nvSpPr>
              <p:cNvPr id="15" name="Google Shape;5927;p42">
                <a:extLst>
                  <a:ext uri="{FF2B5EF4-FFF2-40B4-BE49-F238E27FC236}">
                    <a16:creationId xmlns:a16="http://schemas.microsoft.com/office/drawing/2014/main" id="{1E63CD3D-D627-8B13-7448-B1086598F0B4}"/>
                  </a:ext>
                </a:extLst>
              </p:cNvPr>
              <p:cNvSpPr/>
              <p:nvPr/>
            </p:nvSpPr>
            <p:spPr>
              <a:xfrm>
                <a:off x="3600870" y="381856"/>
                <a:ext cx="548740" cy="628131"/>
              </a:xfrm>
              <a:custGeom>
                <a:avLst/>
                <a:gdLst/>
                <a:ahLst/>
                <a:cxnLst/>
                <a:rect l="l" t="t" r="r" b="b"/>
                <a:pathLst>
                  <a:path w="17660" h="20215" extrusionOk="0">
                    <a:moveTo>
                      <a:pt x="8663" y="0"/>
                    </a:moveTo>
                    <a:cubicBezTo>
                      <a:pt x="5261" y="0"/>
                      <a:pt x="2102" y="2182"/>
                      <a:pt x="1016" y="5596"/>
                    </a:cubicBezTo>
                    <a:cubicBezTo>
                      <a:pt x="0" y="8787"/>
                      <a:pt x="1080" y="12141"/>
                      <a:pt x="3490" y="14172"/>
                    </a:cubicBezTo>
                    <a:lnTo>
                      <a:pt x="2159" y="18351"/>
                    </a:lnTo>
                    <a:lnTo>
                      <a:pt x="8004" y="20214"/>
                    </a:lnTo>
                    <a:lnTo>
                      <a:pt x="9335" y="16032"/>
                    </a:lnTo>
                    <a:cubicBezTo>
                      <a:pt x="12473" y="15767"/>
                      <a:pt x="15299" y="13658"/>
                      <a:pt x="16312" y="10467"/>
                    </a:cubicBezTo>
                    <a:cubicBezTo>
                      <a:pt x="17659" y="6243"/>
                      <a:pt x="15322" y="1729"/>
                      <a:pt x="11101" y="382"/>
                    </a:cubicBezTo>
                    <a:cubicBezTo>
                      <a:pt x="10291" y="123"/>
                      <a:pt x="9470" y="0"/>
                      <a:pt x="86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928;p42">
                <a:extLst>
                  <a:ext uri="{FF2B5EF4-FFF2-40B4-BE49-F238E27FC236}">
                    <a16:creationId xmlns:a16="http://schemas.microsoft.com/office/drawing/2014/main" id="{729376EA-902B-97DA-DC26-BD77938AF49F}"/>
                  </a:ext>
                </a:extLst>
              </p:cNvPr>
              <p:cNvSpPr/>
              <p:nvPr/>
            </p:nvSpPr>
            <p:spPr>
              <a:xfrm>
                <a:off x="3595309" y="375672"/>
                <a:ext cx="561325" cy="642113"/>
              </a:xfrm>
              <a:custGeom>
                <a:avLst/>
                <a:gdLst/>
                <a:ahLst/>
                <a:cxnLst/>
                <a:rect l="l" t="t" r="r" b="b"/>
                <a:pathLst>
                  <a:path w="18065" h="20665" extrusionOk="0">
                    <a:moveTo>
                      <a:pt x="8841" y="407"/>
                    </a:moveTo>
                    <a:cubicBezTo>
                      <a:pt x="9638" y="407"/>
                      <a:pt x="10438" y="531"/>
                      <a:pt x="11218" y="779"/>
                    </a:cubicBezTo>
                    <a:cubicBezTo>
                      <a:pt x="15330" y="2087"/>
                      <a:pt x="17613" y="6498"/>
                      <a:pt x="16301" y="10610"/>
                    </a:cubicBezTo>
                    <a:cubicBezTo>
                      <a:pt x="15333" y="13637"/>
                      <a:pt x="12663" y="15766"/>
                      <a:pt x="9497" y="16033"/>
                    </a:cubicBezTo>
                    <a:lnTo>
                      <a:pt x="9360" y="16045"/>
                    </a:lnTo>
                    <a:lnTo>
                      <a:pt x="8049" y="20159"/>
                    </a:lnTo>
                    <a:lnTo>
                      <a:pt x="2592" y="18419"/>
                    </a:lnTo>
                    <a:lnTo>
                      <a:pt x="3903" y="14309"/>
                    </a:lnTo>
                    <a:lnTo>
                      <a:pt x="3797" y="14223"/>
                    </a:lnTo>
                    <a:cubicBezTo>
                      <a:pt x="1368" y="12172"/>
                      <a:pt x="422" y="8894"/>
                      <a:pt x="1384" y="5865"/>
                    </a:cubicBezTo>
                    <a:cubicBezTo>
                      <a:pt x="2020" y="3870"/>
                      <a:pt x="3393" y="2244"/>
                      <a:pt x="5248" y="1287"/>
                    </a:cubicBezTo>
                    <a:cubicBezTo>
                      <a:pt x="6379" y="703"/>
                      <a:pt x="7606" y="407"/>
                      <a:pt x="8841" y="407"/>
                    </a:cubicBezTo>
                    <a:close/>
                    <a:moveTo>
                      <a:pt x="8832" y="0"/>
                    </a:moveTo>
                    <a:cubicBezTo>
                      <a:pt x="7536" y="0"/>
                      <a:pt x="6249" y="309"/>
                      <a:pt x="5064" y="924"/>
                    </a:cubicBezTo>
                    <a:cubicBezTo>
                      <a:pt x="3111" y="1931"/>
                      <a:pt x="1669" y="3638"/>
                      <a:pt x="1002" y="5736"/>
                    </a:cubicBezTo>
                    <a:cubicBezTo>
                      <a:pt x="1" y="8875"/>
                      <a:pt x="957" y="12273"/>
                      <a:pt x="3435" y="14435"/>
                    </a:cubicBezTo>
                    <a:lnTo>
                      <a:pt x="2082" y="18681"/>
                    </a:lnTo>
                    <a:lnTo>
                      <a:pt x="8314" y="20664"/>
                    </a:lnTo>
                    <a:lnTo>
                      <a:pt x="9670" y="16424"/>
                    </a:lnTo>
                    <a:cubicBezTo>
                      <a:pt x="12942" y="16095"/>
                      <a:pt x="15688" y="13874"/>
                      <a:pt x="16686" y="10733"/>
                    </a:cubicBezTo>
                    <a:cubicBezTo>
                      <a:pt x="18064" y="6409"/>
                      <a:pt x="15665" y="1769"/>
                      <a:pt x="11341" y="391"/>
                    </a:cubicBezTo>
                    <a:cubicBezTo>
                      <a:pt x="10517" y="130"/>
                      <a:pt x="9673" y="0"/>
                      <a:pt x="883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929;p42">
                <a:extLst>
                  <a:ext uri="{FF2B5EF4-FFF2-40B4-BE49-F238E27FC236}">
                    <a16:creationId xmlns:a16="http://schemas.microsoft.com/office/drawing/2014/main" id="{C23BEF10-77F2-E775-FF13-8FA449A3A4CB}"/>
                  </a:ext>
                </a:extLst>
              </p:cNvPr>
              <p:cNvSpPr/>
              <p:nvPr/>
            </p:nvSpPr>
            <p:spPr>
              <a:xfrm>
                <a:off x="3757597" y="824692"/>
                <a:ext cx="56272" cy="143151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07" extrusionOk="0">
                    <a:moveTo>
                      <a:pt x="1426" y="1"/>
                    </a:moveTo>
                    <a:lnTo>
                      <a:pt x="0" y="4484"/>
                    </a:lnTo>
                    <a:lnTo>
                      <a:pt x="385" y="4607"/>
                    </a:lnTo>
                    <a:lnTo>
                      <a:pt x="1811" y="123"/>
                    </a:lnTo>
                    <a:lnTo>
                      <a:pt x="1426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930;p42">
                <a:extLst>
                  <a:ext uri="{FF2B5EF4-FFF2-40B4-BE49-F238E27FC236}">
                    <a16:creationId xmlns:a16="http://schemas.microsoft.com/office/drawing/2014/main" id="{38683A1B-850F-F779-4C63-75EC5B3A43F1}"/>
                  </a:ext>
                </a:extLst>
              </p:cNvPr>
              <p:cNvSpPr/>
              <p:nvPr/>
            </p:nvSpPr>
            <p:spPr>
              <a:xfrm>
                <a:off x="3707665" y="566982"/>
                <a:ext cx="309917" cy="266944"/>
              </a:xfrm>
              <a:custGeom>
                <a:avLst/>
                <a:gdLst/>
                <a:ahLst/>
                <a:cxnLst/>
                <a:rect l="l" t="t" r="r" b="b"/>
                <a:pathLst>
                  <a:path w="9974" h="8591" extrusionOk="0">
                    <a:moveTo>
                      <a:pt x="885" y="1"/>
                    </a:moveTo>
                    <a:lnTo>
                      <a:pt x="885" y="1"/>
                    </a:lnTo>
                    <a:cubicBezTo>
                      <a:pt x="873" y="45"/>
                      <a:pt x="0" y="4830"/>
                      <a:pt x="3069" y="8493"/>
                    </a:cubicBezTo>
                    <a:lnTo>
                      <a:pt x="3153" y="8590"/>
                    </a:lnTo>
                    <a:lnTo>
                      <a:pt x="3278" y="8557"/>
                    </a:lnTo>
                    <a:cubicBezTo>
                      <a:pt x="7904" y="7343"/>
                      <a:pt x="9954" y="2941"/>
                      <a:pt x="9974" y="2894"/>
                    </a:cubicBezTo>
                    <a:lnTo>
                      <a:pt x="9605" y="2726"/>
                    </a:lnTo>
                    <a:cubicBezTo>
                      <a:pt x="9583" y="2768"/>
                      <a:pt x="7653" y="6922"/>
                      <a:pt x="3300" y="8133"/>
                    </a:cubicBezTo>
                    <a:cubicBezTo>
                      <a:pt x="452" y="4634"/>
                      <a:pt x="1269" y="123"/>
                      <a:pt x="1281" y="76"/>
                    </a:cubicBezTo>
                    <a:lnTo>
                      <a:pt x="885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931;p42">
                <a:extLst>
                  <a:ext uri="{FF2B5EF4-FFF2-40B4-BE49-F238E27FC236}">
                    <a16:creationId xmlns:a16="http://schemas.microsoft.com/office/drawing/2014/main" id="{59036347-A980-4ABE-DC1D-577F4AA69C4E}"/>
                  </a:ext>
                </a:extLst>
              </p:cNvPr>
              <p:cNvSpPr/>
              <p:nvPr/>
            </p:nvSpPr>
            <p:spPr>
              <a:xfrm>
                <a:off x="3739047" y="525905"/>
                <a:ext cx="281144" cy="142778"/>
              </a:xfrm>
              <a:custGeom>
                <a:avLst/>
                <a:gdLst/>
                <a:ahLst/>
                <a:cxnLst/>
                <a:rect l="l" t="t" r="r" b="b"/>
                <a:pathLst>
                  <a:path w="9048" h="4595" extrusionOk="0">
                    <a:moveTo>
                      <a:pt x="2027" y="1358"/>
                    </a:moveTo>
                    <a:lnTo>
                      <a:pt x="2027" y="1358"/>
                    </a:lnTo>
                    <a:cubicBezTo>
                      <a:pt x="2093" y="1697"/>
                      <a:pt x="2093" y="2079"/>
                      <a:pt x="1942" y="2369"/>
                    </a:cubicBezTo>
                    <a:cubicBezTo>
                      <a:pt x="1869" y="2508"/>
                      <a:pt x="1746" y="2664"/>
                      <a:pt x="1571" y="2690"/>
                    </a:cubicBezTo>
                    <a:cubicBezTo>
                      <a:pt x="1557" y="2691"/>
                      <a:pt x="1547" y="2692"/>
                      <a:pt x="1538" y="2692"/>
                    </a:cubicBezTo>
                    <a:cubicBezTo>
                      <a:pt x="1521" y="2692"/>
                      <a:pt x="1508" y="2689"/>
                      <a:pt x="1489" y="2682"/>
                    </a:cubicBezTo>
                    <a:lnTo>
                      <a:pt x="1489" y="2682"/>
                    </a:lnTo>
                    <a:cubicBezTo>
                      <a:pt x="1484" y="2680"/>
                      <a:pt x="1456" y="2666"/>
                      <a:pt x="1454" y="2664"/>
                    </a:cubicBezTo>
                    <a:cubicBezTo>
                      <a:pt x="1445" y="2660"/>
                      <a:pt x="1440" y="2657"/>
                      <a:pt x="1438" y="2656"/>
                    </a:cubicBezTo>
                    <a:lnTo>
                      <a:pt x="1438" y="2656"/>
                    </a:lnTo>
                    <a:cubicBezTo>
                      <a:pt x="1436" y="2655"/>
                      <a:pt x="1434" y="2653"/>
                      <a:pt x="1431" y="2650"/>
                    </a:cubicBezTo>
                    <a:cubicBezTo>
                      <a:pt x="1384" y="2606"/>
                      <a:pt x="1359" y="2556"/>
                      <a:pt x="1339" y="2497"/>
                    </a:cubicBezTo>
                    <a:cubicBezTo>
                      <a:pt x="1289" y="2344"/>
                      <a:pt x="1303" y="2215"/>
                      <a:pt x="1356" y="2053"/>
                    </a:cubicBezTo>
                    <a:cubicBezTo>
                      <a:pt x="1409" y="1886"/>
                      <a:pt x="1509" y="1730"/>
                      <a:pt x="1635" y="1604"/>
                    </a:cubicBezTo>
                    <a:cubicBezTo>
                      <a:pt x="1750" y="1490"/>
                      <a:pt x="1883" y="1410"/>
                      <a:pt x="2027" y="1358"/>
                    </a:cubicBezTo>
                    <a:close/>
                    <a:moveTo>
                      <a:pt x="3632" y="2158"/>
                    </a:moveTo>
                    <a:lnTo>
                      <a:pt x="3632" y="2158"/>
                    </a:lnTo>
                    <a:cubicBezTo>
                      <a:pt x="3714" y="2325"/>
                      <a:pt x="3775" y="2507"/>
                      <a:pt x="3775" y="2695"/>
                    </a:cubicBezTo>
                    <a:cubicBezTo>
                      <a:pt x="3775" y="2851"/>
                      <a:pt x="3738" y="3002"/>
                      <a:pt x="3635" y="3139"/>
                    </a:cubicBezTo>
                    <a:cubicBezTo>
                      <a:pt x="3604" y="3181"/>
                      <a:pt x="3551" y="3228"/>
                      <a:pt x="3496" y="3261"/>
                    </a:cubicBezTo>
                    <a:cubicBezTo>
                      <a:pt x="3454" y="3284"/>
                      <a:pt x="3445" y="3284"/>
                      <a:pt x="3390" y="3298"/>
                    </a:cubicBezTo>
                    <a:cubicBezTo>
                      <a:pt x="3391" y="3297"/>
                      <a:pt x="3391" y="3297"/>
                      <a:pt x="3390" y="3297"/>
                    </a:cubicBezTo>
                    <a:cubicBezTo>
                      <a:pt x="3386" y="3297"/>
                      <a:pt x="3355" y="3303"/>
                      <a:pt x="3365" y="3303"/>
                    </a:cubicBezTo>
                    <a:cubicBezTo>
                      <a:pt x="3363" y="3304"/>
                      <a:pt x="3362" y="3304"/>
                      <a:pt x="3361" y="3304"/>
                    </a:cubicBezTo>
                    <a:cubicBezTo>
                      <a:pt x="3356" y="3304"/>
                      <a:pt x="3356" y="3298"/>
                      <a:pt x="3353" y="3298"/>
                    </a:cubicBezTo>
                    <a:cubicBezTo>
                      <a:pt x="3351" y="3296"/>
                      <a:pt x="3349" y="3295"/>
                      <a:pt x="3348" y="3294"/>
                    </a:cubicBezTo>
                    <a:lnTo>
                      <a:pt x="3348" y="3294"/>
                    </a:lnTo>
                    <a:cubicBezTo>
                      <a:pt x="3346" y="3291"/>
                      <a:pt x="3344" y="3288"/>
                      <a:pt x="3342" y="3284"/>
                    </a:cubicBezTo>
                    <a:cubicBezTo>
                      <a:pt x="3341" y="3281"/>
                      <a:pt x="3339" y="3279"/>
                      <a:pt x="3338" y="3277"/>
                    </a:cubicBezTo>
                    <a:lnTo>
                      <a:pt x="3338" y="3277"/>
                    </a:lnTo>
                    <a:cubicBezTo>
                      <a:pt x="3338" y="3275"/>
                      <a:pt x="3337" y="3270"/>
                      <a:pt x="3334" y="3261"/>
                    </a:cubicBezTo>
                    <a:cubicBezTo>
                      <a:pt x="3327" y="3243"/>
                      <a:pt x="3324" y="3226"/>
                      <a:pt x="3321" y="3208"/>
                    </a:cubicBezTo>
                    <a:lnTo>
                      <a:pt x="3321" y="3208"/>
                    </a:lnTo>
                    <a:cubicBezTo>
                      <a:pt x="3321" y="3209"/>
                      <a:pt x="3321" y="3209"/>
                      <a:pt x="3321" y="3209"/>
                    </a:cubicBezTo>
                    <a:cubicBezTo>
                      <a:pt x="3322" y="3209"/>
                      <a:pt x="3321" y="3206"/>
                      <a:pt x="3320" y="3197"/>
                    </a:cubicBezTo>
                    <a:lnTo>
                      <a:pt x="3320" y="3197"/>
                    </a:lnTo>
                    <a:cubicBezTo>
                      <a:pt x="3320" y="3201"/>
                      <a:pt x="3321" y="3205"/>
                      <a:pt x="3321" y="3208"/>
                    </a:cubicBezTo>
                    <a:lnTo>
                      <a:pt x="3321" y="3208"/>
                    </a:lnTo>
                    <a:cubicBezTo>
                      <a:pt x="3320" y="3203"/>
                      <a:pt x="3315" y="3167"/>
                      <a:pt x="3314" y="3167"/>
                    </a:cubicBezTo>
                    <a:cubicBezTo>
                      <a:pt x="3314" y="3167"/>
                      <a:pt x="3314" y="3167"/>
                      <a:pt x="3314" y="3167"/>
                    </a:cubicBezTo>
                    <a:cubicBezTo>
                      <a:pt x="3312" y="3075"/>
                      <a:pt x="3325" y="2991"/>
                      <a:pt x="3339" y="2904"/>
                    </a:cubicBezTo>
                    <a:cubicBezTo>
                      <a:pt x="3386" y="2647"/>
                      <a:pt x="3476" y="2373"/>
                      <a:pt x="3632" y="2158"/>
                    </a:cubicBezTo>
                    <a:close/>
                    <a:moveTo>
                      <a:pt x="5363" y="2796"/>
                    </a:moveTo>
                    <a:cubicBezTo>
                      <a:pt x="5377" y="2853"/>
                      <a:pt x="5386" y="2912"/>
                      <a:pt x="5390" y="2971"/>
                    </a:cubicBezTo>
                    <a:cubicBezTo>
                      <a:pt x="5404" y="3158"/>
                      <a:pt x="5373" y="3337"/>
                      <a:pt x="5287" y="3499"/>
                    </a:cubicBezTo>
                    <a:cubicBezTo>
                      <a:pt x="5245" y="3574"/>
                      <a:pt x="5203" y="3630"/>
                      <a:pt x="5142" y="3688"/>
                    </a:cubicBezTo>
                    <a:cubicBezTo>
                      <a:pt x="5117" y="3713"/>
                      <a:pt x="5099" y="3728"/>
                      <a:pt x="5077" y="3745"/>
                    </a:cubicBezTo>
                    <a:lnTo>
                      <a:pt x="5077" y="3745"/>
                    </a:lnTo>
                    <a:cubicBezTo>
                      <a:pt x="5070" y="3725"/>
                      <a:pt x="5062" y="3702"/>
                      <a:pt x="5058" y="3683"/>
                    </a:cubicBezTo>
                    <a:cubicBezTo>
                      <a:pt x="5052" y="3646"/>
                      <a:pt x="5050" y="3610"/>
                      <a:pt x="5050" y="3571"/>
                    </a:cubicBezTo>
                    <a:cubicBezTo>
                      <a:pt x="5044" y="3460"/>
                      <a:pt x="5066" y="3351"/>
                      <a:pt x="5097" y="3242"/>
                    </a:cubicBezTo>
                    <a:cubicBezTo>
                      <a:pt x="5149" y="3076"/>
                      <a:pt x="5248" y="2927"/>
                      <a:pt x="5363" y="2796"/>
                    </a:cubicBezTo>
                    <a:close/>
                    <a:moveTo>
                      <a:pt x="6997" y="3091"/>
                    </a:moveTo>
                    <a:cubicBezTo>
                      <a:pt x="7032" y="3171"/>
                      <a:pt x="7061" y="3254"/>
                      <a:pt x="7081" y="3340"/>
                    </a:cubicBezTo>
                    <a:cubicBezTo>
                      <a:pt x="7120" y="3507"/>
                      <a:pt x="7114" y="3686"/>
                      <a:pt x="7053" y="3853"/>
                    </a:cubicBezTo>
                    <a:cubicBezTo>
                      <a:pt x="7011" y="3976"/>
                      <a:pt x="6885" y="4163"/>
                      <a:pt x="6765" y="4182"/>
                    </a:cubicBezTo>
                    <a:cubicBezTo>
                      <a:pt x="6760" y="4183"/>
                      <a:pt x="6755" y="4183"/>
                      <a:pt x="6751" y="4183"/>
                    </a:cubicBezTo>
                    <a:cubicBezTo>
                      <a:pt x="6644" y="4183"/>
                      <a:pt x="6545" y="4042"/>
                      <a:pt x="6545" y="3909"/>
                    </a:cubicBezTo>
                    <a:cubicBezTo>
                      <a:pt x="6545" y="3702"/>
                      <a:pt x="6670" y="3513"/>
                      <a:pt x="6785" y="3351"/>
                    </a:cubicBezTo>
                    <a:cubicBezTo>
                      <a:pt x="6849" y="3259"/>
                      <a:pt x="6921" y="3172"/>
                      <a:pt x="6997" y="3091"/>
                    </a:cubicBezTo>
                    <a:close/>
                    <a:moveTo>
                      <a:pt x="1331" y="0"/>
                    </a:moveTo>
                    <a:cubicBezTo>
                      <a:pt x="1087" y="0"/>
                      <a:pt x="840" y="106"/>
                      <a:pt x="636" y="226"/>
                    </a:cubicBezTo>
                    <a:cubicBezTo>
                      <a:pt x="407" y="363"/>
                      <a:pt x="215" y="547"/>
                      <a:pt x="61" y="767"/>
                    </a:cubicBezTo>
                    <a:cubicBezTo>
                      <a:pt x="0" y="857"/>
                      <a:pt x="45" y="991"/>
                      <a:pt x="134" y="1044"/>
                    </a:cubicBezTo>
                    <a:cubicBezTo>
                      <a:pt x="169" y="1060"/>
                      <a:pt x="204" y="1067"/>
                      <a:pt x="237" y="1067"/>
                    </a:cubicBezTo>
                    <a:cubicBezTo>
                      <a:pt x="314" y="1067"/>
                      <a:pt x="381" y="1027"/>
                      <a:pt x="424" y="963"/>
                    </a:cubicBezTo>
                    <a:cubicBezTo>
                      <a:pt x="536" y="804"/>
                      <a:pt x="686" y="670"/>
                      <a:pt x="854" y="569"/>
                    </a:cubicBezTo>
                    <a:cubicBezTo>
                      <a:pt x="987" y="488"/>
                      <a:pt x="1168" y="391"/>
                      <a:pt x="1334" y="391"/>
                    </a:cubicBezTo>
                    <a:cubicBezTo>
                      <a:pt x="1355" y="391"/>
                      <a:pt x="1377" y="393"/>
                      <a:pt x="1398" y="396"/>
                    </a:cubicBezTo>
                    <a:cubicBezTo>
                      <a:pt x="1576" y="430"/>
                      <a:pt x="1716" y="606"/>
                      <a:pt x="1808" y="753"/>
                    </a:cubicBezTo>
                    <a:cubicBezTo>
                      <a:pt x="1851" y="823"/>
                      <a:pt x="1888" y="897"/>
                      <a:pt x="1919" y="972"/>
                    </a:cubicBezTo>
                    <a:lnTo>
                      <a:pt x="1919" y="972"/>
                    </a:lnTo>
                    <a:cubicBezTo>
                      <a:pt x="1464" y="1128"/>
                      <a:pt x="1099" y="1503"/>
                      <a:pt x="954" y="1959"/>
                    </a:cubicBezTo>
                    <a:cubicBezTo>
                      <a:pt x="815" y="2397"/>
                      <a:pt x="937" y="3052"/>
                      <a:pt x="1484" y="3102"/>
                    </a:cubicBezTo>
                    <a:cubicBezTo>
                      <a:pt x="1502" y="3104"/>
                      <a:pt x="1520" y="3105"/>
                      <a:pt x="1538" y="3105"/>
                    </a:cubicBezTo>
                    <a:cubicBezTo>
                      <a:pt x="1809" y="3105"/>
                      <a:pt x="2049" y="2913"/>
                      <a:pt x="2198" y="2704"/>
                    </a:cubicBezTo>
                    <a:cubicBezTo>
                      <a:pt x="2346" y="2500"/>
                      <a:pt x="2413" y="2257"/>
                      <a:pt x="2441" y="2012"/>
                    </a:cubicBezTo>
                    <a:cubicBezTo>
                      <a:pt x="2471" y="1765"/>
                      <a:pt x="2450" y="1518"/>
                      <a:pt x="2405" y="1280"/>
                    </a:cubicBezTo>
                    <a:lnTo>
                      <a:pt x="2405" y="1280"/>
                    </a:lnTo>
                    <a:cubicBezTo>
                      <a:pt x="2445" y="1277"/>
                      <a:pt x="2486" y="1275"/>
                      <a:pt x="2527" y="1275"/>
                    </a:cubicBezTo>
                    <a:cubicBezTo>
                      <a:pt x="2603" y="1275"/>
                      <a:pt x="2680" y="1280"/>
                      <a:pt x="2756" y="1289"/>
                    </a:cubicBezTo>
                    <a:cubicBezTo>
                      <a:pt x="2960" y="1314"/>
                      <a:pt x="3133" y="1373"/>
                      <a:pt x="3264" y="1537"/>
                    </a:cubicBezTo>
                    <a:cubicBezTo>
                      <a:pt x="3324" y="1615"/>
                      <a:pt x="3379" y="1699"/>
                      <a:pt x="3431" y="1787"/>
                    </a:cubicBezTo>
                    <a:lnTo>
                      <a:pt x="3431" y="1787"/>
                    </a:lnTo>
                    <a:cubicBezTo>
                      <a:pt x="3339" y="1882"/>
                      <a:pt x="3260" y="1989"/>
                      <a:pt x="3194" y="2104"/>
                    </a:cubicBezTo>
                    <a:cubicBezTo>
                      <a:pt x="3060" y="2335"/>
                      <a:pt x="2977" y="2597"/>
                      <a:pt x="2935" y="2863"/>
                    </a:cubicBezTo>
                    <a:cubicBezTo>
                      <a:pt x="2896" y="3102"/>
                      <a:pt x="2868" y="3387"/>
                      <a:pt x="3046" y="3582"/>
                    </a:cubicBezTo>
                    <a:cubicBezTo>
                      <a:pt x="3132" y="3677"/>
                      <a:pt x="3240" y="3715"/>
                      <a:pt x="3353" y="3715"/>
                    </a:cubicBezTo>
                    <a:cubicBezTo>
                      <a:pt x="3513" y="3715"/>
                      <a:pt x="3682" y="3639"/>
                      <a:pt x="3808" y="3540"/>
                    </a:cubicBezTo>
                    <a:cubicBezTo>
                      <a:pt x="3989" y="3393"/>
                      <a:pt x="4107" y="3164"/>
                      <a:pt x="4148" y="2935"/>
                    </a:cubicBezTo>
                    <a:cubicBezTo>
                      <a:pt x="4214" y="2568"/>
                      <a:pt x="4105" y="2210"/>
                      <a:pt x="3934" y="1881"/>
                    </a:cubicBezTo>
                    <a:lnTo>
                      <a:pt x="3934" y="1881"/>
                    </a:lnTo>
                    <a:cubicBezTo>
                      <a:pt x="4080" y="1794"/>
                      <a:pt x="4246" y="1742"/>
                      <a:pt x="4409" y="1742"/>
                    </a:cubicBezTo>
                    <a:cubicBezTo>
                      <a:pt x="4558" y="1742"/>
                      <a:pt x="4705" y="1786"/>
                      <a:pt x="4829" y="1889"/>
                    </a:cubicBezTo>
                    <a:cubicBezTo>
                      <a:pt x="4986" y="2021"/>
                      <a:pt x="5105" y="2205"/>
                      <a:pt x="5202" y="2389"/>
                    </a:cubicBezTo>
                    <a:lnTo>
                      <a:pt x="5202" y="2389"/>
                    </a:lnTo>
                    <a:cubicBezTo>
                      <a:pt x="4952" y="2621"/>
                      <a:pt x="4755" y="2909"/>
                      <a:pt x="4676" y="3239"/>
                    </a:cubicBezTo>
                    <a:cubicBezTo>
                      <a:pt x="4617" y="3499"/>
                      <a:pt x="4598" y="3853"/>
                      <a:pt x="4779" y="4070"/>
                    </a:cubicBezTo>
                    <a:cubicBezTo>
                      <a:pt x="4849" y="4154"/>
                      <a:pt x="4932" y="4188"/>
                      <a:pt x="5017" y="4188"/>
                    </a:cubicBezTo>
                    <a:cubicBezTo>
                      <a:pt x="5196" y="4188"/>
                      <a:pt x="5385" y="4042"/>
                      <a:pt x="5499" y="3906"/>
                    </a:cubicBezTo>
                    <a:cubicBezTo>
                      <a:pt x="5829" y="3503"/>
                      <a:pt x="5852" y="2980"/>
                      <a:pt x="5687" y="2508"/>
                    </a:cubicBezTo>
                    <a:lnTo>
                      <a:pt x="5687" y="2508"/>
                    </a:lnTo>
                    <a:cubicBezTo>
                      <a:pt x="5754" y="2460"/>
                      <a:pt x="5824" y="2415"/>
                      <a:pt x="5895" y="2374"/>
                    </a:cubicBezTo>
                    <a:cubicBezTo>
                      <a:pt x="6008" y="2310"/>
                      <a:pt x="6131" y="2253"/>
                      <a:pt x="6252" y="2253"/>
                    </a:cubicBezTo>
                    <a:cubicBezTo>
                      <a:pt x="6315" y="2253"/>
                      <a:pt x="6377" y="2269"/>
                      <a:pt x="6436" y="2307"/>
                    </a:cubicBezTo>
                    <a:cubicBezTo>
                      <a:pt x="6587" y="2403"/>
                      <a:pt x="6698" y="2581"/>
                      <a:pt x="6797" y="2730"/>
                    </a:cubicBezTo>
                    <a:lnTo>
                      <a:pt x="6797" y="2730"/>
                    </a:lnTo>
                    <a:cubicBezTo>
                      <a:pt x="6625" y="2898"/>
                      <a:pt x="6472" y="3089"/>
                      <a:pt x="6347" y="3295"/>
                    </a:cubicBezTo>
                    <a:cubicBezTo>
                      <a:pt x="6199" y="3535"/>
                      <a:pt x="6076" y="3853"/>
                      <a:pt x="6174" y="4140"/>
                    </a:cubicBezTo>
                    <a:cubicBezTo>
                      <a:pt x="6261" y="4381"/>
                      <a:pt x="6479" y="4594"/>
                      <a:pt x="6744" y="4594"/>
                    </a:cubicBezTo>
                    <a:cubicBezTo>
                      <a:pt x="6758" y="4594"/>
                      <a:pt x="6773" y="4593"/>
                      <a:pt x="6788" y="4592"/>
                    </a:cubicBezTo>
                    <a:cubicBezTo>
                      <a:pt x="7067" y="4567"/>
                      <a:pt x="7290" y="4330"/>
                      <a:pt x="7399" y="4087"/>
                    </a:cubicBezTo>
                    <a:cubicBezTo>
                      <a:pt x="7589" y="3659"/>
                      <a:pt x="7507" y="3209"/>
                      <a:pt x="7306" y="2809"/>
                    </a:cubicBezTo>
                    <a:lnTo>
                      <a:pt x="7306" y="2809"/>
                    </a:lnTo>
                    <a:cubicBezTo>
                      <a:pt x="7437" y="2705"/>
                      <a:pt x="7588" y="2608"/>
                      <a:pt x="7745" y="2553"/>
                    </a:cubicBezTo>
                    <a:cubicBezTo>
                      <a:pt x="7822" y="2526"/>
                      <a:pt x="7894" y="2513"/>
                      <a:pt x="7963" y="2513"/>
                    </a:cubicBezTo>
                    <a:cubicBezTo>
                      <a:pt x="8069" y="2513"/>
                      <a:pt x="8168" y="2545"/>
                      <a:pt x="8266" y="2614"/>
                    </a:cubicBezTo>
                    <a:cubicBezTo>
                      <a:pt x="8403" y="2712"/>
                      <a:pt x="8503" y="2871"/>
                      <a:pt x="8556" y="3038"/>
                    </a:cubicBezTo>
                    <a:cubicBezTo>
                      <a:pt x="8623" y="3250"/>
                      <a:pt x="8629" y="3471"/>
                      <a:pt x="8623" y="3694"/>
                    </a:cubicBezTo>
                    <a:cubicBezTo>
                      <a:pt x="8618" y="3824"/>
                      <a:pt x="8716" y="3888"/>
                      <a:pt x="8817" y="3888"/>
                    </a:cubicBezTo>
                    <a:cubicBezTo>
                      <a:pt x="8918" y="3888"/>
                      <a:pt x="9022" y="3824"/>
                      <a:pt x="9028" y="3694"/>
                    </a:cubicBezTo>
                    <a:cubicBezTo>
                      <a:pt x="9047" y="3144"/>
                      <a:pt x="8927" y="2522"/>
                      <a:pt x="8411" y="2232"/>
                    </a:cubicBezTo>
                    <a:cubicBezTo>
                      <a:pt x="8267" y="2151"/>
                      <a:pt x="8119" y="2117"/>
                      <a:pt x="7974" y="2117"/>
                    </a:cubicBezTo>
                    <a:cubicBezTo>
                      <a:pt x="7664" y="2117"/>
                      <a:pt x="7360" y="2272"/>
                      <a:pt x="7101" y="2467"/>
                    </a:cubicBezTo>
                    <a:lnTo>
                      <a:pt x="7101" y="2467"/>
                    </a:lnTo>
                    <a:cubicBezTo>
                      <a:pt x="6970" y="2272"/>
                      <a:pt x="6816" y="2064"/>
                      <a:pt x="6606" y="1950"/>
                    </a:cubicBezTo>
                    <a:cubicBezTo>
                      <a:pt x="6492" y="1888"/>
                      <a:pt x="6373" y="1861"/>
                      <a:pt x="6253" y="1861"/>
                    </a:cubicBezTo>
                    <a:cubicBezTo>
                      <a:pt x="6079" y="1861"/>
                      <a:pt x="5904" y="1918"/>
                      <a:pt x="5741" y="2006"/>
                    </a:cubicBezTo>
                    <a:cubicBezTo>
                      <a:pt x="5666" y="2046"/>
                      <a:pt x="5591" y="2091"/>
                      <a:pt x="5518" y="2140"/>
                    </a:cubicBezTo>
                    <a:lnTo>
                      <a:pt x="5518" y="2140"/>
                    </a:lnTo>
                    <a:cubicBezTo>
                      <a:pt x="5421" y="1965"/>
                      <a:pt x="5302" y="1799"/>
                      <a:pt x="5164" y="1663"/>
                    </a:cubicBezTo>
                    <a:cubicBezTo>
                      <a:pt x="4969" y="1470"/>
                      <a:pt x="4720" y="1367"/>
                      <a:pt x="4453" y="1353"/>
                    </a:cubicBezTo>
                    <a:cubicBezTo>
                      <a:pt x="4432" y="1352"/>
                      <a:pt x="4411" y="1352"/>
                      <a:pt x="4390" y="1352"/>
                    </a:cubicBezTo>
                    <a:cubicBezTo>
                      <a:pt x="4154" y="1352"/>
                      <a:pt x="3931" y="1422"/>
                      <a:pt x="3735" y="1541"/>
                    </a:cubicBezTo>
                    <a:lnTo>
                      <a:pt x="3735" y="1541"/>
                    </a:lnTo>
                    <a:cubicBezTo>
                      <a:pt x="3702" y="1491"/>
                      <a:pt x="3669" y="1441"/>
                      <a:pt x="3635" y="1392"/>
                    </a:cubicBezTo>
                    <a:cubicBezTo>
                      <a:pt x="3462" y="1136"/>
                      <a:pt x="3236" y="977"/>
                      <a:pt x="2932" y="924"/>
                    </a:cubicBezTo>
                    <a:cubicBezTo>
                      <a:pt x="2793" y="899"/>
                      <a:pt x="2649" y="885"/>
                      <a:pt x="2504" y="885"/>
                    </a:cubicBezTo>
                    <a:cubicBezTo>
                      <a:pt x="2437" y="885"/>
                      <a:pt x="2369" y="888"/>
                      <a:pt x="2301" y="894"/>
                    </a:cubicBezTo>
                    <a:lnTo>
                      <a:pt x="2301" y="894"/>
                    </a:lnTo>
                    <a:cubicBezTo>
                      <a:pt x="2253" y="761"/>
                      <a:pt x="2191" y="633"/>
                      <a:pt x="2112" y="516"/>
                    </a:cubicBezTo>
                    <a:cubicBezTo>
                      <a:pt x="1967" y="296"/>
                      <a:pt x="1749" y="70"/>
                      <a:pt x="1479" y="14"/>
                    </a:cubicBezTo>
                    <a:cubicBezTo>
                      <a:pt x="1430" y="5"/>
                      <a:pt x="1380" y="0"/>
                      <a:pt x="133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932;p42">
                <a:extLst>
                  <a:ext uri="{FF2B5EF4-FFF2-40B4-BE49-F238E27FC236}">
                    <a16:creationId xmlns:a16="http://schemas.microsoft.com/office/drawing/2014/main" id="{51137C99-4F45-0DE7-11F0-8ABB613A4615}"/>
                  </a:ext>
                </a:extLst>
              </p:cNvPr>
              <p:cNvSpPr/>
              <p:nvPr/>
            </p:nvSpPr>
            <p:spPr>
              <a:xfrm>
                <a:off x="3768069" y="711466"/>
                <a:ext cx="37567" cy="70535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2270" extrusionOk="0">
                    <a:moveTo>
                      <a:pt x="232" y="1"/>
                    </a:moveTo>
                    <a:cubicBezTo>
                      <a:pt x="213" y="1"/>
                      <a:pt x="194" y="4"/>
                      <a:pt x="174" y="9"/>
                    </a:cubicBezTo>
                    <a:cubicBezTo>
                      <a:pt x="79" y="35"/>
                      <a:pt x="1" y="152"/>
                      <a:pt x="37" y="252"/>
                    </a:cubicBezTo>
                    <a:cubicBezTo>
                      <a:pt x="271" y="902"/>
                      <a:pt x="533" y="1541"/>
                      <a:pt x="815" y="2172"/>
                    </a:cubicBezTo>
                    <a:cubicBezTo>
                      <a:pt x="845" y="2238"/>
                      <a:pt x="918" y="2270"/>
                      <a:pt x="989" y="2270"/>
                    </a:cubicBezTo>
                    <a:cubicBezTo>
                      <a:pt x="1025" y="2270"/>
                      <a:pt x="1062" y="2261"/>
                      <a:pt x="1091" y="2244"/>
                    </a:cubicBezTo>
                    <a:cubicBezTo>
                      <a:pt x="1192" y="2186"/>
                      <a:pt x="1209" y="2066"/>
                      <a:pt x="1164" y="1968"/>
                    </a:cubicBezTo>
                    <a:cubicBezTo>
                      <a:pt x="893" y="1374"/>
                      <a:pt x="648" y="766"/>
                      <a:pt x="425" y="149"/>
                    </a:cubicBezTo>
                    <a:cubicBezTo>
                      <a:pt x="392" y="62"/>
                      <a:pt x="321" y="1"/>
                      <a:pt x="23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933;p42">
                <a:extLst>
                  <a:ext uri="{FF2B5EF4-FFF2-40B4-BE49-F238E27FC236}">
                    <a16:creationId xmlns:a16="http://schemas.microsoft.com/office/drawing/2014/main" id="{8ED8B243-AA7A-894C-F201-AFDA24B58FBD}"/>
                  </a:ext>
                </a:extLst>
              </p:cNvPr>
              <p:cNvSpPr/>
              <p:nvPr/>
            </p:nvSpPr>
            <p:spPr>
              <a:xfrm>
                <a:off x="3807375" y="715816"/>
                <a:ext cx="17587" cy="64320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070" extrusionOk="0">
                    <a:moveTo>
                      <a:pt x="362" y="0"/>
                    </a:moveTo>
                    <a:cubicBezTo>
                      <a:pt x="272" y="0"/>
                      <a:pt x="173" y="57"/>
                      <a:pt x="158" y="148"/>
                    </a:cubicBezTo>
                    <a:cubicBezTo>
                      <a:pt x="66" y="720"/>
                      <a:pt x="13" y="1295"/>
                      <a:pt x="5" y="1875"/>
                    </a:cubicBezTo>
                    <a:cubicBezTo>
                      <a:pt x="1" y="2005"/>
                      <a:pt x="100" y="2070"/>
                      <a:pt x="201" y="2070"/>
                    </a:cubicBezTo>
                    <a:cubicBezTo>
                      <a:pt x="302" y="2070"/>
                      <a:pt x="405" y="2005"/>
                      <a:pt x="409" y="1875"/>
                    </a:cubicBezTo>
                    <a:cubicBezTo>
                      <a:pt x="418" y="1334"/>
                      <a:pt x="465" y="790"/>
                      <a:pt x="549" y="257"/>
                    </a:cubicBezTo>
                    <a:cubicBezTo>
                      <a:pt x="566" y="148"/>
                      <a:pt x="518" y="40"/>
                      <a:pt x="409" y="6"/>
                    </a:cubicBezTo>
                    <a:cubicBezTo>
                      <a:pt x="394" y="2"/>
                      <a:pt x="378" y="0"/>
                      <a:pt x="36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934;p42">
                <a:extLst>
                  <a:ext uri="{FF2B5EF4-FFF2-40B4-BE49-F238E27FC236}">
                    <a16:creationId xmlns:a16="http://schemas.microsoft.com/office/drawing/2014/main" id="{EA4FB53F-39EC-642E-36DC-8FA38BC2C403}"/>
                  </a:ext>
                </a:extLst>
              </p:cNvPr>
              <p:cNvSpPr/>
              <p:nvPr/>
            </p:nvSpPr>
            <p:spPr>
              <a:xfrm>
                <a:off x="3834252" y="749840"/>
                <a:ext cx="69074" cy="46391"/>
              </a:xfrm>
              <a:custGeom>
                <a:avLst/>
                <a:gdLst/>
                <a:ahLst/>
                <a:cxnLst/>
                <a:rect l="l" t="t" r="r" b="b"/>
                <a:pathLst>
                  <a:path w="2223" h="1493" extrusionOk="0">
                    <a:moveTo>
                      <a:pt x="1984" y="0"/>
                    </a:moveTo>
                    <a:cubicBezTo>
                      <a:pt x="1950" y="0"/>
                      <a:pt x="1916" y="9"/>
                      <a:pt x="1888" y="30"/>
                    </a:cubicBezTo>
                    <a:cubicBezTo>
                      <a:pt x="1336" y="412"/>
                      <a:pt x="772" y="775"/>
                      <a:pt x="189" y="1115"/>
                    </a:cubicBezTo>
                    <a:cubicBezTo>
                      <a:pt x="0" y="1226"/>
                      <a:pt x="115" y="1493"/>
                      <a:pt x="293" y="1493"/>
                    </a:cubicBezTo>
                    <a:cubicBezTo>
                      <a:pt x="326" y="1493"/>
                      <a:pt x="360" y="1484"/>
                      <a:pt x="395" y="1464"/>
                    </a:cubicBezTo>
                    <a:cubicBezTo>
                      <a:pt x="976" y="1123"/>
                      <a:pt x="1542" y="761"/>
                      <a:pt x="2092" y="379"/>
                    </a:cubicBezTo>
                    <a:cubicBezTo>
                      <a:pt x="2184" y="314"/>
                      <a:pt x="2223" y="200"/>
                      <a:pt x="2167" y="102"/>
                    </a:cubicBezTo>
                    <a:cubicBezTo>
                      <a:pt x="2131" y="42"/>
                      <a:pt x="2056" y="0"/>
                      <a:pt x="198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935;p42">
                <a:extLst>
                  <a:ext uri="{FF2B5EF4-FFF2-40B4-BE49-F238E27FC236}">
                    <a16:creationId xmlns:a16="http://schemas.microsoft.com/office/drawing/2014/main" id="{577CA699-DCAF-4104-4ED9-091AADC26FB8}"/>
                  </a:ext>
                </a:extLst>
              </p:cNvPr>
              <p:cNvSpPr/>
              <p:nvPr/>
            </p:nvSpPr>
            <p:spPr>
              <a:xfrm>
                <a:off x="3824837" y="728618"/>
                <a:ext cx="40519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854" extrusionOk="0">
                    <a:moveTo>
                      <a:pt x="1082" y="0"/>
                    </a:moveTo>
                    <a:cubicBezTo>
                      <a:pt x="1011" y="0"/>
                      <a:pt x="939" y="34"/>
                      <a:pt x="908" y="99"/>
                    </a:cubicBezTo>
                    <a:cubicBezTo>
                      <a:pt x="657" y="601"/>
                      <a:pt x="378" y="1087"/>
                      <a:pt x="60" y="1550"/>
                    </a:cubicBezTo>
                    <a:cubicBezTo>
                      <a:pt x="1" y="1639"/>
                      <a:pt x="43" y="1773"/>
                      <a:pt x="132" y="1826"/>
                    </a:cubicBezTo>
                    <a:cubicBezTo>
                      <a:pt x="164" y="1845"/>
                      <a:pt x="197" y="1853"/>
                      <a:pt x="230" y="1853"/>
                    </a:cubicBezTo>
                    <a:cubicBezTo>
                      <a:pt x="300" y="1853"/>
                      <a:pt x="366" y="1814"/>
                      <a:pt x="408" y="1751"/>
                    </a:cubicBezTo>
                    <a:cubicBezTo>
                      <a:pt x="721" y="1288"/>
                      <a:pt x="1002" y="802"/>
                      <a:pt x="1256" y="300"/>
                    </a:cubicBezTo>
                    <a:cubicBezTo>
                      <a:pt x="1304" y="202"/>
                      <a:pt x="1284" y="82"/>
                      <a:pt x="1181" y="27"/>
                    </a:cubicBezTo>
                    <a:cubicBezTo>
                      <a:pt x="1152" y="9"/>
                      <a:pt x="1117" y="0"/>
                      <a:pt x="10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936;p42">
                <a:extLst>
                  <a:ext uri="{FF2B5EF4-FFF2-40B4-BE49-F238E27FC236}">
                    <a16:creationId xmlns:a16="http://schemas.microsoft.com/office/drawing/2014/main" id="{E99D5CA2-1F1E-6D26-E81D-887EBE837DD1}"/>
                  </a:ext>
                </a:extLst>
              </p:cNvPr>
              <p:cNvSpPr/>
              <p:nvPr/>
            </p:nvSpPr>
            <p:spPr>
              <a:xfrm>
                <a:off x="3649156" y="643885"/>
                <a:ext cx="53320" cy="118759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3822" extrusionOk="0">
                    <a:moveTo>
                      <a:pt x="202" y="0"/>
                    </a:moveTo>
                    <a:cubicBezTo>
                      <a:pt x="103" y="0"/>
                      <a:pt x="0" y="94"/>
                      <a:pt x="8" y="201"/>
                    </a:cubicBezTo>
                    <a:cubicBezTo>
                      <a:pt x="67" y="1194"/>
                      <a:pt x="354" y="2162"/>
                      <a:pt x="845" y="3027"/>
                    </a:cubicBezTo>
                    <a:cubicBezTo>
                      <a:pt x="982" y="3270"/>
                      <a:pt x="1135" y="3498"/>
                      <a:pt x="1303" y="3722"/>
                    </a:cubicBezTo>
                    <a:cubicBezTo>
                      <a:pt x="1347" y="3781"/>
                      <a:pt x="1412" y="3822"/>
                      <a:pt x="1481" y="3822"/>
                    </a:cubicBezTo>
                    <a:cubicBezTo>
                      <a:pt x="1512" y="3822"/>
                      <a:pt x="1545" y="3813"/>
                      <a:pt x="1576" y="3794"/>
                    </a:cubicBezTo>
                    <a:cubicBezTo>
                      <a:pt x="1666" y="3747"/>
                      <a:pt x="1716" y="3607"/>
                      <a:pt x="1652" y="3518"/>
                    </a:cubicBezTo>
                    <a:cubicBezTo>
                      <a:pt x="923" y="2564"/>
                      <a:pt x="483" y="1403"/>
                      <a:pt x="410" y="204"/>
                    </a:cubicBezTo>
                    <a:cubicBezTo>
                      <a:pt x="402" y="95"/>
                      <a:pt x="318" y="0"/>
                      <a:pt x="206" y="0"/>
                    </a:cubicBezTo>
                    <a:cubicBezTo>
                      <a:pt x="205" y="0"/>
                      <a:pt x="204" y="0"/>
                      <a:pt x="20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937;p42">
                <a:extLst>
                  <a:ext uri="{FF2B5EF4-FFF2-40B4-BE49-F238E27FC236}">
                    <a16:creationId xmlns:a16="http://schemas.microsoft.com/office/drawing/2014/main" id="{48CEAD22-9678-FAEB-BB8B-80FF53D240F8}"/>
                  </a:ext>
                </a:extLst>
              </p:cNvPr>
              <p:cNvSpPr/>
              <p:nvPr/>
            </p:nvSpPr>
            <p:spPr>
              <a:xfrm>
                <a:off x="3709653" y="778986"/>
                <a:ext cx="13019" cy="1342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32" extrusionOk="0">
                    <a:moveTo>
                      <a:pt x="207" y="0"/>
                    </a:moveTo>
                    <a:cubicBezTo>
                      <a:pt x="196" y="0"/>
                      <a:pt x="185" y="2"/>
                      <a:pt x="173" y="4"/>
                    </a:cubicBezTo>
                    <a:cubicBezTo>
                      <a:pt x="145" y="10"/>
                      <a:pt x="123" y="15"/>
                      <a:pt x="101" y="29"/>
                    </a:cubicBezTo>
                    <a:lnTo>
                      <a:pt x="59" y="60"/>
                    </a:lnTo>
                    <a:cubicBezTo>
                      <a:pt x="34" y="85"/>
                      <a:pt x="17" y="116"/>
                      <a:pt x="6" y="152"/>
                    </a:cubicBezTo>
                    <a:cubicBezTo>
                      <a:pt x="3" y="169"/>
                      <a:pt x="0" y="185"/>
                      <a:pt x="0" y="205"/>
                    </a:cubicBezTo>
                    <a:cubicBezTo>
                      <a:pt x="0" y="238"/>
                      <a:pt x="11" y="275"/>
                      <a:pt x="28" y="305"/>
                    </a:cubicBezTo>
                    <a:cubicBezTo>
                      <a:pt x="31" y="317"/>
                      <a:pt x="39" y="325"/>
                      <a:pt x="42" y="333"/>
                    </a:cubicBezTo>
                    <a:cubicBezTo>
                      <a:pt x="56" y="358"/>
                      <a:pt x="73" y="375"/>
                      <a:pt x="95" y="389"/>
                    </a:cubicBezTo>
                    <a:cubicBezTo>
                      <a:pt x="115" y="406"/>
                      <a:pt x="137" y="420"/>
                      <a:pt x="165" y="423"/>
                    </a:cubicBezTo>
                    <a:cubicBezTo>
                      <a:pt x="181" y="429"/>
                      <a:pt x="196" y="432"/>
                      <a:pt x="210" y="432"/>
                    </a:cubicBezTo>
                    <a:cubicBezTo>
                      <a:pt x="221" y="432"/>
                      <a:pt x="231" y="431"/>
                      <a:pt x="243" y="428"/>
                    </a:cubicBezTo>
                    <a:cubicBezTo>
                      <a:pt x="271" y="423"/>
                      <a:pt x="296" y="417"/>
                      <a:pt x="318" y="403"/>
                    </a:cubicBezTo>
                    <a:lnTo>
                      <a:pt x="360" y="372"/>
                    </a:lnTo>
                    <a:cubicBezTo>
                      <a:pt x="383" y="347"/>
                      <a:pt x="402" y="317"/>
                      <a:pt x="410" y="280"/>
                    </a:cubicBezTo>
                    <a:cubicBezTo>
                      <a:pt x="416" y="264"/>
                      <a:pt x="419" y="247"/>
                      <a:pt x="419" y="227"/>
                    </a:cubicBezTo>
                    <a:cubicBezTo>
                      <a:pt x="419" y="194"/>
                      <a:pt x="408" y="158"/>
                      <a:pt x="391" y="127"/>
                    </a:cubicBezTo>
                    <a:cubicBezTo>
                      <a:pt x="388" y="116"/>
                      <a:pt x="380" y="107"/>
                      <a:pt x="377" y="99"/>
                    </a:cubicBezTo>
                    <a:cubicBezTo>
                      <a:pt x="363" y="74"/>
                      <a:pt x="346" y="57"/>
                      <a:pt x="324" y="43"/>
                    </a:cubicBezTo>
                    <a:cubicBezTo>
                      <a:pt x="304" y="26"/>
                      <a:pt x="282" y="13"/>
                      <a:pt x="254" y="10"/>
                    </a:cubicBezTo>
                    <a:cubicBezTo>
                      <a:pt x="238" y="3"/>
                      <a:pt x="222" y="0"/>
                      <a:pt x="20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938;p42">
                <a:extLst>
                  <a:ext uri="{FF2B5EF4-FFF2-40B4-BE49-F238E27FC236}">
                    <a16:creationId xmlns:a16="http://schemas.microsoft.com/office/drawing/2014/main" id="{CA6407CA-BD11-D55B-9105-4250BEC8A331}"/>
                  </a:ext>
                </a:extLst>
              </p:cNvPr>
              <p:cNvSpPr/>
              <p:nvPr/>
            </p:nvSpPr>
            <p:spPr>
              <a:xfrm>
                <a:off x="3968545" y="449996"/>
                <a:ext cx="99650" cy="104932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377" extrusionOk="0">
                    <a:moveTo>
                      <a:pt x="286" y="1"/>
                    </a:moveTo>
                    <a:cubicBezTo>
                      <a:pt x="113" y="1"/>
                      <a:pt x="1" y="269"/>
                      <a:pt x="188" y="382"/>
                    </a:cubicBezTo>
                    <a:cubicBezTo>
                      <a:pt x="1056" y="923"/>
                      <a:pt x="1809" y="1651"/>
                      <a:pt x="2370" y="2510"/>
                    </a:cubicBezTo>
                    <a:cubicBezTo>
                      <a:pt x="2532" y="2758"/>
                      <a:pt x="2680" y="3015"/>
                      <a:pt x="2811" y="3277"/>
                    </a:cubicBezTo>
                    <a:cubicBezTo>
                      <a:pt x="2842" y="3342"/>
                      <a:pt x="2914" y="3376"/>
                      <a:pt x="2985" y="3376"/>
                    </a:cubicBezTo>
                    <a:cubicBezTo>
                      <a:pt x="3020" y="3376"/>
                      <a:pt x="3055" y="3368"/>
                      <a:pt x="3084" y="3350"/>
                    </a:cubicBezTo>
                    <a:cubicBezTo>
                      <a:pt x="3187" y="3291"/>
                      <a:pt x="3207" y="3171"/>
                      <a:pt x="3159" y="3074"/>
                    </a:cubicBezTo>
                    <a:cubicBezTo>
                      <a:pt x="2680" y="2111"/>
                      <a:pt x="1991" y="1252"/>
                      <a:pt x="1154" y="577"/>
                    </a:cubicBezTo>
                    <a:cubicBezTo>
                      <a:pt x="908" y="382"/>
                      <a:pt x="654" y="200"/>
                      <a:pt x="389" y="33"/>
                    </a:cubicBezTo>
                    <a:cubicBezTo>
                      <a:pt x="354" y="11"/>
                      <a:pt x="318" y="1"/>
                      <a:pt x="28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939;p42">
                <a:extLst>
                  <a:ext uri="{FF2B5EF4-FFF2-40B4-BE49-F238E27FC236}">
                    <a16:creationId xmlns:a16="http://schemas.microsoft.com/office/drawing/2014/main" id="{EC64546B-D4BF-179F-7F3B-73DAA1BECC51}"/>
                  </a:ext>
                </a:extLst>
              </p:cNvPr>
              <p:cNvSpPr/>
              <p:nvPr/>
            </p:nvSpPr>
            <p:spPr>
              <a:xfrm>
                <a:off x="3932594" y="432378"/>
                <a:ext cx="16344" cy="1258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05" extrusionOk="0">
                    <a:moveTo>
                      <a:pt x="263" y="0"/>
                    </a:moveTo>
                    <a:cubicBezTo>
                      <a:pt x="1" y="0"/>
                      <a:pt x="1" y="405"/>
                      <a:pt x="263" y="405"/>
                    </a:cubicBezTo>
                    <a:cubicBezTo>
                      <a:pt x="525" y="405"/>
                      <a:pt x="525" y="0"/>
                      <a:pt x="26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940;p42">
                <a:extLst>
                  <a:ext uri="{FF2B5EF4-FFF2-40B4-BE49-F238E27FC236}">
                    <a16:creationId xmlns:a16="http://schemas.microsoft.com/office/drawing/2014/main" id="{26F408DA-F9EF-C7B3-879C-65BE4DAB8575}"/>
                  </a:ext>
                </a:extLst>
              </p:cNvPr>
              <p:cNvSpPr/>
              <p:nvPr/>
            </p:nvSpPr>
            <p:spPr>
              <a:xfrm>
                <a:off x="3651487" y="89264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7" y="0"/>
                    </a:moveTo>
                    <a:cubicBezTo>
                      <a:pt x="561" y="0"/>
                      <a:pt x="431" y="61"/>
                      <a:pt x="341" y="235"/>
                    </a:cubicBezTo>
                    <a:cubicBezTo>
                      <a:pt x="0" y="907"/>
                      <a:pt x="921" y="1616"/>
                      <a:pt x="921" y="1616"/>
                    </a:cubicBezTo>
                    <a:cubicBezTo>
                      <a:pt x="1789" y="2394"/>
                      <a:pt x="3186" y="2846"/>
                      <a:pt x="3426" y="2922"/>
                    </a:cubicBezTo>
                    <a:cubicBezTo>
                      <a:pt x="3630" y="2987"/>
                      <a:pt x="4720" y="3329"/>
                      <a:pt x="5764" y="3329"/>
                    </a:cubicBezTo>
                    <a:cubicBezTo>
                      <a:pt x="5920" y="3329"/>
                      <a:pt x="6076" y="3321"/>
                      <a:pt x="6227" y="3304"/>
                    </a:cubicBezTo>
                    <a:cubicBezTo>
                      <a:pt x="6227" y="3304"/>
                      <a:pt x="7385" y="3262"/>
                      <a:pt x="7497" y="2512"/>
                    </a:cubicBezTo>
                    <a:cubicBezTo>
                      <a:pt x="7565" y="2042"/>
                      <a:pt x="7056" y="1983"/>
                      <a:pt x="6794" y="1983"/>
                    </a:cubicBezTo>
                    <a:cubicBezTo>
                      <a:pt x="6706" y="1983"/>
                      <a:pt x="6646" y="1990"/>
                      <a:pt x="6646" y="1990"/>
                    </a:cubicBezTo>
                    <a:cubicBezTo>
                      <a:pt x="6493" y="2008"/>
                      <a:pt x="6336" y="2016"/>
                      <a:pt x="6178" y="2016"/>
                    </a:cubicBezTo>
                    <a:cubicBezTo>
                      <a:pt x="5137" y="2016"/>
                      <a:pt x="4051" y="1673"/>
                      <a:pt x="3845" y="1605"/>
                    </a:cubicBezTo>
                    <a:cubicBezTo>
                      <a:pt x="3605" y="1532"/>
                      <a:pt x="2207" y="1083"/>
                      <a:pt x="1339" y="299"/>
                    </a:cubicBezTo>
                    <a:cubicBezTo>
                      <a:pt x="1339" y="299"/>
                      <a:pt x="1002" y="0"/>
                      <a:pt x="6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941;p42">
                <a:extLst>
                  <a:ext uri="{FF2B5EF4-FFF2-40B4-BE49-F238E27FC236}">
                    <a16:creationId xmlns:a16="http://schemas.microsoft.com/office/drawing/2014/main" id="{F73F1BD9-1EBB-ADB3-C7D3-AE3AC6F75CCA}"/>
                  </a:ext>
                </a:extLst>
              </p:cNvPr>
              <p:cNvSpPr/>
              <p:nvPr/>
            </p:nvSpPr>
            <p:spPr>
              <a:xfrm>
                <a:off x="3643936" y="886277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41" y="409"/>
                    </a:moveTo>
                    <a:cubicBezTo>
                      <a:pt x="1108" y="409"/>
                      <a:pt x="1348" y="574"/>
                      <a:pt x="1449" y="658"/>
                    </a:cubicBezTo>
                    <a:cubicBezTo>
                      <a:pt x="2341" y="1458"/>
                      <a:pt x="3750" y="1916"/>
                      <a:pt x="4029" y="2002"/>
                    </a:cubicBezTo>
                    <a:cubicBezTo>
                      <a:pt x="4271" y="2082"/>
                      <a:pt x="5368" y="2422"/>
                      <a:pt x="6430" y="2422"/>
                    </a:cubicBezTo>
                    <a:cubicBezTo>
                      <a:pt x="6593" y="2422"/>
                      <a:pt x="6756" y="2414"/>
                      <a:pt x="6914" y="2396"/>
                    </a:cubicBezTo>
                    <a:cubicBezTo>
                      <a:pt x="6946" y="2392"/>
                      <a:pt x="6987" y="2390"/>
                      <a:pt x="7033" y="2390"/>
                    </a:cubicBezTo>
                    <a:cubicBezTo>
                      <a:pt x="7193" y="2390"/>
                      <a:pt x="7412" y="2418"/>
                      <a:pt x="7502" y="2513"/>
                    </a:cubicBezTo>
                    <a:cubicBezTo>
                      <a:pt x="7525" y="2541"/>
                      <a:pt x="7558" y="2583"/>
                      <a:pt x="7541" y="2689"/>
                    </a:cubicBezTo>
                    <a:cubicBezTo>
                      <a:pt x="7458" y="3261"/>
                      <a:pt x="6473" y="3311"/>
                      <a:pt x="6465" y="3311"/>
                    </a:cubicBezTo>
                    <a:lnTo>
                      <a:pt x="6445" y="3314"/>
                    </a:lnTo>
                    <a:cubicBezTo>
                      <a:pt x="6299" y="3330"/>
                      <a:pt x="6150" y="3338"/>
                      <a:pt x="5999" y="3338"/>
                    </a:cubicBezTo>
                    <a:cubicBezTo>
                      <a:pt x="5000" y="3338"/>
                      <a:pt x="3953" y="3012"/>
                      <a:pt x="3725" y="2937"/>
                    </a:cubicBezTo>
                    <a:cubicBezTo>
                      <a:pt x="3466" y="2856"/>
                      <a:pt x="2129" y="2421"/>
                      <a:pt x="1295" y="1676"/>
                    </a:cubicBezTo>
                    <a:lnTo>
                      <a:pt x="1281" y="1665"/>
                    </a:lnTo>
                    <a:cubicBezTo>
                      <a:pt x="1276" y="1656"/>
                      <a:pt x="500" y="1051"/>
                      <a:pt x="762" y="535"/>
                    </a:cubicBezTo>
                    <a:cubicBezTo>
                      <a:pt x="810" y="440"/>
                      <a:pt x="863" y="421"/>
                      <a:pt x="899" y="412"/>
                    </a:cubicBezTo>
                    <a:cubicBezTo>
                      <a:pt x="913" y="412"/>
                      <a:pt x="927" y="409"/>
                      <a:pt x="941" y="409"/>
                    </a:cubicBezTo>
                    <a:close/>
                    <a:moveTo>
                      <a:pt x="935" y="0"/>
                    </a:moveTo>
                    <a:cubicBezTo>
                      <a:pt x="898" y="0"/>
                      <a:pt x="860" y="4"/>
                      <a:pt x="824" y="10"/>
                    </a:cubicBezTo>
                    <a:cubicBezTo>
                      <a:pt x="698" y="38"/>
                      <a:pt x="522" y="116"/>
                      <a:pt x="402" y="351"/>
                    </a:cubicBezTo>
                    <a:cubicBezTo>
                      <a:pt x="1" y="1138"/>
                      <a:pt x="932" y="1902"/>
                      <a:pt x="1030" y="1977"/>
                    </a:cubicBezTo>
                    <a:cubicBezTo>
                      <a:pt x="1926" y="2781"/>
                      <a:pt x="3334" y="3238"/>
                      <a:pt x="3605" y="3322"/>
                    </a:cubicBezTo>
                    <a:cubicBezTo>
                      <a:pt x="3842" y="3400"/>
                      <a:pt x="4939" y="3743"/>
                      <a:pt x="6007" y="3743"/>
                    </a:cubicBezTo>
                    <a:cubicBezTo>
                      <a:pt x="6166" y="3743"/>
                      <a:pt x="6328" y="3735"/>
                      <a:pt x="6481" y="3718"/>
                    </a:cubicBezTo>
                    <a:cubicBezTo>
                      <a:pt x="6604" y="3713"/>
                      <a:pt x="7806" y="3629"/>
                      <a:pt x="7935" y="2753"/>
                    </a:cubicBezTo>
                    <a:cubicBezTo>
                      <a:pt x="7974" y="2491"/>
                      <a:pt x="7876" y="2326"/>
                      <a:pt x="7784" y="2234"/>
                    </a:cubicBezTo>
                    <a:cubicBezTo>
                      <a:pt x="7584" y="2024"/>
                      <a:pt x="7242" y="1988"/>
                      <a:pt x="7033" y="1988"/>
                    </a:cubicBezTo>
                    <a:cubicBezTo>
                      <a:pt x="6945" y="1988"/>
                      <a:pt x="6881" y="1994"/>
                      <a:pt x="6861" y="1997"/>
                    </a:cubicBezTo>
                    <a:cubicBezTo>
                      <a:pt x="6715" y="2014"/>
                      <a:pt x="6565" y="2021"/>
                      <a:pt x="6415" y="2021"/>
                    </a:cubicBezTo>
                    <a:cubicBezTo>
                      <a:pt x="5416" y="2021"/>
                      <a:pt x="4372" y="1695"/>
                      <a:pt x="4146" y="1620"/>
                    </a:cubicBezTo>
                    <a:lnTo>
                      <a:pt x="4143" y="1615"/>
                    </a:lnTo>
                    <a:cubicBezTo>
                      <a:pt x="3887" y="1536"/>
                      <a:pt x="2548" y="1099"/>
                      <a:pt x="1714" y="354"/>
                    </a:cubicBezTo>
                    <a:cubicBezTo>
                      <a:pt x="1673" y="313"/>
                      <a:pt x="1305" y="0"/>
                      <a:pt x="9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942;p42">
                <a:extLst>
                  <a:ext uri="{FF2B5EF4-FFF2-40B4-BE49-F238E27FC236}">
                    <a16:creationId xmlns:a16="http://schemas.microsoft.com/office/drawing/2014/main" id="{828E6BEB-5435-9813-2A39-1774C0C9A6C4}"/>
                  </a:ext>
                </a:extLst>
              </p:cNvPr>
              <p:cNvSpPr/>
              <p:nvPr/>
            </p:nvSpPr>
            <p:spPr>
              <a:xfrm>
                <a:off x="3638312" y="933817"/>
                <a:ext cx="235095" cy="103471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0" extrusionOk="0">
                    <a:moveTo>
                      <a:pt x="699" y="0"/>
                    </a:moveTo>
                    <a:cubicBezTo>
                      <a:pt x="563" y="0"/>
                      <a:pt x="433" y="61"/>
                      <a:pt x="343" y="235"/>
                    </a:cubicBezTo>
                    <a:cubicBezTo>
                      <a:pt x="0" y="908"/>
                      <a:pt x="921" y="1616"/>
                      <a:pt x="921" y="1616"/>
                    </a:cubicBezTo>
                    <a:cubicBezTo>
                      <a:pt x="1791" y="2395"/>
                      <a:pt x="3189" y="2846"/>
                      <a:pt x="3429" y="2922"/>
                    </a:cubicBezTo>
                    <a:cubicBezTo>
                      <a:pt x="3633" y="2987"/>
                      <a:pt x="4723" y="3329"/>
                      <a:pt x="5766" y="3329"/>
                    </a:cubicBezTo>
                    <a:cubicBezTo>
                      <a:pt x="5923" y="3329"/>
                      <a:pt x="6079" y="3321"/>
                      <a:pt x="6230" y="3304"/>
                    </a:cubicBezTo>
                    <a:cubicBezTo>
                      <a:pt x="6230" y="3304"/>
                      <a:pt x="7388" y="3262"/>
                      <a:pt x="7499" y="2512"/>
                    </a:cubicBezTo>
                    <a:cubicBezTo>
                      <a:pt x="7566" y="2043"/>
                      <a:pt x="7058" y="1983"/>
                      <a:pt x="6796" y="1983"/>
                    </a:cubicBezTo>
                    <a:cubicBezTo>
                      <a:pt x="6708" y="1983"/>
                      <a:pt x="6648" y="1990"/>
                      <a:pt x="6648" y="1990"/>
                    </a:cubicBezTo>
                    <a:cubicBezTo>
                      <a:pt x="6496" y="2008"/>
                      <a:pt x="6338" y="2016"/>
                      <a:pt x="6180" y="2016"/>
                    </a:cubicBezTo>
                    <a:cubicBezTo>
                      <a:pt x="5140" y="2016"/>
                      <a:pt x="4053" y="1673"/>
                      <a:pt x="3847" y="1605"/>
                    </a:cubicBezTo>
                    <a:cubicBezTo>
                      <a:pt x="3608" y="1533"/>
                      <a:pt x="2210" y="1081"/>
                      <a:pt x="1339" y="299"/>
                    </a:cubicBezTo>
                    <a:cubicBezTo>
                      <a:pt x="1339" y="299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943;p42">
                <a:extLst>
                  <a:ext uri="{FF2B5EF4-FFF2-40B4-BE49-F238E27FC236}">
                    <a16:creationId xmlns:a16="http://schemas.microsoft.com/office/drawing/2014/main" id="{9AC8BAD3-958B-17DC-6576-4BDF6051BF53}"/>
                  </a:ext>
                </a:extLst>
              </p:cNvPr>
              <p:cNvSpPr/>
              <p:nvPr/>
            </p:nvSpPr>
            <p:spPr>
              <a:xfrm>
                <a:off x="3630855" y="927354"/>
                <a:ext cx="247772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4" h="3744" extrusionOk="0">
                    <a:moveTo>
                      <a:pt x="938" y="410"/>
                    </a:moveTo>
                    <a:cubicBezTo>
                      <a:pt x="1105" y="410"/>
                      <a:pt x="1348" y="572"/>
                      <a:pt x="1448" y="655"/>
                    </a:cubicBezTo>
                    <a:cubicBezTo>
                      <a:pt x="2341" y="1459"/>
                      <a:pt x="3750" y="1916"/>
                      <a:pt x="4029" y="2003"/>
                    </a:cubicBezTo>
                    <a:cubicBezTo>
                      <a:pt x="4271" y="2080"/>
                      <a:pt x="5367" y="2422"/>
                      <a:pt x="6431" y="2422"/>
                    </a:cubicBezTo>
                    <a:cubicBezTo>
                      <a:pt x="6594" y="2422"/>
                      <a:pt x="6756" y="2414"/>
                      <a:pt x="6913" y="2396"/>
                    </a:cubicBezTo>
                    <a:cubicBezTo>
                      <a:pt x="6944" y="2393"/>
                      <a:pt x="6984" y="2391"/>
                      <a:pt x="7029" y="2391"/>
                    </a:cubicBezTo>
                    <a:cubicBezTo>
                      <a:pt x="7188" y="2391"/>
                      <a:pt x="7408" y="2417"/>
                      <a:pt x="7502" y="2510"/>
                    </a:cubicBezTo>
                    <a:cubicBezTo>
                      <a:pt x="7522" y="2538"/>
                      <a:pt x="7558" y="2586"/>
                      <a:pt x="7541" y="2689"/>
                    </a:cubicBezTo>
                    <a:cubicBezTo>
                      <a:pt x="7457" y="3261"/>
                      <a:pt x="6473" y="3311"/>
                      <a:pt x="6462" y="3311"/>
                    </a:cubicBezTo>
                    <a:lnTo>
                      <a:pt x="6445" y="3314"/>
                    </a:lnTo>
                    <a:cubicBezTo>
                      <a:pt x="6299" y="3331"/>
                      <a:pt x="6149" y="3338"/>
                      <a:pt x="5998" y="3338"/>
                    </a:cubicBezTo>
                    <a:cubicBezTo>
                      <a:pt x="4998" y="3338"/>
                      <a:pt x="3953" y="3012"/>
                      <a:pt x="3725" y="2937"/>
                    </a:cubicBezTo>
                    <a:cubicBezTo>
                      <a:pt x="3463" y="2856"/>
                      <a:pt x="2129" y="2421"/>
                      <a:pt x="1295" y="1674"/>
                    </a:cubicBezTo>
                    <a:lnTo>
                      <a:pt x="1281" y="1665"/>
                    </a:lnTo>
                    <a:cubicBezTo>
                      <a:pt x="1273" y="1657"/>
                      <a:pt x="500" y="1043"/>
                      <a:pt x="762" y="535"/>
                    </a:cubicBezTo>
                    <a:cubicBezTo>
                      <a:pt x="809" y="440"/>
                      <a:pt x="862" y="418"/>
                      <a:pt x="896" y="413"/>
                    </a:cubicBezTo>
                    <a:cubicBezTo>
                      <a:pt x="910" y="413"/>
                      <a:pt x="924" y="410"/>
                      <a:pt x="938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402" y="348"/>
                    </a:cubicBezTo>
                    <a:cubicBezTo>
                      <a:pt x="0" y="1138"/>
                      <a:pt x="932" y="1902"/>
                      <a:pt x="1030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0"/>
                      <a:pt x="4938" y="3744"/>
                      <a:pt x="6007" y="3744"/>
                    </a:cubicBezTo>
                    <a:cubicBezTo>
                      <a:pt x="6166" y="3744"/>
                      <a:pt x="6328" y="3735"/>
                      <a:pt x="6481" y="3718"/>
                    </a:cubicBezTo>
                    <a:cubicBezTo>
                      <a:pt x="6601" y="3710"/>
                      <a:pt x="7806" y="3626"/>
                      <a:pt x="7935" y="2753"/>
                    </a:cubicBezTo>
                    <a:cubicBezTo>
                      <a:pt x="7974" y="2491"/>
                      <a:pt x="7873" y="2326"/>
                      <a:pt x="7784" y="2232"/>
                    </a:cubicBezTo>
                    <a:cubicBezTo>
                      <a:pt x="7581" y="2021"/>
                      <a:pt x="7233" y="1987"/>
                      <a:pt x="7025" y="1987"/>
                    </a:cubicBezTo>
                    <a:cubicBezTo>
                      <a:pt x="6941" y="1987"/>
                      <a:pt x="6880" y="1993"/>
                      <a:pt x="6860" y="1994"/>
                    </a:cubicBezTo>
                    <a:cubicBezTo>
                      <a:pt x="6712" y="2012"/>
                      <a:pt x="6560" y="2020"/>
                      <a:pt x="6406" y="2020"/>
                    </a:cubicBezTo>
                    <a:cubicBezTo>
                      <a:pt x="5410" y="2020"/>
                      <a:pt x="4371" y="1695"/>
                      <a:pt x="4146" y="1618"/>
                    </a:cubicBezTo>
                    <a:lnTo>
                      <a:pt x="4143" y="1615"/>
                    </a:lnTo>
                    <a:cubicBezTo>
                      <a:pt x="3887" y="1534"/>
                      <a:pt x="2547" y="1099"/>
                      <a:pt x="1713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944;p42">
                <a:extLst>
                  <a:ext uri="{FF2B5EF4-FFF2-40B4-BE49-F238E27FC236}">
                    <a16:creationId xmlns:a16="http://schemas.microsoft.com/office/drawing/2014/main" id="{31CE83E0-CE0A-0D54-DD4A-EF324A044FBA}"/>
                  </a:ext>
                </a:extLst>
              </p:cNvPr>
              <p:cNvSpPr/>
              <p:nvPr/>
            </p:nvSpPr>
            <p:spPr>
              <a:xfrm>
                <a:off x="3625231" y="974832"/>
                <a:ext cx="235095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6" h="3331" extrusionOk="0">
                    <a:moveTo>
                      <a:pt x="699" y="1"/>
                    </a:moveTo>
                    <a:cubicBezTo>
                      <a:pt x="563" y="1"/>
                      <a:pt x="433" y="62"/>
                      <a:pt x="343" y="238"/>
                    </a:cubicBezTo>
                    <a:cubicBezTo>
                      <a:pt x="0" y="910"/>
                      <a:pt x="921" y="1619"/>
                      <a:pt x="921" y="1619"/>
                    </a:cubicBezTo>
                    <a:cubicBezTo>
                      <a:pt x="1788" y="2397"/>
                      <a:pt x="3189" y="2849"/>
                      <a:pt x="3429" y="2921"/>
                    </a:cubicBezTo>
                    <a:cubicBezTo>
                      <a:pt x="3633" y="2989"/>
                      <a:pt x="4724" y="3331"/>
                      <a:pt x="5771" y="3331"/>
                    </a:cubicBezTo>
                    <a:cubicBezTo>
                      <a:pt x="5926" y="3331"/>
                      <a:pt x="6080" y="3323"/>
                      <a:pt x="6230" y="3306"/>
                    </a:cubicBezTo>
                    <a:cubicBezTo>
                      <a:pt x="6230" y="3306"/>
                      <a:pt x="7387" y="3265"/>
                      <a:pt x="7499" y="2514"/>
                    </a:cubicBezTo>
                    <a:cubicBezTo>
                      <a:pt x="7566" y="2045"/>
                      <a:pt x="7057" y="1986"/>
                      <a:pt x="6796" y="1986"/>
                    </a:cubicBezTo>
                    <a:cubicBezTo>
                      <a:pt x="6708" y="1986"/>
                      <a:pt x="6648" y="1992"/>
                      <a:pt x="6648" y="1992"/>
                    </a:cubicBezTo>
                    <a:cubicBezTo>
                      <a:pt x="6497" y="2010"/>
                      <a:pt x="6342" y="2018"/>
                      <a:pt x="6186" y="2018"/>
                    </a:cubicBezTo>
                    <a:cubicBezTo>
                      <a:pt x="5144" y="2018"/>
                      <a:pt x="4053" y="1675"/>
                      <a:pt x="3847" y="1607"/>
                    </a:cubicBezTo>
                    <a:cubicBezTo>
                      <a:pt x="3607" y="1535"/>
                      <a:pt x="2207" y="1080"/>
                      <a:pt x="1339" y="299"/>
                    </a:cubicBezTo>
                    <a:cubicBezTo>
                      <a:pt x="1339" y="299"/>
                      <a:pt x="1003" y="1"/>
                      <a:pt x="6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945;p42">
                <a:extLst>
                  <a:ext uri="{FF2B5EF4-FFF2-40B4-BE49-F238E27FC236}">
                    <a16:creationId xmlns:a16="http://schemas.microsoft.com/office/drawing/2014/main" id="{A0E39705-0B7E-F09F-2259-045AF99C8B77}"/>
                  </a:ext>
                </a:extLst>
              </p:cNvPr>
              <p:cNvSpPr/>
              <p:nvPr/>
            </p:nvSpPr>
            <p:spPr>
              <a:xfrm>
                <a:off x="3617774" y="968524"/>
                <a:ext cx="247679" cy="116335"/>
              </a:xfrm>
              <a:custGeom>
                <a:avLst/>
                <a:gdLst/>
                <a:ahLst/>
                <a:cxnLst/>
                <a:rect l="l" t="t" r="r" b="b"/>
                <a:pathLst>
                  <a:path w="7971" h="3744" extrusionOk="0">
                    <a:moveTo>
                      <a:pt x="940" y="410"/>
                    </a:moveTo>
                    <a:cubicBezTo>
                      <a:pt x="1108" y="410"/>
                      <a:pt x="1350" y="572"/>
                      <a:pt x="1451" y="655"/>
                    </a:cubicBezTo>
                    <a:cubicBezTo>
                      <a:pt x="2344" y="1459"/>
                      <a:pt x="3752" y="1916"/>
                      <a:pt x="4031" y="2003"/>
                    </a:cubicBezTo>
                    <a:cubicBezTo>
                      <a:pt x="4273" y="2080"/>
                      <a:pt x="5368" y="2422"/>
                      <a:pt x="6433" y="2422"/>
                    </a:cubicBezTo>
                    <a:cubicBezTo>
                      <a:pt x="6596" y="2422"/>
                      <a:pt x="6758" y="2414"/>
                      <a:pt x="6916" y="2396"/>
                    </a:cubicBezTo>
                    <a:cubicBezTo>
                      <a:pt x="6948" y="2392"/>
                      <a:pt x="6990" y="2390"/>
                      <a:pt x="7036" y="2390"/>
                    </a:cubicBezTo>
                    <a:cubicBezTo>
                      <a:pt x="7195" y="2390"/>
                      <a:pt x="7412" y="2418"/>
                      <a:pt x="7505" y="2511"/>
                    </a:cubicBezTo>
                    <a:cubicBezTo>
                      <a:pt x="7524" y="2536"/>
                      <a:pt x="7560" y="2580"/>
                      <a:pt x="7544" y="2689"/>
                    </a:cubicBezTo>
                    <a:cubicBezTo>
                      <a:pt x="7460" y="3261"/>
                      <a:pt x="6475" y="3311"/>
                      <a:pt x="6464" y="3311"/>
                    </a:cubicBezTo>
                    <a:lnTo>
                      <a:pt x="6447" y="3314"/>
                    </a:lnTo>
                    <a:cubicBezTo>
                      <a:pt x="6305" y="3330"/>
                      <a:pt x="6159" y="3338"/>
                      <a:pt x="6011" y="3338"/>
                    </a:cubicBezTo>
                    <a:cubicBezTo>
                      <a:pt x="4976" y="3338"/>
                      <a:pt x="3869" y="2984"/>
                      <a:pt x="3727" y="2937"/>
                    </a:cubicBezTo>
                    <a:cubicBezTo>
                      <a:pt x="3465" y="2857"/>
                      <a:pt x="2132" y="2421"/>
                      <a:pt x="1297" y="1674"/>
                    </a:cubicBezTo>
                    <a:lnTo>
                      <a:pt x="1283" y="1665"/>
                    </a:lnTo>
                    <a:cubicBezTo>
                      <a:pt x="1275" y="1657"/>
                      <a:pt x="502" y="1043"/>
                      <a:pt x="765" y="535"/>
                    </a:cubicBezTo>
                    <a:cubicBezTo>
                      <a:pt x="812" y="441"/>
                      <a:pt x="865" y="418"/>
                      <a:pt x="898" y="413"/>
                    </a:cubicBezTo>
                    <a:cubicBezTo>
                      <a:pt x="912" y="413"/>
                      <a:pt x="926" y="410"/>
                      <a:pt x="940" y="410"/>
                    </a:cubicBezTo>
                    <a:close/>
                    <a:moveTo>
                      <a:pt x="935" y="1"/>
                    </a:moveTo>
                    <a:cubicBezTo>
                      <a:pt x="898" y="1"/>
                      <a:pt x="860" y="4"/>
                      <a:pt x="823" y="11"/>
                    </a:cubicBezTo>
                    <a:cubicBezTo>
                      <a:pt x="698" y="39"/>
                      <a:pt x="519" y="117"/>
                      <a:pt x="399" y="349"/>
                    </a:cubicBezTo>
                    <a:cubicBezTo>
                      <a:pt x="0" y="1138"/>
                      <a:pt x="929" y="1902"/>
                      <a:pt x="1027" y="1978"/>
                    </a:cubicBezTo>
                    <a:cubicBezTo>
                      <a:pt x="1925" y="2781"/>
                      <a:pt x="3334" y="3236"/>
                      <a:pt x="3602" y="3320"/>
                    </a:cubicBezTo>
                    <a:cubicBezTo>
                      <a:pt x="3839" y="3401"/>
                      <a:pt x="4938" y="3744"/>
                      <a:pt x="6004" y="3744"/>
                    </a:cubicBezTo>
                    <a:cubicBezTo>
                      <a:pt x="6168" y="3744"/>
                      <a:pt x="6330" y="3733"/>
                      <a:pt x="6478" y="3719"/>
                    </a:cubicBezTo>
                    <a:cubicBezTo>
                      <a:pt x="6601" y="3710"/>
                      <a:pt x="7803" y="3627"/>
                      <a:pt x="7932" y="2753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79" y="2021"/>
                      <a:pt x="7230" y="1987"/>
                      <a:pt x="7022" y="1987"/>
                    </a:cubicBezTo>
                    <a:cubicBezTo>
                      <a:pt x="6938" y="1987"/>
                      <a:pt x="6877" y="1993"/>
                      <a:pt x="6857" y="1995"/>
                    </a:cubicBezTo>
                    <a:cubicBezTo>
                      <a:pt x="6710" y="2012"/>
                      <a:pt x="6557" y="2020"/>
                      <a:pt x="6404" y="2020"/>
                    </a:cubicBezTo>
                    <a:cubicBezTo>
                      <a:pt x="5409" y="2020"/>
                      <a:pt x="4368" y="1695"/>
                      <a:pt x="4146" y="1618"/>
                    </a:cubicBezTo>
                    <a:lnTo>
                      <a:pt x="4143" y="1615"/>
                    </a:lnTo>
                    <a:cubicBezTo>
                      <a:pt x="3884" y="1534"/>
                      <a:pt x="2544" y="1099"/>
                      <a:pt x="1710" y="354"/>
                    </a:cubicBezTo>
                    <a:cubicBezTo>
                      <a:pt x="1670" y="311"/>
                      <a:pt x="1305" y="1"/>
                      <a:pt x="93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946;p42">
                <a:extLst>
                  <a:ext uri="{FF2B5EF4-FFF2-40B4-BE49-F238E27FC236}">
                    <a16:creationId xmlns:a16="http://schemas.microsoft.com/office/drawing/2014/main" id="{367060FB-41BA-3718-9FF5-09AC84045644}"/>
                  </a:ext>
                </a:extLst>
              </p:cNvPr>
              <p:cNvSpPr/>
              <p:nvPr/>
            </p:nvSpPr>
            <p:spPr>
              <a:xfrm>
                <a:off x="3612118" y="1015940"/>
                <a:ext cx="235126" cy="103502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3331" extrusionOk="0">
                    <a:moveTo>
                      <a:pt x="699" y="0"/>
                    </a:moveTo>
                    <a:cubicBezTo>
                      <a:pt x="562" y="0"/>
                      <a:pt x="431" y="61"/>
                      <a:pt x="341" y="237"/>
                    </a:cubicBezTo>
                    <a:cubicBezTo>
                      <a:pt x="1" y="909"/>
                      <a:pt x="921" y="1618"/>
                      <a:pt x="921" y="1618"/>
                    </a:cubicBezTo>
                    <a:cubicBezTo>
                      <a:pt x="1789" y="2393"/>
                      <a:pt x="3187" y="2848"/>
                      <a:pt x="3429" y="2921"/>
                    </a:cubicBezTo>
                    <a:cubicBezTo>
                      <a:pt x="3631" y="2989"/>
                      <a:pt x="4725" y="3330"/>
                      <a:pt x="5770" y="3330"/>
                    </a:cubicBezTo>
                    <a:cubicBezTo>
                      <a:pt x="5925" y="3330"/>
                      <a:pt x="6078" y="3323"/>
                      <a:pt x="6228" y="3306"/>
                    </a:cubicBezTo>
                    <a:cubicBezTo>
                      <a:pt x="6228" y="3306"/>
                      <a:pt x="7385" y="3264"/>
                      <a:pt x="7497" y="2513"/>
                    </a:cubicBezTo>
                    <a:cubicBezTo>
                      <a:pt x="7566" y="2041"/>
                      <a:pt x="7049" y="1983"/>
                      <a:pt x="6789" y="1983"/>
                    </a:cubicBezTo>
                    <a:cubicBezTo>
                      <a:pt x="6704" y="1983"/>
                      <a:pt x="6646" y="1989"/>
                      <a:pt x="6646" y="1989"/>
                    </a:cubicBezTo>
                    <a:cubicBezTo>
                      <a:pt x="6493" y="2007"/>
                      <a:pt x="6336" y="2015"/>
                      <a:pt x="6178" y="2015"/>
                    </a:cubicBezTo>
                    <a:cubicBezTo>
                      <a:pt x="5138" y="2015"/>
                      <a:pt x="4054" y="1672"/>
                      <a:pt x="3848" y="1607"/>
                    </a:cubicBezTo>
                    <a:cubicBezTo>
                      <a:pt x="3605" y="1534"/>
                      <a:pt x="2208" y="1082"/>
                      <a:pt x="1340" y="298"/>
                    </a:cubicBezTo>
                    <a:cubicBezTo>
                      <a:pt x="1340" y="298"/>
                      <a:pt x="1003" y="0"/>
                      <a:pt x="6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947;p42">
                <a:extLst>
                  <a:ext uri="{FF2B5EF4-FFF2-40B4-BE49-F238E27FC236}">
                    <a16:creationId xmlns:a16="http://schemas.microsoft.com/office/drawing/2014/main" id="{89B9D7C8-9E37-BF9E-A20E-D27BD8C1570E}"/>
                  </a:ext>
                </a:extLst>
              </p:cNvPr>
              <p:cNvSpPr/>
              <p:nvPr/>
            </p:nvSpPr>
            <p:spPr>
              <a:xfrm>
                <a:off x="3604754" y="1009601"/>
                <a:ext cx="247710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7972" h="3742" extrusionOk="0">
                    <a:moveTo>
                      <a:pt x="938" y="407"/>
                    </a:moveTo>
                    <a:cubicBezTo>
                      <a:pt x="1105" y="407"/>
                      <a:pt x="1345" y="572"/>
                      <a:pt x="1449" y="656"/>
                    </a:cubicBezTo>
                    <a:cubicBezTo>
                      <a:pt x="2341" y="1459"/>
                      <a:pt x="3750" y="1914"/>
                      <a:pt x="4029" y="2003"/>
                    </a:cubicBezTo>
                    <a:cubicBezTo>
                      <a:pt x="4271" y="2081"/>
                      <a:pt x="5366" y="2423"/>
                      <a:pt x="6429" y="2423"/>
                    </a:cubicBezTo>
                    <a:cubicBezTo>
                      <a:pt x="6591" y="2423"/>
                      <a:pt x="6753" y="2415"/>
                      <a:pt x="6911" y="2397"/>
                    </a:cubicBezTo>
                    <a:cubicBezTo>
                      <a:pt x="6945" y="2393"/>
                      <a:pt x="6989" y="2390"/>
                      <a:pt x="7038" y="2390"/>
                    </a:cubicBezTo>
                    <a:cubicBezTo>
                      <a:pt x="7198" y="2390"/>
                      <a:pt x="7411" y="2417"/>
                      <a:pt x="7502" y="2511"/>
                    </a:cubicBezTo>
                    <a:cubicBezTo>
                      <a:pt x="7522" y="2539"/>
                      <a:pt x="7558" y="2581"/>
                      <a:pt x="7539" y="2690"/>
                    </a:cubicBezTo>
                    <a:cubicBezTo>
                      <a:pt x="7455" y="3261"/>
                      <a:pt x="6473" y="3309"/>
                      <a:pt x="6462" y="3309"/>
                    </a:cubicBezTo>
                    <a:lnTo>
                      <a:pt x="6445" y="3314"/>
                    </a:lnTo>
                    <a:cubicBezTo>
                      <a:pt x="6299" y="3331"/>
                      <a:pt x="6149" y="3339"/>
                      <a:pt x="5998" y="3339"/>
                    </a:cubicBezTo>
                    <a:cubicBezTo>
                      <a:pt x="4998" y="3339"/>
                      <a:pt x="3953" y="3013"/>
                      <a:pt x="3725" y="2938"/>
                    </a:cubicBezTo>
                    <a:cubicBezTo>
                      <a:pt x="3463" y="2857"/>
                      <a:pt x="2126" y="2422"/>
                      <a:pt x="1295" y="1674"/>
                    </a:cubicBezTo>
                    <a:lnTo>
                      <a:pt x="1281" y="1663"/>
                    </a:lnTo>
                    <a:cubicBezTo>
                      <a:pt x="1273" y="1657"/>
                      <a:pt x="500" y="1049"/>
                      <a:pt x="759" y="533"/>
                    </a:cubicBezTo>
                    <a:cubicBezTo>
                      <a:pt x="810" y="438"/>
                      <a:pt x="863" y="419"/>
                      <a:pt x="896" y="410"/>
                    </a:cubicBezTo>
                    <a:cubicBezTo>
                      <a:pt x="910" y="410"/>
                      <a:pt x="924" y="407"/>
                      <a:pt x="938" y="407"/>
                    </a:cubicBezTo>
                    <a:close/>
                    <a:moveTo>
                      <a:pt x="938" y="1"/>
                    </a:moveTo>
                    <a:cubicBezTo>
                      <a:pt x="900" y="1"/>
                      <a:pt x="862" y="4"/>
                      <a:pt x="824" y="11"/>
                    </a:cubicBezTo>
                    <a:cubicBezTo>
                      <a:pt x="698" y="39"/>
                      <a:pt x="520" y="115"/>
                      <a:pt x="400" y="349"/>
                    </a:cubicBezTo>
                    <a:cubicBezTo>
                      <a:pt x="1" y="1138"/>
                      <a:pt x="930" y="1900"/>
                      <a:pt x="1027" y="1978"/>
                    </a:cubicBezTo>
                    <a:cubicBezTo>
                      <a:pt x="1926" y="2779"/>
                      <a:pt x="3334" y="3236"/>
                      <a:pt x="3602" y="3320"/>
                    </a:cubicBezTo>
                    <a:cubicBezTo>
                      <a:pt x="3839" y="3401"/>
                      <a:pt x="4939" y="3741"/>
                      <a:pt x="6004" y="3741"/>
                    </a:cubicBezTo>
                    <a:cubicBezTo>
                      <a:pt x="6166" y="3741"/>
                      <a:pt x="6325" y="3736"/>
                      <a:pt x="6479" y="3719"/>
                    </a:cubicBezTo>
                    <a:cubicBezTo>
                      <a:pt x="6601" y="3711"/>
                      <a:pt x="7804" y="3627"/>
                      <a:pt x="7932" y="2751"/>
                    </a:cubicBezTo>
                    <a:cubicBezTo>
                      <a:pt x="7971" y="2491"/>
                      <a:pt x="7873" y="2327"/>
                      <a:pt x="7784" y="2232"/>
                    </a:cubicBezTo>
                    <a:cubicBezTo>
                      <a:pt x="7580" y="2022"/>
                      <a:pt x="7231" y="1988"/>
                      <a:pt x="7023" y="1988"/>
                    </a:cubicBezTo>
                    <a:cubicBezTo>
                      <a:pt x="6939" y="1988"/>
                      <a:pt x="6877" y="1993"/>
                      <a:pt x="6858" y="1995"/>
                    </a:cubicBezTo>
                    <a:cubicBezTo>
                      <a:pt x="6714" y="2012"/>
                      <a:pt x="6566" y="2019"/>
                      <a:pt x="6417" y="2019"/>
                    </a:cubicBezTo>
                    <a:cubicBezTo>
                      <a:pt x="5385" y="2019"/>
                      <a:pt x="4283" y="1665"/>
                      <a:pt x="4146" y="1618"/>
                    </a:cubicBezTo>
                    <a:lnTo>
                      <a:pt x="4143" y="1615"/>
                    </a:lnTo>
                    <a:cubicBezTo>
                      <a:pt x="3884" y="1535"/>
                      <a:pt x="2545" y="1099"/>
                      <a:pt x="1711" y="352"/>
                    </a:cubicBezTo>
                    <a:cubicBezTo>
                      <a:pt x="1670" y="311"/>
                      <a:pt x="1307" y="1"/>
                      <a:pt x="93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948;p42">
                <a:extLst>
                  <a:ext uri="{FF2B5EF4-FFF2-40B4-BE49-F238E27FC236}">
                    <a16:creationId xmlns:a16="http://schemas.microsoft.com/office/drawing/2014/main" id="{96001DFB-DE06-C9AF-BFDE-9BCE42FDD9DB}"/>
                  </a:ext>
                </a:extLst>
              </p:cNvPr>
              <p:cNvSpPr/>
              <p:nvPr/>
            </p:nvSpPr>
            <p:spPr>
              <a:xfrm>
                <a:off x="3525956" y="746671"/>
                <a:ext cx="51456" cy="31166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003" extrusionOk="0">
                    <a:moveTo>
                      <a:pt x="1499" y="1"/>
                    </a:moveTo>
                    <a:lnTo>
                      <a:pt x="1" y="631"/>
                    </a:lnTo>
                    <a:lnTo>
                      <a:pt x="160" y="1002"/>
                    </a:lnTo>
                    <a:lnTo>
                      <a:pt x="1655" y="372"/>
                    </a:lnTo>
                    <a:lnTo>
                      <a:pt x="149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949;p42">
                <a:extLst>
                  <a:ext uri="{FF2B5EF4-FFF2-40B4-BE49-F238E27FC236}">
                    <a16:creationId xmlns:a16="http://schemas.microsoft.com/office/drawing/2014/main" id="{8E73B281-A77E-3504-C9FC-1AF814E8DE69}"/>
                  </a:ext>
                </a:extLst>
              </p:cNvPr>
              <p:cNvSpPr/>
              <p:nvPr/>
            </p:nvSpPr>
            <p:spPr>
              <a:xfrm>
                <a:off x="3544506" y="503782"/>
                <a:ext cx="47634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3" h="835" extrusionOk="0">
                    <a:moveTo>
                      <a:pt x="123" y="1"/>
                    </a:moveTo>
                    <a:lnTo>
                      <a:pt x="1" y="386"/>
                    </a:lnTo>
                    <a:lnTo>
                      <a:pt x="1410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950;p42">
                <a:extLst>
                  <a:ext uri="{FF2B5EF4-FFF2-40B4-BE49-F238E27FC236}">
                    <a16:creationId xmlns:a16="http://schemas.microsoft.com/office/drawing/2014/main" id="{E47377AC-038A-4FFB-0C46-6A975FC4CBFD}"/>
                  </a:ext>
                </a:extLst>
              </p:cNvPr>
              <p:cNvSpPr/>
              <p:nvPr/>
            </p:nvSpPr>
            <p:spPr>
              <a:xfrm>
                <a:off x="3706173" y="290722"/>
                <a:ext cx="37660" cy="5142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655" extrusionOk="0">
                    <a:moveTo>
                      <a:pt x="349" y="1"/>
                    </a:moveTo>
                    <a:lnTo>
                      <a:pt x="1" y="207"/>
                    </a:lnTo>
                    <a:lnTo>
                      <a:pt x="866" y="1655"/>
                    </a:lnTo>
                    <a:lnTo>
                      <a:pt x="1211" y="1446"/>
                    </a:lnTo>
                    <a:lnTo>
                      <a:pt x="349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951;p42">
                <a:extLst>
                  <a:ext uri="{FF2B5EF4-FFF2-40B4-BE49-F238E27FC236}">
                    <a16:creationId xmlns:a16="http://schemas.microsoft.com/office/drawing/2014/main" id="{706F9D4B-2E38-B31A-5C18-0E266242F1D5}"/>
                  </a:ext>
                </a:extLst>
              </p:cNvPr>
              <p:cNvSpPr/>
              <p:nvPr/>
            </p:nvSpPr>
            <p:spPr>
              <a:xfrm>
                <a:off x="4050326" y="902465"/>
                <a:ext cx="37287" cy="49592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596" extrusionOk="0">
                    <a:moveTo>
                      <a:pt x="343" y="0"/>
                    </a:moveTo>
                    <a:lnTo>
                      <a:pt x="0" y="215"/>
                    </a:lnTo>
                    <a:lnTo>
                      <a:pt x="857" y="1596"/>
                    </a:lnTo>
                    <a:lnTo>
                      <a:pt x="1200" y="1381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952;p42">
                <a:extLst>
                  <a:ext uri="{FF2B5EF4-FFF2-40B4-BE49-F238E27FC236}">
                    <a16:creationId xmlns:a16="http://schemas.microsoft.com/office/drawing/2014/main" id="{30FA6252-CE3F-95F5-13FF-33E9308B84ED}"/>
                  </a:ext>
                </a:extLst>
              </p:cNvPr>
              <p:cNvSpPr/>
              <p:nvPr/>
            </p:nvSpPr>
            <p:spPr>
              <a:xfrm>
                <a:off x="4173682" y="703760"/>
                <a:ext cx="47603" cy="25946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835" extrusionOk="0">
                    <a:moveTo>
                      <a:pt x="123" y="1"/>
                    </a:moveTo>
                    <a:lnTo>
                      <a:pt x="0" y="386"/>
                    </a:lnTo>
                    <a:lnTo>
                      <a:pt x="1409" y="835"/>
                    </a:lnTo>
                    <a:lnTo>
                      <a:pt x="1532" y="450"/>
                    </a:lnTo>
                    <a:lnTo>
                      <a:pt x="123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953;p42">
                <a:extLst>
                  <a:ext uri="{FF2B5EF4-FFF2-40B4-BE49-F238E27FC236}">
                    <a16:creationId xmlns:a16="http://schemas.microsoft.com/office/drawing/2014/main" id="{416F5DAB-CFE3-D741-88DC-F945DBCAB176}"/>
                  </a:ext>
                </a:extLst>
              </p:cNvPr>
              <p:cNvSpPr/>
              <p:nvPr/>
            </p:nvSpPr>
            <p:spPr>
              <a:xfrm>
                <a:off x="4158674" y="446392"/>
                <a:ext cx="52979" cy="3271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1053" extrusionOk="0">
                    <a:moveTo>
                      <a:pt x="1540" y="1"/>
                    </a:moveTo>
                    <a:lnTo>
                      <a:pt x="0" y="682"/>
                    </a:lnTo>
                    <a:lnTo>
                      <a:pt x="165" y="1053"/>
                    </a:lnTo>
                    <a:lnTo>
                      <a:pt x="1705" y="372"/>
                    </a:lnTo>
                    <a:lnTo>
                      <a:pt x="154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954;p42">
                <a:extLst>
                  <a:ext uri="{FF2B5EF4-FFF2-40B4-BE49-F238E27FC236}">
                    <a16:creationId xmlns:a16="http://schemas.microsoft.com/office/drawing/2014/main" id="{91AACBB9-6ACF-5519-702D-9135DFA4878D}"/>
                  </a:ext>
                </a:extLst>
              </p:cNvPr>
              <p:cNvSpPr/>
              <p:nvPr/>
            </p:nvSpPr>
            <p:spPr>
              <a:xfrm>
                <a:off x="3958260" y="281462"/>
                <a:ext cx="27592" cy="5273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697" extrusionOk="0">
                    <a:moveTo>
                      <a:pt x="503" y="0"/>
                    </a:moveTo>
                    <a:lnTo>
                      <a:pt x="0" y="1573"/>
                    </a:lnTo>
                    <a:lnTo>
                      <a:pt x="385" y="1696"/>
                    </a:lnTo>
                    <a:lnTo>
                      <a:pt x="888" y="123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985;p42">
            <a:extLst>
              <a:ext uri="{FF2B5EF4-FFF2-40B4-BE49-F238E27FC236}">
                <a16:creationId xmlns:a16="http://schemas.microsoft.com/office/drawing/2014/main" id="{296B4E2A-3244-17F8-03D3-3C0CD19F4F53}"/>
              </a:ext>
            </a:extLst>
          </p:cNvPr>
          <p:cNvGrpSpPr/>
          <p:nvPr/>
        </p:nvGrpSpPr>
        <p:grpSpPr>
          <a:xfrm>
            <a:off x="1092392" y="1210718"/>
            <a:ext cx="597336" cy="649602"/>
            <a:chOff x="3190114" y="2286778"/>
            <a:chExt cx="764150" cy="831012"/>
          </a:xfrm>
        </p:grpSpPr>
        <p:sp>
          <p:nvSpPr>
            <p:cNvPr id="44" name="Google Shape;5986;p42">
              <a:extLst>
                <a:ext uri="{FF2B5EF4-FFF2-40B4-BE49-F238E27FC236}">
                  <a16:creationId xmlns:a16="http://schemas.microsoft.com/office/drawing/2014/main" id="{CBACEC8E-B123-D303-EFA5-E228330A92BC}"/>
                </a:ext>
              </a:extLst>
            </p:cNvPr>
            <p:cNvSpPr/>
            <p:nvPr/>
          </p:nvSpPr>
          <p:spPr>
            <a:xfrm>
              <a:off x="3190114" y="2286778"/>
              <a:ext cx="764150" cy="831012"/>
            </a:xfrm>
            <a:custGeom>
              <a:avLst/>
              <a:gdLst/>
              <a:ahLst/>
              <a:cxnLst/>
              <a:rect l="l" t="t" r="r" b="b"/>
              <a:pathLst>
                <a:path w="24652" h="26809" extrusionOk="0">
                  <a:moveTo>
                    <a:pt x="10184" y="1"/>
                  </a:moveTo>
                  <a:cubicBezTo>
                    <a:pt x="4568" y="1"/>
                    <a:pt x="1" y="4571"/>
                    <a:pt x="1" y="10184"/>
                  </a:cubicBezTo>
                  <a:cubicBezTo>
                    <a:pt x="1" y="12745"/>
                    <a:pt x="958" y="15191"/>
                    <a:pt x="2701" y="17083"/>
                  </a:cubicBezTo>
                  <a:cubicBezTo>
                    <a:pt x="4250" y="18759"/>
                    <a:pt x="6286" y="19859"/>
                    <a:pt x="8510" y="20227"/>
                  </a:cubicBezTo>
                  <a:cubicBezTo>
                    <a:pt x="9338" y="21340"/>
                    <a:pt x="10337" y="22339"/>
                    <a:pt x="11481" y="23198"/>
                  </a:cubicBezTo>
                  <a:cubicBezTo>
                    <a:pt x="12563" y="24015"/>
                    <a:pt x="13777" y="24710"/>
                    <a:pt x="15094" y="25262"/>
                  </a:cubicBezTo>
                  <a:cubicBezTo>
                    <a:pt x="17387" y="26233"/>
                    <a:pt x="19175" y="26442"/>
                    <a:pt x="19256" y="26448"/>
                  </a:cubicBezTo>
                  <a:lnTo>
                    <a:pt x="22492" y="26802"/>
                  </a:lnTo>
                  <a:cubicBezTo>
                    <a:pt x="22529" y="26806"/>
                    <a:pt x="22566" y="26808"/>
                    <a:pt x="22602" y="26808"/>
                  </a:cubicBezTo>
                  <a:cubicBezTo>
                    <a:pt x="23418" y="26808"/>
                    <a:pt x="23840" y="25773"/>
                    <a:pt x="23198" y="25207"/>
                  </a:cubicBezTo>
                  <a:lnTo>
                    <a:pt x="20757" y="23050"/>
                  </a:lnTo>
                  <a:cubicBezTo>
                    <a:pt x="19563" y="22007"/>
                    <a:pt x="18765" y="20735"/>
                    <a:pt x="18246" y="19638"/>
                  </a:cubicBezTo>
                  <a:cubicBezTo>
                    <a:pt x="19783" y="19019"/>
                    <a:pt x="21164" y="18023"/>
                    <a:pt x="22252" y="16731"/>
                  </a:cubicBezTo>
                  <a:cubicBezTo>
                    <a:pt x="23801" y="14890"/>
                    <a:pt x="24652" y="12566"/>
                    <a:pt x="24652" y="10184"/>
                  </a:cubicBezTo>
                  <a:cubicBezTo>
                    <a:pt x="24652" y="4571"/>
                    <a:pt x="20082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" name="Google Shape;5987;p42">
              <a:extLst>
                <a:ext uri="{FF2B5EF4-FFF2-40B4-BE49-F238E27FC236}">
                  <a16:creationId xmlns:a16="http://schemas.microsoft.com/office/drawing/2014/main" id="{1C69654C-E3C0-6539-8AD5-A8069CB6099B}"/>
                </a:ext>
              </a:extLst>
            </p:cNvPr>
            <p:cNvGrpSpPr/>
            <p:nvPr/>
          </p:nvGrpSpPr>
          <p:grpSpPr>
            <a:xfrm>
              <a:off x="3241896" y="2345041"/>
              <a:ext cx="657618" cy="715973"/>
              <a:chOff x="3241896" y="2345041"/>
              <a:chExt cx="657618" cy="715973"/>
            </a:xfrm>
          </p:grpSpPr>
          <p:sp>
            <p:nvSpPr>
              <p:cNvPr id="46" name="Google Shape;5988;p42">
                <a:extLst>
                  <a:ext uri="{FF2B5EF4-FFF2-40B4-BE49-F238E27FC236}">
                    <a16:creationId xmlns:a16="http://schemas.microsoft.com/office/drawing/2014/main" id="{9630AEA1-CB9C-FE60-04E0-AC2BCA449A5A}"/>
                  </a:ext>
                </a:extLst>
              </p:cNvPr>
              <p:cNvSpPr/>
              <p:nvPr/>
            </p:nvSpPr>
            <p:spPr>
              <a:xfrm>
                <a:off x="3248049" y="2351379"/>
                <a:ext cx="644972" cy="701058"/>
              </a:xfrm>
              <a:custGeom>
                <a:avLst/>
                <a:gdLst/>
                <a:ahLst/>
                <a:cxnLst/>
                <a:rect l="l" t="t" r="r" b="b"/>
                <a:pathLst>
                  <a:path w="20757" h="22562" extrusionOk="0">
                    <a:moveTo>
                      <a:pt x="8236" y="0"/>
                    </a:moveTo>
                    <a:cubicBezTo>
                      <a:pt x="3689" y="0"/>
                      <a:pt x="3" y="3686"/>
                      <a:pt x="1" y="8233"/>
                    </a:cubicBezTo>
                    <a:cubicBezTo>
                      <a:pt x="1" y="12585"/>
                      <a:pt x="3379" y="16150"/>
                      <a:pt x="7659" y="16446"/>
                    </a:cubicBezTo>
                    <a:cubicBezTo>
                      <a:pt x="11174" y="21858"/>
                      <a:pt x="17523" y="22561"/>
                      <a:pt x="17523" y="22561"/>
                    </a:cubicBezTo>
                    <a:cubicBezTo>
                      <a:pt x="15222" y="20547"/>
                      <a:pt x="14170" y="17913"/>
                      <a:pt x="13718" y="16379"/>
                    </a:cubicBezTo>
                    <a:cubicBezTo>
                      <a:pt x="17702" y="15802"/>
                      <a:pt x="20757" y="12373"/>
                      <a:pt x="20757" y="8233"/>
                    </a:cubicBezTo>
                    <a:cubicBezTo>
                      <a:pt x="20757" y="3686"/>
                      <a:pt x="17071" y="0"/>
                      <a:pt x="12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989;p42">
                <a:extLst>
                  <a:ext uri="{FF2B5EF4-FFF2-40B4-BE49-F238E27FC236}">
                    <a16:creationId xmlns:a16="http://schemas.microsoft.com/office/drawing/2014/main" id="{E143260C-1DA5-A372-7FD4-59A4EB53AB48}"/>
                  </a:ext>
                </a:extLst>
              </p:cNvPr>
              <p:cNvSpPr/>
              <p:nvPr/>
            </p:nvSpPr>
            <p:spPr>
              <a:xfrm>
                <a:off x="3241896" y="2345041"/>
                <a:ext cx="657618" cy="715973"/>
              </a:xfrm>
              <a:custGeom>
                <a:avLst/>
                <a:gdLst/>
                <a:ahLst/>
                <a:cxnLst/>
                <a:rect l="l" t="t" r="r" b="b"/>
                <a:pathLst>
                  <a:path w="21164" h="23042" extrusionOk="0">
                    <a:moveTo>
                      <a:pt x="12711" y="405"/>
                    </a:moveTo>
                    <a:cubicBezTo>
                      <a:pt x="17138" y="405"/>
                      <a:pt x="20745" y="4012"/>
                      <a:pt x="20745" y="8440"/>
                    </a:cubicBezTo>
                    <a:cubicBezTo>
                      <a:pt x="20745" y="12401"/>
                      <a:pt x="17797" y="15816"/>
                      <a:pt x="13885" y="16388"/>
                    </a:cubicBezTo>
                    <a:lnTo>
                      <a:pt x="13657" y="16424"/>
                    </a:lnTo>
                    <a:lnTo>
                      <a:pt x="13721" y="16647"/>
                    </a:lnTo>
                    <a:cubicBezTo>
                      <a:pt x="14117" y="17992"/>
                      <a:pt x="15060" y="20450"/>
                      <a:pt x="17088" y="22458"/>
                    </a:cubicBezTo>
                    <a:cubicBezTo>
                      <a:pt x="15392" y="22110"/>
                      <a:pt x="10792" y="20804"/>
                      <a:pt x="8027" y="16544"/>
                    </a:cubicBezTo>
                    <a:lnTo>
                      <a:pt x="7971" y="16460"/>
                    </a:lnTo>
                    <a:lnTo>
                      <a:pt x="7871" y="16455"/>
                    </a:lnTo>
                    <a:cubicBezTo>
                      <a:pt x="3683" y="16162"/>
                      <a:pt x="400" y="12644"/>
                      <a:pt x="400" y="8440"/>
                    </a:cubicBezTo>
                    <a:cubicBezTo>
                      <a:pt x="400" y="4012"/>
                      <a:pt x="4007" y="405"/>
                      <a:pt x="8434" y="405"/>
                    </a:cubicBezTo>
                    <a:close/>
                    <a:moveTo>
                      <a:pt x="8440" y="1"/>
                    </a:moveTo>
                    <a:cubicBezTo>
                      <a:pt x="3786" y="1"/>
                      <a:pt x="1" y="3789"/>
                      <a:pt x="1" y="8440"/>
                    </a:cubicBezTo>
                    <a:cubicBezTo>
                      <a:pt x="1" y="12820"/>
                      <a:pt x="3393" y="16497"/>
                      <a:pt x="7745" y="16848"/>
                    </a:cubicBezTo>
                    <a:cubicBezTo>
                      <a:pt x="11280" y="22202"/>
                      <a:pt x="17638" y="22966"/>
                      <a:pt x="17702" y="22972"/>
                    </a:cubicBezTo>
                    <a:lnTo>
                      <a:pt x="18343" y="23041"/>
                    </a:lnTo>
                    <a:lnTo>
                      <a:pt x="18343" y="23041"/>
                    </a:lnTo>
                    <a:lnTo>
                      <a:pt x="17861" y="22617"/>
                    </a:lnTo>
                    <a:cubicBezTo>
                      <a:pt x="15682" y="20706"/>
                      <a:pt x="14639" y="18204"/>
                      <a:pt x="14187" y="16750"/>
                    </a:cubicBezTo>
                    <a:cubicBezTo>
                      <a:pt x="18182" y="16053"/>
                      <a:pt x="21164" y="12521"/>
                      <a:pt x="21164" y="8440"/>
                    </a:cubicBezTo>
                    <a:cubicBezTo>
                      <a:pt x="21164" y="3786"/>
                      <a:pt x="17375" y="1"/>
                      <a:pt x="1272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990;p42">
                <a:extLst>
                  <a:ext uri="{FF2B5EF4-FFF2-40B4-BE49-F238E27FC236}">
                    <a16:creationId xmlns:a16="http://schemas.microsoft.com/office/drawing/2014/main" id="{2EA7355E-07B3-5BA2-FDC7-AF385F9815CF}"/>
                  </a:ext>
                </a:extLst>
              </p:cNvPr>
              <p:cNvSpPr/>
              <p:nvPr/>
            </p:nvSpPr>
            <p:spPr>
              <a:xfrm>
                <a:off x="3461047" y="2460255"/>
                <a:ext cx="232764" cy="295064"/>
              </a:xfrm>
              <a:custGeom>
                <a:avLst/>
                <a:gdLst/>
                <a:ahLst/>
                <a:cxnLst/>
                <a:rect l="l" t="t" r="r" b="b"/>
                <a:pathLst>
                  <a:path w="7491" h="9496" extrusionOk="0">
                    <a:moveTo>
                      <a:pt x="3435" y="1638"/>
                    </a:moveTo>
                    <a:cubicBezTo>
                      <a:pt x="3610" y="1638"/>
                      <a:pt x="4151" y="1697"/>
                      <a:pt x="4151" y="2427"/>
                    </a:cubicBezTo>
                    <a:cubicBezTo>
                      <a:pt x="4151" y="3156"/>
                      <a:pt x="3578" y="3216"/>
                      <a:pt x="3388" y="3216"/>
                    </a:cubicBezTo>
                    <a:cubicBezTo>
                      <a:pt x="3351" y="3216"/>
                      <a:pt x="3328" y="3214"/>
                      <a:pt x="3328" y="3214"/>
                    </a:cubicBezTo>
                    <a:lnTo>
                      <a:pt x="2037" y="3214"/>
                    </a:lnTo>
                    <a:lnTo>
                      <a:pt x="2037" y="1641"/>
                    </a:lnTo>
                    <a:lnTo>
                      <a:pt x="3381" y="1641"/>
                    </a:lnTo>
                    <a:cubicBezTo>
                      <a:pt x="3381" y="1641"/>
                      <a:pt x="3401" y="1638"/>
                      <a:pt x="3435" y="1638"/>
                    </a:cubicBezTo>
                    <a:close/>
                    <a:moveTo>
                      <a:pt x="3716" y="5449"/>
                    </a:moveTo>
                    <a:cubicBezTo>
                      <a:pt x="4096" y="5449"/>
                      <a:pt x="5072" y="5546"/>
                      <a:pt x="5072" y="6553"/>
                    </a:cubicBezTo>
                    <a:cubicBezTo>
                      <a:pt x="5072" y="7559"/>
                      <a:pt x="4102" y="7658"/>
                      <a:pt x="3720" y="7658"/>
                    </a:cubicBezTo>
                    <a:cubicBezTo>
                      <a:pt x="3627" y="7658"/>
                      <a:pt x="3568" y="7653"/>
                      <a:pt x="3568" y="7653"/>
                    </a:cubicBezTo>
                    <a:lnTo>
                      <a:pt x="2037" y="7653"/>
                    </a:lnTo>
                    <a:lnTo>
                      <a:pt x="2037" y="5454"/>
                    </a:lnTo>
                    <a:lnTo>
                      <a:pt x="3568" y="5454"/>
                    </a:lnTo>
                    <a:cubicBezTo>
                      <a:pt x="3568" y="5454"/>
                      <a:pt x="3625" y="5449"/>
                      <a:pt x="3716" y="5449"/>
                    </a:cubicBezTo>
                    <a:close/>
                    <a:moveTo>
                      <a:pt x="0" y="0"/>
                    </a:moveTo>
                    <a:lnTo>
                      <a:pt x="0" y="9491"/>
                    </a:lnTo>
                    <a:lnTo>
                      <a:pt x="3819" y="9491"/>
                    </a:lnTo>
                    <a:cubicBezTo>
                      <a:pt x="3819" y="9491"/>
                      <a:pt x="3892" y="9496"/>
                      <a:pt x="4017" y="9496"/>
                    </a:cubicBezTo>
                    <a:cubicBezTo>
                      <a:pt x="4779" y="9496"/>
                      <a:pt x="7488" y="9313"/>
                      <a:pt x="7488" y="6707"/>
                    </a:cubicBezTo>
                    <a:cubicBezTo>
                      <a:pt x="7491" y="4614"/>
                      <a:pt x="6355" y="4196"/>
                      <a:pt x="5518" y="4082"/>
                    </a:cubicBezTo>
                    <a:cubicBezTo>
                      <a:pt x="5845" y="3805"/>
                      <a:pt x="6277" y="3337"/>
                      <a:pt x="6277" y="2246"/>
                    </a:cubicBezTo>
                    <a:cubicBezTo>
                      <a:pt x="6277" y="1984"/>
                      <a:pt x="6219" y="0"/>
                      <a:pt x="3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991;p42">
                <a:extLst>
                  <a:ext uri="{FF2B5EF4-FFF2-40B4-BE49-F238E27FC236}">
                    <a16:creationId xmlns:a16="http://schemas.microsoft.com/office/drawing/2014/main" id="{033C141E-A79F-5317-B1C6-0A5DCD979E7C}"/>
                  </a:ext>
                </a:extLst>
              </p:cNvPr>
              <p:cNvSpPr/>
              <p:nvPr/>
            </p:nvSpPr>
            <p:spPr>
              <a:xfrm>
                <a:off x="3454801" y="2454010"/>
                <a:ext cx="245348" cy="307773"/>
              </a:xfrm>
              <a:custGeom>
                <a:avLst/>
                <a:gdLst/>
                <a:ahLst/>
                <a:cxnLst/>
                <a:rect l="l" t="t" r="r" b="b"/>
                <a:pathLst>
                  <a:path w="7896" h="9905" extrusionOk="0">
                    <a:moveTo>
                      <a:pt x="3629" y="2042"/>
                    </a:moveTo>
                    <a:cubicBezTo>
                      <a:pt x="3692" y="2042"/>
                      <a:pt x="3869" y="2053"/>
                      <a:pt x="3993" y="2165"/>
                    </a:cubicBezTo>
                    <a:cubicBezTo>
                      <a:pt x="4099" y="2263"/>
                      <a:pt x="4149" y="2419"/>
                      <a:pt x="4149" y="2631"/>
                    </a:cubicBezTo>
                    <a:cubicBezTo>
                      <a:pt x="4149" y="2838"/>
                      <a:pt x="4099" y="2988"/>
                      <a:pt x="3993" y="3086"/>
                    </a:cubicBezTo>
                    <a:cubicBezTo>
                      <a:pt x="3856" y="3211"/>
                      <a:pt x="3660" y="3223"/>
                      <a:pt x="3585" y="3223"/>
                    </a:cubicBezTo>
                    <a:cubicBezTo>
                      <a:pt x="3566" y="3223"/>
                      <a:pt x="3555" y="3223"/>
                      <a:pt x="3555" y="3223"/>
                    </a:cubicBezTo>
                    <a:cubicBezTo>
                      <a:pt x="3546" y="3217"/>
                      <a:pt x="3541" y="3217"/>
                      <a:pt x="3532" y="3217"/>
                    </a:cubicBezTo>
                    <a:lnTo>
                      <a:pt x="2441" y="3217"/>
                    </a:lnTo>
                    <a:lnTo>
                      <a:pt x="2444" y="2045"/>
                    </a:lnTo>
                    <a:lnTo>
                      <a:pt x="3585" y="2045"/>
                    </a:lnTo>
                    <a:cubicBezTo>
                      <a:pt x="3591" y="2045"/>
                      <a:pt x="3599" y="2042"/>
                      <a:pt x="3605" y="2042"/>
                    </a:cubicBezTo>
                    <a:cubicBezTo>
                      <a:pt x="3605" y="2042"/>
                      <a:pt x="3614" y="2042"/>
                      <a:pt x="3629" y="2042"/>
                    </a:cubicBezTo>
                    <a:close/>
                    <a:moveTo>
                      <a:pt x="3638" y="1636"/>
                    </a:moveTo>
                    <a:cubicBezTo>
                      <a:pt x="3611" y="1636"/>
                      <a:pt x="3590" y="1637"/>
                      <a:pt x="3577" y="1638"/>
                    </a:cubicBezTo>
                    <a:lnTo>
                      <a:pt x="2243" y="1638"/>
                    </a:lnTo>
                    <a:cubicBezTo>
                      <a:pt x="2132" y="1638"/>
                      <a:pt x="2040" y="1730"/>
                      <a:pt x="2040" y="1842"/>
                    </a:cubicBezTo>
                    <a:lnTo>
                      <a:pt x="2040" y="3418"/>
                    </a:lnTo>
                    <a:cubicBezTo>
                      <a:pt x="2040" y="3529"/>
                      <a:pt x="2132" y="3619"/>
                      <a:pt x="2243" y="3619"/>
                    </a:cubicBezTo>
                    <a:lnTo>
                      <a:pt x="3527" y="3619"/>
                    </a:lnTo>
                    <a:cubicBezTo>
                      <a:pt x="3535" y="3619"/>
                      <a:pt x="3557" y="3621"/>
                      <a:pt x="3585" y="3621"/>
                    </a:cubicBezTo>
                    <a:cubicBezTo>
                      <a:pt x="3725" y="3621"/>
                      <a:pt x="4029" y="3599"/>
                      <a:pt x="4266" y="3382"/>
                    </a:cubicBezTo>
                    <a:cubicBezTo>
                      <a:pt x="4461" y="3209"/>
                      <a:pt x="4559" y="2952"/>
                      <a:pt x="4559" y="2628"/>
                    </a:cubicBezTo>
                    <a:cubicBezTo>
                      <a:pt x="4559" y="2294"/>
                      <a:pt x="4461" y="2037"/>
                      <a:pt x="4266" y="1858"/>
                    </a:cubicBezTo>
                    <a:cubicBezTo>
                      <a:pt x="4046" y="1662"/>
                      <a:pt x="3770" y="1636"/>
                      <a:pt x="3638" y="1636"/>
                    </a:cubicBezTo>
                    <a:close/>
                    <a:moveTo>
                      <a:pt x="3920" y="5852"/>
                    </a:moveTo>
                    <a:cubicBezTo>
                      <a:pt x="4132" y="5852"/>
                      <a:pt x="4559" y="5885"/>
                      <a:pt x="4827" y="6129"/>
                    </a:cubicBezTo>
                    <a:cubicBezTo>
                      <a:pt x="4991" y="6277"/>
                      <a:pt x="5069" y="6481"/>
                      <a:pt x="5069" y="6754"/>
                    </a:cubicBezTo>
                    <a:cubicBezTo>
                      <a:pt x="5069" y="7025"/>
                      <a:pt x="4991" y="7231"/>
                      <a:pt x="4827" y="7379"/>
                    </a:cubicBezTo>
                    <a:cubicBezTo>
                      <a:pt x="4560" y="7621"/>
                      <a:pt x="4132" y="7655"/>
                      <a:pt x="3919" y="7655"/>
                    </a:cubicBezTo>
                    <a:cubicBezTo>
                      <a:pt x="3842" y="7655"/>
                      <a:pt x="3794" y="7651"/>
                      <a:pt x="3792" y="7650"/>
                    </a:cubicBezTo>
                    <a:cubicBezTo>
                      <a:pt x="3788" y="7649"/>
                      <a:pt x="3785" y="7648"/>
                      <a:pt x="3782" y="7648"/>
                    </a:cubicBezTo>
                    <a:cubicBezTo>
                      <a:pt x="3778" y="7648"/>
                      <a:pt x="3774" y="7649"/>
                      <a:pt x="3769" y="7653"/>
                    </a:cubicBezTo>
                    <a:lnTo>
                      <a:pt x="2441" y="7653"/>
                    </a:lnTo>
                    <a:lnTo>
                      <a:pt x="2441" y="5862"/>
                    </a:lnTo>
                    <a:lnTo>
                      <a:pt x="3769" y="5862"/>
                    </a:lnTo>
                    <a:cubicBezTo>
                      <a:pt x="3778" y="5862"/>
                      <a:pt x="3783" y="5856"/>
                      <a:pt x="3792" y="5856"/>
                    </a:cubicBezTo>
                    <a:cubicBezTo>
                      <a:pt x="3793" y="5856"/>
                      <a:pt x="3842" y="5852"/>
                      <a:pt x="3920" y="5852"/>
                    </a:cubicBezTo>
                    <a:close/>
                    <a:moveTo>
                      <a:pt x="3925" y="5442"/>
                    </a:moveTo>
                    <a:cubicBezTo>
                      <a:pt x="3845" y="5442"/>
                      <a:pt x="3787" y="5446"/>
                      <a:pt x="3764" y="5449"/>
                    </a:cubicBezTo>
                    <a:lnTo>
                      <a:pt x="2238" y="5449"/>
                    </a:lnTo>
                    <a:cubicBezTo>
                      <a:pt x="2126" y="5449"/>
                      <a:pt x="2037" y="5541"/>
                      <a:pt x="2037" y="5652"/>
                    </a:cubicBezTo>
                    <a:lnTo>
                      <a:pt x="2037" y="7848"/>
                    </a:lnTo>
                    <a:cubicBezTo>
                      <a:pt x="2037" y="7960"/>
                      <a:pt x="2126" y="8052"/>
                      <a:pt x="2238" y="8052"/>
                    </a:cubicBezTo>
                    <a:lnTo>
                      <a:pt x="3764" y="8052"/>
                    </a:lnTo>
                    <a:cubicBezTo>
                      <a:pt x="3786" y="8054"/>
                      <a:pt x="3842" y="8057"/>
                      <a:pt x="3920" y="8057"/>
                    </a:cubicBezTo>
                    <a:cubicBezTo>
                      <a:pt x="4191" y="8057"/>
                      <a:pt x="4729" y="8013"/>
                      <a:pt x="5097" y="7678"/>
                    </a:cubicBezTo>
                    <a:cubicBezTo>
                      <a:pt x="5348" y="7452"/>
                      <a:pt x="5474" y="7137"/>
                      <a:pt x="5474" y="6749"/>
                    </a:cubicBezTo>
                    <a:cubicBezTo>
                      <a:pt x="5474" y="6361"/>
                      <a:pt x="5348" y="6049"/>
                      <a:pt x="5097" y="5823"/>
                    </a:cubicBezTo>
                    <a:cubicBezTo>
                      <a:pt x="4731" y="5491"/>
                      <a:pt x="4197" y="5442"/>
                      <a:pt x="3925" y="5442"/>
                    </a:cubicBezTo>
                    <a:close/>
                    <a:moveTo>
                      <a:pt x="3697" y="405"/>
                    </a:moveTo>
                    <a:cubicBezTo>
                      <a:pt x="4126" y="405"/>
                      <a:pt x="6275" y="502"/>
                      <a:pt x="6275" y="2444"/>
                    </a:cubicBezTo>
                    <a:cubicBezTo>
                      <a:pt x="6275" y="3421"/>
                      <a:pt x="5929" y="3842"/>
                      <a:pt x="5585" y="4124"/>
                    </a:cubicBezTo>
                    <a:cubicBezTo>
                      <a:pt x="5527" y="4174"/>
                      <a:pt x="5502" y="4258"/>
                      <a:pt x="5524" y="4333"/>
                    </a:cubicBezTo>
                    <a:cubicBezTo>
                      <a:pt x="5549" y="4411"/>
                      <a:pt x="5611" y="4467"/>
                      <a:pt x="5691" y="4478"/>
                    </a:cubicBezTo>
                    <a:cubicBezTo>
                      <a:pt x="6464" y="4584"/>
                      <a:pt x="7491" y="4955"/>
                      <a:pt x="7491" y="6902"/>
                    </a:cubicBezTo>
                    <a:cubicBezTo>
                      <a:pt x="7491" y="7644"/>
                      <a:pt x="7257" y="8233"/>
                      <a:pt x="6799" y="8663"/>
                    </a:cubicBezTo>
                    <a:cubicBezTo>
                      <a:pt x="5994" y="9420"/>
                      <a:pt x="4692" y="9496"/>
                      <a:pt x="4210" y="9496"/>
                    </a:cubicBezTo>
                    <a:cubicBezTo>
                      <a:pt x="4097" y="9496"/>
                      <a:pt x="4030" y="9492"/>
                      <a:pt x="4023" y="9491"/>
                    </a:cubicBezTo>
                    <a:lnTo>
                      <a:pt x="405" y="9491"/>
                    </a:lnTo>
                    <a:lnTo>
                      <a:pt x="402" y="405"/>
                    </a:lnTo>
                    <a:close/>
                    <a:moveTo>
                      <a:pt x="201" y="0"/>
                    </a:moveTo>
                    <a:cubicBezTo>
                      <a:pt x="90" y="0"/>
                      <a:pt x="0" y="90"/>
                      <a:pt x="0" y="201"/>
                    </a:cubicBezTo>
                    <a:lnTo>
                      <a:pt x="0" y="9695"/>
                    </a:lnTo>
                    <a:cubicBezTo>
                      <a:pt x="0" y="9806"/>
                      <a:pt x="90" y="9896"/>
                      <a:pt x="201" y="9896"/>
                    </a:cubicBezTo>
                    <a:lnTo>
                      <a:pt x="4018" y="9896"/>
                    </a:lnTo>
                    <a:cubicBezTo>
                      <a:pt x="4043" y="9898"/>
                      <a:pt x="4118" y="9904"/>
                      <a:pt x="4230" y="9904"/>
                    </a:cubicBezTo>
                    <a:cubicBezTo>
                      <a:pt x="4768" y="9904"/>
                      <a:pt x="6163" y="9812"/>
                      <a:pt x="7075" y="8958"/>
                    </a:cubicBezTo>
                    <a:cubicBezTo>
                      <a:pt x="7619" y="8448"/>
                      <a:pt x="7895" y="7759"/>
                      <a:pt x="7895" y="6905"/>
                    </a:cubicBezTo>
                    <a:cubicBezTo>
                      <a:pt x="7895" y="5362"/>
                      <a:pt x="7321" y="4458"/>
                      <a:pt x="6138" y="4152"/>
                    </a:cubicBezTo>
                    <a:cubicBezTo>
                      <a:pt x="6428" y="3817"/>
                      <a:pt x="6682" y="3309"/>
                      <a:pt x="6682" y="2444"/>
                    </a:cubicBezTo>
                    <a:cubicBezTo>
                      <a:pt x="6682" y="2224"/>
                      <a:pt x="6643" y="1655"/>
                      <a:pt x="6277" y="1111"/>
                    </a:cubicBezTo>
                    <a:cubicBezTo>
                      <a:pt x="5934" y="606"/>
                      <a:pt x="5209" y="0"/>
                      <a:pt x="37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" name="Google Shape;5978;p42">
            <a:extLst>
              <a:ext uri="{FF2B5EF4-FFF2-40B4-BE49-F238E27FC236}">
                <a16:creationId xmlns:a16="http://schemas.microsoft.com/office/drawing/2014/main" id="{A65D4950-3ED0-881E-DAA5-5BE611B331D5}"/>
              </a:ext>
            </a:extLst>
          </p:cNvPr>
          <p:cNvGrpSpPr/>
          <p:nvPr/>
        </p:nvGrpSpPr>
        <p:grpSpPr>
          <a:xfrm>
            <a:off x="1691467" y="968326"/>
            <a:ext cx="578679" cy="630823"/>
            <a:chOff x="3201801" y="1518992"/>
            <a:chExt cx="740282" cy="806989"/>
          </a:xfrm>
        </p:grpSpPr>
        <p:sp>
          <p:nvSpPr>
            <p:cNvPr id="51" name="Google Shape;5979;p42">
              <a:extLst>
                <a:ext uri="{FF2B5EF4-FFF2-40B4-BE49-F238E27FC236}">
                  <a16:creationId xmlns:a16="http://schemas.microsoft.com/office/drawing/2014/main" id="{3D6C7EC6-8106-1B2E-DA97-76869884AC3D}"/>
                </a:ext>
              </a:extLst>
            </p:cNvPr>
            <p:cNvSpPr/>
            <p:nvPr/>
          </p:nvSpPr>
          <p:spPr>
            <a:xfrm>
              <a:off x="3201801" y="1518992"/>
              <a:ext cx="740282" cy="806989"/>
            </a:xfrm>
            <a:custGeom>
              <a:avLst/>
              <a:gdLst/>
              <a:ahLst/>
              <a:cxnLst/>
              <a:rect l="l" t="t" r="r" b="b"/>
              <a:pathLst>
                <a:path w="23882" h="26034" extrusionOk="0">
                  <a:moveTo>
                    <a:pt x="9876" y="0"/>
                  </a:moveTo>
                  <a:cubicBezTo>
                    <a:pt x="4428" y="0"/>
                    <a:pt x="1" y="4428"/>
                    <a:pt x="1" y="9876"/>
                  </a:cubicBezTo>
                  <a:cubicBezTo>
                    <a:pt x="1" y="12183"/>
                    <a:pt x="826" y="14437"/>
                    <a:pt x="2324" y="16223"/>
                  </a:cubicBezTo>
                  <a:cubicBezTo>
                    <a:pt x="3365" y="17456"/>
                    <a:pt x="4679" y="18413"/>
                    <a:pt x="6144" y="19015"/>
                  </a:cubicBezTo>
                  <a:cubicBezTo>
                    <a:pt x="5647" y="20045"/>
                    <a:pt x="4897" y="21230"/>
                    <a:pt x="3775" y="22210"/>
                  </a:cubicBezTo>
                  <a:lnTo>
                    <a:pt x="916" y="24723"/>
                  </a:lnTo>
                  <a:cubicBezTo>
                    <a:pt x="389" y="25186"/>
                    <a:pt x="731" y="26034"/>
                    <a:pt x="1400" y="26034"/>
                  </a:cubicBezTo>
                  <a:cubicBezTo>
                    <a:pt x="1428" y="26034"/>
                    <a:pt x="1458" y="26032"/>
                    <a:pt x="1488" y="26029"/>
                  </a:cubicBezTo>
                  <a:lnTo>
                    <a:pt x="5268" y="25613"/>
                  </a:lnTo>
                  <a:cubicBezTo>
                    <a:pt x="5343" y="25605"/>
                    <a:pt x="7078" y="25407"/>
                    <a:pt x="9296" y="24469"/>
                  </a:cubicBezTo>
                  <a:cubicBezTo>
                    <a:pt x="10566" y="23931"/>
                    <a:pt x="11746" y="23259"/>
                    <a:pt x="12792" y="22472"/>
                  </a:cubicBezTo>
                  <a:cubicBezTo>
                    <a:pt x="13894" y="21643"/>
                    <a:pt x="14851" y="20686"/>
                    <a:pt x="15654" y="19615"/>
                  </a:cubicBezTo>
                  <a:cubicBezTo>
                    <a:pt x="17799" y="19250"/>
                    <a:pt x="19761" y="18184"/>
                    <a:pt x="21259" y="16563"/>
                  </a:cubicBezTo>
                  <a:cubicBezTo>
                    <a:pt x="22949" y="14730"/>
                    <a:pt x="23881" y="12353"/>
                    <a:pt x="23881" y="9876"/>
                  </a:cubicBezTo>
                  <a:cubicBezTo>
                    <a:pt x="23881" y="4428"/>
                    <a:pt x="19451" y="0"/>
                    <a:pt x="14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" name="Google Shape;5980;p42">
              <a:extLst>
                <a:ext uri="{FF2B5EF4-FFF2-40B4-BE49-F238E27FC236}">
                  <a16:creationId xmlns:a16="http://schemas.microsoft.com/office/drawing/2014/main" id="{5AD48000-AFCD-3300-2894-E1F039C8447F}"/>
                </a:ext>
              </a:extLst>
            </p:cNvPr>
            <p:cNvGrpSpPr/>
            <p:nvPr/>
          </p:nvGrpSpPr>
          <p:grpSpPr>
            <a:xfrm>
              <a:off x="3253673" y="1575296"/>
              <a:ext cx="633630" cy="690027"/>
              <a:chOff x="3253673" y="1575296"/>
              <a:chExt cx="633630" cy="690027"/>
            </a:xfrm>
          </p:grpSpPr>
          <p:sp>
            <p:nvSpPr>
              <p:cNvPr id="53" name="Google Shape;5981;p42">
                <a:extLst>
                  <a:ext uri="{FF2B5EF4-FFF2-40B4-BE49-F238E27FC236}">
                    <a16:creationId xmlns:a16="http://schemas.microsoft.com/office/drawing/2014/main" id="{8713793A-07DC-368D-DDB2-25922F278186}"/>
                  </a:ext>
                </a:extLst>
              </p:cNvPr>
              <p:cNvSpPr/>
              <p:nvPr/>
            </p:nvSpPr>
            <p:spPr>
              <a:xfrm>
                <a:off x="3259918" y="1581604"/>
                <a:ext cx="621139" cy="675330"/>
              </a:xfrm>
              <a:custGeom>
                <a:avLst/>
                <a:gdLst/>
                <a:ahLst/>
                <a:cxnLst/>
                <a:rect l="l" t="t" r="r" b="b"/>
                <a:pathLst>
                  <a:path w="19990" h="21734" extrusionOk="0">
                    <a:moveTo>
                      <a:pt x="7935" y="1"/>
                    </a:moveTo>
                    <a:cubicBezTo>
                      <a:pt x="3555" y="1"/>
                      <a:pt x="1" y="3550"/>
                      <a:pt x="1" y="7935"/>
                    </a:cubicBezTo>
                    <a:cubicBezTo>
                      <a:pt x="1" y="11919"/>
                      <a:pt x="2944" y="15222"/>
                      <a:pt x="6777" y="15780"/>
                    </a:cubicBezTo>
                    <a:cubicBezTo>
                      <a:pt x="6345" y="17259"/>
                      <a:pt x="5329" y="19794"/>
                      <a:pt x="3111" y="21733"/>
                    </a:cubicBezTo>
                    <a:cubicBezTo>
                      <a:pt x="3111" y="21733"/>
                      <a:pt x="9229" y="21053"/>
                      <a:pt x="12616" y="15839"/>
                    </a:cubicBezTo>
                    <a:cubicBezTo>
                      <a:pt x="16737" y="15554"/>
                      <a:pt x="19990" y="12123"/>
                      <a:pt x="19990" y="7930"/>
                    </a:cubicBezTo>
                    <a:cubicBezTo>
                      <a:pt x="19990" y="3550"/>
                      <a:pt x="16441" y="1"/>
                      <a:pt x="120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982;p42">
                <a:extLst>
                  <a:ext uri="{FF2B5EF4-FFF2-40B4-BE49-F238E27FC236}">
                    <a16:creationId xmlns:a16="http://schemas.microsoft.com/office/drawing/2014/main" id="{736ED437-3F42-14D6-E080-C1CD70A85525}"/>
                  </a:ext>
                </a:extLst>
              </p:cNvPr>
              <p:cNvSpPr/>
              <p:nvPr/>
            </p:nvSpPr>
            <p:spPr>
              <a:xfrm>
                <a:off x="3253673" y="1575296"/>
                <a:ext cx="633630" cy="690027"/>
              </a:xfrm>
              <a:custGeom>
                <a:avLst/>
                <a:gdLst/>
                <a:ahLst/>
                <a:cxnLst/>
                <a:rect l="l" t="t" r="r" b="b"/>
                <a:pathLst>
                  <a:path w="20392" h="22207" extrusionOk="0">
                    <a:moveTo>
                      <a:pt x="12259" y="405"/>
                    </a:moveTo>
                    <a:cubicBezTo>
                      <a:pt x="16519" y="405"/>
                      <a:pt x="19987" y="3873"/>
                      <a:pt x="19987" y="8133"/>
                    </a:cubicBezTo>
                    <a:cubicBezTo>
                      <a:pt x="19987" y="12175"/>
                      <a:pt x="16829" y="15562"/>
                      <a:pt x="12798" y="15841"/>
                    </a:cubicBezTo>
                    <a:lnTo>
                      <a:pt x="12697" y="15846"/>
                    </a:lnTo>
                    <a:lnTo>
                      <a:pt x="12642" y="15936"/>
                    </a:lnTo>
                    <a:cubicBezTo>
                      <a:pt x="10000" y="20009"/>
                      <a:pt x="5600" y="21278"/>
                      <a:pt x="3946" y="21621"/>
                    </a:cubicBezTo>
                    <a:cubicBezTo>
                      <a:pt x="5887" y="19691"/>
                      <a:pt x="6794" y="17333"/>
                      <a:pt x="7171" y="16039"/>
                    </a:cubicBezTo>
                    <a:lnTo>
                      <a:pt x="7238" y="15816"/>
                    </a:lnTo>
                    <a:lnTo>
                      <a:pt x="7006" y="15782"/>
                    </a:lnTo>
                    <a:cubicBezTo>
                      <a:pt x="3243" y="15230"/>
                      <a:pt x="406" y="11941"/>
                      <a:pt x="406" y="8133"/>
                    </a:cubicBezTo>
                    <a:cubicBezTo>
                      <a:pt x="406" y="3873"/>
                      <a:pt x="3870" y="405"/>
                      <a:pt x="8133" y="405"/>
                    </a:cubicBezTo>
                    <a:close/>
                    <a:moveTo>
                      <a:pt x="8133" y="0"/>
                    </a:moveTo>
                    <a:cubicBezTo>
                      <a:pt x="3647" y="0"/>
                      <a:pt x="1" y="3649"/>
                      <a:pt x="1" y="8133"/>
                    </a:cubicBezTo>
                    <a:cubicBezTo>
                      <a:pt x="1" y="12066"/>
                      <a:pt x="2872" y="15467"/>
                      <a:pt x="6716" y="16145"/>
                    </a:cubicBezTo>
                    <a:cubicBezTo>
                      <a:pt x="6281" y="17545"/>
                      <a:pt x="5276" y="19944"/>
                      <a:pt x="3181" y="21783"/>
                    </a:cubicBezTo>
                    <a:lnTo>
                      <a:pt x="2696" y="22207"/>
                    </a:lnTo>
                    <a:lnTo>
                      <a:pt x="3335" y="22137"/>
                    </a:lnTo>
                    <a:cubicBezTo>
                      <a:pt x="3396" y="22132"/>
                      <a:pt x="9517" y="21395"/>
                      <a:pt x="12929" y="16237"/>
                    </a:cubicBezTo>
                    <a:cubicBezTo>
                      <a:pt x="17119" y="15894"/>
                      <a:pt x="20392" y="12353"/>
                      <a:pt x="20392" y="8133"/>
                    </a:cubicBezTo>
                    <a:cubicBezTo>
                      <a:pt x="20392" y="3649"/>
                      <a:pt x="16743" y="0"/>
                      <a:pt x="1225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983;p42">
                <a:extLst>
                  <a:ext uri="{FF2B5EF4-FFF2-40B4-BE49-F238E27FC236}">
                    <a16:creationId xmlns:a16="http://schemas.microsoft.com/office/drawing/2014/main" id="{04977856-08EF-78B9-B5C8-6D7059B6FEF0}"/>
                  </a:ext>
                </a:extLst>
              </p:cNvPr>
              <p:cNvSpPr/>
              <p:nvPr/>
            </p:nvSpPr>
            <p:spPr>
              <a:xfrm>
                <a:off x="3428887" y="1684949"/>
                <a:ext cx="283039" cy="275675"/>
              </a:xfrm>
              <a:custGeom>
                <a:avLst/>
                <a:gdLst/>
                <a:ahLst/>
                <a:cxnLst/>
                <a:rect l="l" t="t" r="r" b="b"/>
                <a:pathLst>
                  <a:path w="9109" h="8872" extrusionOk="0">
                    <a:moveTo>
                      <a:pt x="4503" y="1850"/>
                    </a:moveTo>
                    <a:lnTo>
                      <a:pt x="5206" y="4436"/>
                    </a:lnTo>
                    <a:lnTo>
                      <a:pt x="3811" y="4436"/>
                    </a:lnTo>
                    <a:lnTo>
                      <a:pt x="4503" y="1850"/>
                    </a:lnTo>
                    <a:close/>
                    <a:moveTo>
                      <a:pt x="2982" y="0"/>
                    </a:moveTo>
                    <a:lnTo>
                      <a:pt x="0" y="8872"/>
                    </a:lnTo>
                    <a:lnTo>
                      <a:pt x="2639" y="8872"/>
                    </a:lnTo>
                    <a:lnTo>
                      <a:pt x="3376" y="6456"/>
                    </a:lnTo>
                    <a:lnTo>
                      <a:pt x="5691" y="6456"/>
                    </a:lnTo>
                    <a:lnTo>
                      <a:pt x="6472" y="8872"/>
                    </a:lnTo>
                    <a:lnTo>
                      <a:pt x="9109" y="8872"/>
                    </a:lnTo>
                    <a:lnTo>
                      <a:pt x="61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984;p42">
                <a:extLst>
                  <a:ext uri="{FF2B5EF4-FFF2-40B4-BE49-F238E27FC236}">
                    <a16:creationId xmlns:a16="http://schemas.microsoft.com/office/drawing/2014/main" id="{9DFB5217-4F07-1309-5D8D-BAACFECDAE3F}"/>
                  </a:ext>
                </a:extLst>
              </p:cNvPr>
              <p:cNvSpPr/>
              <p:nvPr/>
            </p:nvSpPr>
            <p:spPr>
              <a:xfrm>
                <a:off x="3422455" y="1678797"/>
                <a:ext cx="296432" cy="288166"/>
              </a:xfrm>
              <a:custGeom>
                <a:avLst/>
                <a:gdLst/>
                <a:ahLst/>
                <a:cxnLst/>
                <a:rect l="l" t="t" r="r" b="b"/>
                <a:pathLst>
                  <a:path w="9540" h="9274" extrusionOk="0">
                    <a:moveTo>
                      <a:pt x="4713" y="2821"/>
                    </a:moveTo>
                    <a:lnTo>
                      <a:pt x="5153" y="4433"/>
                    </a:lnTo>
                    <a:lnTo>
                      <a:pt x="4283" y="4433"/>
                    </a:lnTo>
                    <a:lnTo>
                      <a:pt x="4713" y="2821"/>
                    </a:lnTo>
                    <a:close/>
                    <a:moveTo>
                      <a:pt x="4710" y="1853"/>
                    </a:moveTo>
                    <a:cubicBezTo>
                      <a:pt x="4618" y="1853"/>
                      <a:pt x="4540" y="1911"/>
                      <a:pt x="4515" y="2003"/>
                    </a:cubicBezTo>
                    <a:lnTo>
                      <a:pt x="3823" y="4589"/>
                    </a:lnTo>
                    <a:cubicBezTo>
                      <a:pt x="3806" y="4648"/>
                      <a:pt x="3820" y="4715"/>
                      <a:pt x="3859" y="4765"/>
                    </a:cubicBezTo>
                    <a:cubicBezTo>
                      <a:pt x="3898" y="4813"/>
                      <a:pt x="3957" y="4841"/>
                      <a:pt x="4018" y="4841"/>
                    </a:cubicBezTo>
                    <a:lnTo>
                      <a:pt x="5418" y="4841"/>
                    </a:lnTo>
                    <a:cubicBezTo>
                      <a:pt x="5480" y="4841"/>
                      <a:pt x="5538" y="4810"/>
                      <a:pt x="5575" y="4768"/>
                    </a:cubicBezTo>
                    <a:cubicBezTo>
                      <a:pt x="5614" y="4715"/>
                      <a:pt x="5628" y="4648"/>
                      <a:pt x="5608" y="4589"/>
                    </a:cubicBezTo>
                    <a:lnTo>
                      <a:pt x="4905" y="2003"/>
                    </a:lnTo>
                    <a:cubicBezTo>
                      <a:pt x="4880" y="1911"/>
                      <a:pt x="4799" y="1853"/>
                      <a:pt x="4710" y="1853"/>
                    </a:cubicBezTo>
                    <a:close/>
                    <a:moveTo>
                      <a:pt x="6200" y="402"/>
                    </a:moveTo>
                    <a:lnTo>
                      <a:pt x="9040" y="8869"/>
                    </a:lnTo>
                    <a:lnTo>
                      <a:pt x="6830" y="8869"/>
                    </a:lnTo>
                    <a:lnTo>
                      <a:pt x="6102" y="6593"/>
                    </a:lnTo>
                    <a:cubicBezTo>
                      <a:pt x="6077" y="6509"/>
                      <a:pt x="5996" y="6453"/>
                      <a:pt x="5910" y="6453"/>
                    </a:cubicBezTo>
                    <a:lnTo>
                      <a:pt x="3594" y="6453"/>
                    </a:lnTo>
                    <a:cubicBezTo>
                      <a:pt x="3502" y="6453"/>
                      <a:pt x="3427" y="6509"/>
                      <a:pt x="3399" y="6595"/>
                    </a:cubicBezTo>
                    <a:lnTo>
                      <a:pt x="2707" y="8869"/>
                    </a:lnTo>
                    <a:lnTo>
                      <a:pt x="497" y="8869"/>
                    </a:lnTo>
                    <a:lnTo>
                      <a:pt x="3340" y="402"/>
                    </a:lnTo>
                    <a:close/>
                    <a:moveTo>
                      <a:pt x="3195" y="0"/>
                    </a:moveTo>
                    <a:cubicBezTo>
                      <a:pt x="3109" y="0"/>
                      <a:pt x="3033" y="53"/>
                      <a:pt x="3005" y="137"/>
                    </a:cubicBezTo>
                    <a:lnTo>
                      <a:pt x="23" y="9009"/>
                    </a:lnTo>
                    <a:cubicBezTo>
                      <a:pt x="1" y="9067"/>
                      <a:pt x="12" y="9137"/>
                      <a:pt x="51" y="9190"/>
                    </a:cubicBezTo>
                    <a:cubicBezTo>
                      <a:pt x="90" y="9240"/>
                      <a:pt x="149" y="9274"/>
                      <a:pt x="216" y="9274"/>
                    </a:cubicBezTo>
                    <a:lnTo>
                      <a:pt x="2855" y="9274"/>
                    </a:lnTo>
                    <a:cubicBezTo>
                      <a:pt x="2944" y="9274"/>
                      <a:pt x="3022" y="9218"/>
                      <a:pt x="3050" y="9128"/>
                    </a:cubicBezTo>
                    <a:lnTo>
                      <a:pt x="3739" y="6858"/>
                    </a:lnTo>
                    <a:lnTo>
                      <a:pt x="5759" y="6858"/>
                    </a:lnTo>
                    <a:lnTo>
                      <a:pt x="6493" y="9134"/>
                    </a:lnTo>
                    <a:cubicBezTo>
                      <a:pt x="6515" y="9218"/>
                      <a:pt x="6596" y="9274"/>
                      <a:pt x="6682" y="9274"/>
                    </a:cubicBezTo>
                    <a:lnTo>
                      <a:pt x="9319" y="9274"/>
                    </a:lnTo>
                    <a:cubicBezTo>
                      <a:pt x="9386" y="9274"/>
                      <a:pt x="9444" y="9243"/>
                      <a:pt x="9492" y="9190"/>
                    </a:cubicBezTo>
                    <a:cubicBezTo>
                      <a:pt x="9528" y="9137"/>
                      <a:pt x="9539" y="9070"/>
                      <a:pt x="9519" y="9009"/>
                    </a:cubicBezTo>
                    <a:lnTo>
                      <a:pt x="6537" y="137"/>
                    </a:lnTo>
                    <a:cubicBezTo>
                      <a:pt x="6509" y="56"/>
                      <a:pt x="6431" y="0"/>
                      <a:pt x="634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5906;p42">
            <a:extLst>
              <a:ext uri="{FF2B5EF4-FFF2-40B4-BE49-F238E27FC236}">
                <a16:creationId xmlns:a16="http://schemas.microsoft.com/office/drawing/2014/main" id="{BD1E810B-BE37-1301-8451-BD5A06E7D71F}"/>
              </a:ext>
            </a:extLst>
          </p:cNvPr>
          <p:cNvGrpSpPr/>
          <p:nvPr/>
        </p:nvGrpSpPr>
        <p:grpSpPr>
          <a:xfrm rot="2700000">
            <a:off x="374370" y="20222"/>
            <a:ext cx="478576" cy="1069476"/>
            <a:chOff x="3101298" y="375482"/>
            <a:chExt cx="370854" cy="828749"/>
          </a:xfrm>
        </p:grpSpPr>
        <p:sp>
          <p:nvSpPr>
            <p:cNvPr id="58" name="Google Shape;5907;p42">
              <a:extLst>
                <a:ext uri="{FF2B5EF4-FFF2-40B4-BE49-F238E27FC236}">
                  <a16:creationId xmlns:a16="http://schemas.microsoft.com/office/drawing/2014/main" id="{5ECBD761-C6B8-4CD2-2BE8-403EF93F5551}"/>
                </a:ext>
              </a:extLst>
            </p:cNvPr>
            <p:cNvSpPr/>
            <p:nvPr/>
          </p:nvSpPr>
          <p:spPr>
            <a:xfrm>
              <a:off x="3101298" y="375482"/>
              <a:ext cx="370854" cy="828749"/>
            </a:xfrm>
            <a:custGeom>
              <a:avLst/>
              <a:gdLst/>
              <a:ahLst/>
              <a:cxnLst/>
              <a:rect l="l" t="t" r="r" b="b"/>
              <a:pathLst>
                <a:path w="11964" h="26736" extrusionOk="0">
                  <a:moveTo>
                    <a:pt x="3466" y="1"/>
                  </a:moveTo>
                  <a:cubicBezTo>
                    <a:pt x="3343" y="1"/>
                    <a:pt x="3220" y="12"/>
                    <a:pt x="3100" y="37"/>
                  </a:cubicBezTo>
                  <a:lnTo>
                    <a:pt x="3086" y="40"/>
                  </a:lnTo>
                  <a:cubicBezTo>
                    <a:pt x="2735" y="110"/>
                    <a:pt x="2414" y="274"/>
                    <a:pt x="2149" y="517"/>
                  </a:cubicBezTo>
                  <a:cubicBezTo>
                    <a:pt x="1895" y="751"/>
                    <a:pt x="1705" y="1050"/>
                    <a:pt x="1605" y="1379"/>
                  </a:cubicBezTo>
                  <a:lnTo>
                    <a:pt x="151" y="6063"/>
                  </a:lnTo>
                  <a:cubicBezTo>
                    <a:pt x="32" y="6389"/>
                    <a:pt x="1" y="6738"/>
                    <a:pt x="68" y="7087"/>
                  </a:cubicBezTo>
                  <a:lnTo>
                    <a:pt x="2827" y="21094"/>
                  </a:lnTo>
                  <a:cubicBezTo>
                    <a:pt x="2830" y="21114"/>
                    <a:pt x="2832" y="21128"/>
                    <a:pt x="2838" y="21145"/>
                  </a:cubicBezTo>
                  <a:lnTo>
                    <a:pt x="3078" y="22369"/>
                  </a:lnTo>
                  <a:cubicBezTo>
                    <a:pt x="3081" y="22397"/>
                    <a:pt x="3089" y="22425"/>
                    <a:pt x="3092" y="22453"/>
                  </a:cubicBezTo>
                  <a:lnTo>
                    <a:pt x="3248" y="23251"/>
                  </a:lnTo>
                  <a:cubicBezTo>
                    <a:pt x="3474" y="24383"/>
                    <a:pt x="4127" y="25360"/>
                    <a:pt x="5084" y="26002"/>
                  </a:cubicBezTo>
                  <a:cubicBezTo>
                    <a:pt x="5801" y="26481"/>
                    <a:pt x="6632" y="26735"/>
                    <a:pt x="7486" y="26735"/>
                  </a:cubicBezTo>
                  <a:cubicBezTo>
                    <a:pt x="7804" y="26735"/>
                    <a:pt x="8088" y="26693"/>
                    <a:pt x="8281" y="26666"/>
                  </a:cubicBezTo>
                  <a:lnTo>
                    <a:pt x="8306" y="26663"/>
                  </a:lnTo>
                  <a:lnTo>
                    <a:pt x="8328" y="26657"/>
                  </a:lnTo>
                  <a:cubicBezTo>
                    <a:pt x="9430" y="26442"/>
                    <a:pt x="10390" y="25817"/>
                    <a:pt x="11034" y="24897"/>
                  </a:cubicBezTo>
                  <a:lnTo>
                    <a:pt x="11037" y="24891"/>
                  </a:lnTo>
                  <a:cubicBezTo>
                    <a:pt x="11715" y="23918"/>
                    <a:pt x="11963" y="22740"/>
                    <a:pt x="11735" y="21580"/>
                  </a:cubicBezTo>
                  <a:lnTo>
                    <a:pt x="11604" y="20899"/>
                  </a:lnTo>
                  <a:cubicBezTo>
                    <a:pt x="11601" y="20868"/>
                    <a:pt x="11592" y="20835"/>
                    <a:pt x="11587" y="20799"/>
                  </a:cubicBezTo>
                  <a:lnTo>
                    <a:pt x="11325" y="19476"/>
                  </a:lnTo>
                  <a:cubicBezTo>
                    <a:pt x="11316" y="19443"/>
                    <a:pt x="11311" y="19406"/>
                    <a:pt x="11300" y="19373"/>
                  </a:cubicBezTo>
                  <a:lnTo>
                    <a:pt x="8546" y="5374"/>
                  </a:lnTo>
                  <a:lnTo>
                    <a:pt x="8532" y="5318"/>
                  </a:lnTo>
                  <a:cubicBezTo>
                    <a:pt x="8513" y="5254"/>
                    <a:pt x="8496" y="5193"/>
                    <a:pt x="8479" y="5151"/>
                  </a:cubicBezTo>
                  <a:cubicBezTo>
                    <a:pt x="8387" y="4897"/>
                    <a:pt x="8245" y="4663"/>
                    <a:pt x="8063" y="4467"/>
                  </a:cubicBezTo>
                  <a:lnTo>
                    <a:pt x="6546" y="2632"/>
                  </a:lnTo>
                  <a:cubicBezTo>
                    <a:pt x="6518" y="2590"/>
                    <a:pt x="6487" y="2548"/>
                    <a:pt x="6456" y="2509"/>
                  </a:cubicBezTo>
                  <a:lnTo>
                    <a:pt x="4953" y="687"/>
                  </a:lnTo>
                  <a:lnTo>
                    <a:pt x="4936" y="670"/>
                  </a:lnTo>
                  <a:cubicBezTo>
                    <a:pt x="4562" y="246"/>
                    <a:pt x="4027" y="1"/>
                    <a:pt x="3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" name="Google Shape;5908;p42">
              <a:extLst>
                <a:ext uri="{FF2B5EF4-FFF2-40B4-BE49-F238E27FC236}">
                  <a16:creationId xmlns:a16="http://schemas.microsoft.com/office/drawing/2014/main" id="{23766BF9-F27D-90E0-E9A0-A9AD7419F93E}"/>
                </a:ext>
              </a:extLst>
            </p:cNvPr>
            <p:cNvGrpSpPr/>
            <p:nvPr/>
          </p:nvGrpSpPr>
          <p:grpSpPr>
            <a:xfrm>
              <a:off x="3153310" y="429209"/>
              <a:ext cx="260945" cy="722486"/>
              <a:chOff x="3153310" y="429209"/>
              <a:chExt cx="260945" cy="722486"/>
            </a:xfrm>
          </p:grpSpPr>
          <p:sp>
            <p:nvSpPr>
              <p:cNvPr id="60" name="Google Shape;5909;p42">
                <a:extLst>
                  <a:ext uri="{FF2B5EF4-FFF2-40B4-BE49-F238E27FC236}">
                    <a16:creationId xmlns:a16="http://schemas.microsoft.com/office/drawing/2014/main" id="{4E312BFF-9A7C-BC36-8775-7AA8F90E8E72}"/>
                  </a:ext>
                </a:extLst>
              </p:cNvPr>
              <p:cNvSpPr/>
              <p:nvPr/>
            </p:nvSpPr>
            <p:spPr>
              <a:xfrm>
                <a:off x="3160426" y="555454"/>
                <a:ext cx="230775" cy="464938"/>
              </a:xfrm>
              <a:custGeom>
                <a:avLst/>
                <a:gdLst/>
                <a:ahLst/>
                <a:cxnLst/>
                <a:rect l="l" t="t" r="r" b="b"/>
                <a:pathLst>
                  <a:path w="7427" h="14963" extrusionOk="0">
                    <a:moveTo>
                      <a:pt x="4662" y="1"/>
                    </a:moveTo>
                    <a:lnTo>
                      <a:pt x="0" y="918"/>
                    </a:lnTo>
                    <a:lnTo>
                      <a:pt x="2762" y="14962"/>
                    </a:lnTo>
                    <a:lnTo>
                      <a:pt x="7427" y="14044"/>
                    </a:lnTo>
                    <a:lnTo>
                      <a:pt x="466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910;p42">
                <a:extLst>
                  <a:ext uri="{FF2B5EF4-FFF2-40B4-BE49-F238E27FC236}">
                    <a16:creationId xmlns:a16="http://schemas.microsoft.com/office/drawing/2014/main" id="{C21D4580-470B-6F1F-2D8A-6A0666A5B7C6}"/>
                  </a:ext>
                </a:extLst>
              </p:cNvPr>
              <p:cNvSpPr/>
              <p:nvPr/>
            </p:nvSpPr>
            <p:spPr>
              <a:xfrm>
                <a:off x="3153310" y="549178"/>
                <a:ext cx="244478" cy="477367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15363" extrusionOk="0">
                    <a:moveTo>
                      <a:pt x="4726" y="440"/>
                    </a:moveTo>
                    <a:lnTo>
                      <a:pt x="7413" y="14082"/>
                    </a:lnTo>
                    <a:lnTo>
                      <a:pt x="3145" y="14924"/>
                    </a:lnTo>
                    <a:lnTo>
                      <a:pt x="458" y="1282"/>
                    </a:lnTo>
                    <a:lnTo>
                      <a:pt x="4726" y="440"/>
                    </a:lnTo>
                    <a:close/>
                    <a:moveTo>
                      <a:pt x="4890" y="0"/>
                    </a:moveTo>
                    <a:cubicBezTo>
                      <a:pt x="4876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0" y="1048"/>
                      <a:pt x="23" y="1159"/>
                    </a:cubicBezTo>
                    <a:lnTo>
                      <a:pt x="2787" y="15198"/>
                    </a:lnTo>
                    <a:cubicBezTo>
                      <a:pt x="2804" y="15295"/>
                      <a:pt x="2893" y="15362"/>
                      <a:pt x="2985" y="15362"/>
                    </a:cubicBezTo>
                    <a:cubicBezTo>
                      <a:pt x="2997" y="15362"/>
                      <a:pt x="3011" y="15362"/>
                      <a:pt x="3022" y="15359"/>
                    </a:cubicBezTo>
                    <a:lnTo>
                      <a:pt x="7686" y="14442"/>
                    </a:lnTo>
                    <a:cubicBezTo>
                      <a:pt x="7798" y="14422"/>
                      <a:pt x="7868" y="14316"/>
                      <a:pt x="7848" y="14204"/>
                    </a:cubicBezTo>
                    <a:lnTo>
                      <a:pt x="5086" y="166"/>
                    </a:lnTo>
                    <a:cubicBezTo>
                      <a:pt x="5072" y="113"/>
                      <a:pt x="5044" y="69"/>
                      <a:pt x="5000" y="35"/>
                    </a:cubicBezTo>
                    <a:cubicBezTo>
                      <a:pt x="4969" y="12"/>
                      <a:pt x="4930" y="0"/>
                      <a:pt x="4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2" name="Google Shape;5911;p42">
                <a:extLst>
                  <a:ext uri="{FF2B5EF4-FFF2-40B4-BE49-F238E27FC236}">
                    <a16:creationId xmlns:a16="http://schemas.microsoft.com/office/drawing/2014/main" id="{7A72A0EA-DBB3-B2F7-8DC5-81D147B56D08}"/>
                  </a:ext>
                </a:extLst>
              </p:cNvPr>
              <p:cNvSpPr/>
              <p:nvPr/>
            </p:nvSpPr>
            <p:spPr>
              <a:xfrm>
                <a:off x="3189198" y="572171"/>
                <a:ext cx="99277" cy="44744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0" extrusionOk="0">
                    <a:moveTo>
                      <a:pt x="219" y="0"/>
                    </a:moveTo>
                    <a:cubicBezTo>
                      <a:pt x="207" y="0"/>
                      <a:pt x="194" y="2"/>
                      <a:pt x="182" y="4"/>
                    </a:cubicBezTo>
                    <a:cubicBezTo>
                      <a:pt x="70" y="23"/>
                      <a:pt x="0" y="129"/>
                      <a:pt x="23" y="241"/>
                    </a:cubicBezTo>
                    <a:lnTo>
                      <a:pt x="2776" y="14234"/>
                    </a:lnTo>
                    <a:cubicBezTo>
                      <a:pt x="2793" y="14332"/>
                      <a:pt x="2882" y="14399"/>
                      <a:pt x="2974" y="14399"/>
                    </a:cubicBezTo>
                    <a:cubicBezTo>
                      <a:pt x="2988" y="14399"/>
                      <a:pt x="3002" y="14396"/>
                      <a:pt x="3013" y="14396"/>
                    </a:cubicBezTo>
                    <a:cubicBezTo>
                      <a:pt x="3125" y="14374"/>
                      <a:pt x="3195" y="14271"/>
                      <a:pt x="3175" y="14159"/>
                    </a:cubicBezTo>
                    <a:lnTo>
                      <a:pt x="419" y="163"/>
                    </a:lnTo>
                    <a:cubicBezTo>
                      <a:pt x="402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912;p42">
                <a:extLst>
                  <a:ext uri="{FF2B5EF4-FFF2-40B4-BE49-F238E27FC236}">
                    <a16:creationId xmlns:a16="http://schemas.microsoft.com/office/drawing/2014/main" id="{4D85721E-003B-4688-79AE-CD0459044E4C}"/>
                  </a:ext>
                </a:extLst>
              </p:cNvPr>
              <p:cNvSpPr/>
              <p:nvPr/>
            </p:nvSpPr>
            <p:spPr>
              <a:xfrm>
                <a:off x="3226050" y="564589"/>
                <a:ext cx="99277" cy="447724"/>
              </a:xfrm>
              <a:custGeom>
                <a:avLst/>
                <a:gdLst/>
                <a:ahLst/>
                <a:cxnLst/>
                <a:rect l="l" t="t" r="r" b="b"/>
                <a:pathLst>
                  <a:path w="3195" h="14409" extrusionOk="0">
                    <a:moveTo>
                      <a:pt x="223" y="1"/>
                    </a:moveTo>
                    <a:cubicBezTo>
                      <a:pt x="209" y="1"/>
                      <a:pt x="195" y="2"/>
                      <a:pt x="181" y="5"/>
                    </a:cubicBezTo>
                    <a:cubicBezTo>
                      <a:pt x="70" y="25"/>
                      <a:pt x="0" y="128"/>
                      <a:pt x="22" y="239"/>
                    </a:cubicBezTo>
                    <a:lnTo>
                      <a:pt x="2776" y="14247"/>
                    </a:lnTo>
                    <a:cubicBezTo>
                      <a:pt x="2793" y="14345"/>
                      <a:pt x="2882" y="14409"/>
                      <a:pt x="2974" y="14409"/>
                    </a:cubicBezTo>
                    <a:cubicBezTo>
                      <a:pt x="2988" y="14409"/>
                      <a:pt x="3002" y="14406"/>
                      <a:pt x="3013" y="14406"/>
                    </a:cubicBezTo>
                    <a:cubicBezTo>
                      <a:pt x="3125" y="14386"/>
                      <a:pt x="3194" y="14280"/>
                      <a:pt x="3175" y="14169"/>
                    </a:cubicBezTo>
                    <a:lnTo>
                      <a:pt x="419" y="164"/>
                    </a:lnTo>
                    <a:cubicBezTo>
                      <a:pt x="401" y="66"/>
                      <a:pt x="318" y="1"/>
                      <a:pt x="22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913;p42">
                <a:extLst>
                  <a:ext uri="{FF2B5EF4-FFF2-40B4-BE49-F238E27FC236}">
                    <a16:creationId xmlns:a16="http://schemas.microsoft.com/office/drawing/2014/main" id="{B165069C-473B-6F5C-03CB-5EAEB30164A2}"/>
                  </a:ext>
                </a:extLst>
              </p:cNvPr>
              <p:cNvSpPr/>
              <p:nvPr/>
            </p:nvSpPr>
            <p:spPr>
              <a:xfrm>
                <a:off x="3260291" y="557101"/>
                <a:ext cx="99525" cy="448469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3" extrusionOk="0">
                    <a:moveTo>
                      <a:pt x="219" y="0"/>
                    </a:moveTo>
                    <a:cubicBezTo>
                      <a:pt x="206" y="0"/>
                      <a:pt x="194" y="1"/>
                      <a:pt x="181" y="3"/>
                    </a:cubicBezTo>
                    <a:cubicBezTo>
                      <a:pt x="70" y="26"/>
                      <a:pt x="0" y="129"/>
                      <a:pt x="22" y="240"/>
                    </a:cubicBezTo>
                    <a:lnTo>
                      <a:pt x="2784" y="14267"/>
                    </a:lnTo>
                    <a:cubicBezTo>
                      <a:pt x="2801" y="14365"/>
                      <a:pt x="2887" y="14432"/>
                      <a:pt x="2982" y="14432"/>
                    </a:cubicBezTo>
                    <a:cubicBezTo>
                      <a:pt x="2996" y="14432"/>
                      <a:pt x="3007" y="14432"/>
                      <a:pt x="3021" y="14426"/>
                    </a:cubicBezTo>
                    <a:cubicBezTo>
                      <a:pt x="3133" y="14407"/>
                      <a:pt x="3203" y="14301"/>
                      <a:pt x="3180" y="14189"/>
                    </a:cubicBezTo>
                    <a:lnTo>
                      <a:pt x="418" y="165"/>
                    </a:lnTo>
                    <a:cubicBezTo>
                      <a:pt x="401" y="66"/>
                      <a:pt x="316" y="0"/>
                      <a:pt x="2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914;p42">
                <a:extLst>
                  <a:ext uri="{FF2B5EF4-FFF2-40B4-BE49-F238E27FC236}">
                    <a16:creationId xmlns:a16="http://schemas.microsoft.com/office/drawing/2014/main" id="{591CE3CA-2E09-B556-53F7-6734C0F91CE7}"/>
                  </a:ext>
                </a:extLst>
              </p:cNvPr>
              <p:cNvSpPr/>
              <p:nvPr/>
            </p:nvSpPr>
            <p:spPr>
              <a:xfrm>
                <a:off x="3160239" y="435672"/>
                <a:ext cx="146693" cy="163752"/>
              </a:xfrm>
              <a:custGeom>
                <a:avLst/>
                <a:gdLst/>
                <a:ahLst/>
                <a:cxnLst/>
                <a:rect l="l" t="t" r="r" b="b"/>
                <a:pathLst>
                  <a:path w="4721" h="5270" extrusionOk="0">
                    <a:moveTo>
                      <a:pt x="1485" y="0"/>
                    </a:moveTo>
                    <a:lnTo>
                      <a:pt x="1" y="4773"/>
                    </a:lnTo>
                    <a:cubicBezTo>
                      <a:pt x="1" y="4773"/>
                      <a:pt x="220" y="5269"/>
                      <a:pt x="630" y="5269"/>
                    </a:cubicBezTo>
                    <a:cubicBezTo>
                      <a:pt x="663" y="5269"/>
                      <a:pt x="698" y="5266"/>
                      <a:pt x="734" y="5259"/>
                    </a:cubicBezTo>
                    <a:cubicBezTo>
                      <a:pt x="1211" y="5164"/>
                      <a:pt x="1167" y="4595"/>
                      <a:pt x="1167" y="4595"/>
                    </a:cubicBezTo>
                    <a:lnTo>
                      <a:pt x="1167" y="4595"/>
                    </a:lnTo>
                    <a:cubicBezTo>
                      <a:pt x="1167" y="4595"/>
                      <a:pt x="1394" y="5043"/>
                      <a:pt x="1786" y="5043"/>
                    </a:cubicBezTo>
                    <a:cubicBezTo>
                      <a:pt x="1819" y="5043"/>
                      <a:pt x="1854" y="5040"/>
                      <a:pt x="1889" y="5033"/>
                    </a:cubicBezTo>
                    <a:cubicBezTo>
                      <a:pt x="2341" y="4941"/>
                      <a:pt x="2341" y="4352"/>
                      <a:pt x="2341" y="4352"/>
                    </a:cubicBezTo>
                    <a:cubicBezTo>
                      <a:pt x="2341" y="4352"/>
                      <a:pt x="2513" y="4816"/>
                      <a:pt x="2926" y="4816"/>
                    </a:cubicBezTo>
                    <a:cubicBezTo>
                      <a:pt x="2962" y="4816"/>
                      <a:pt x="3001" y="4812"/>
                      <a:pt x="3041" y="4804"/>
                    </a:cubicBezTo>
                    <a:cubicBezTo>
                      <a:pt x="3544" y="4706"/>
                      <a:pt x="3443" y="4112"/>
                      <a:pt x="3443" y="4112"/>
                    </a:cubicBezTo>
                    <a:lnTo>
                      <a:pt x="3443" y="4112"/>
                    </a:lnTo>
                    <a:cubicBezTo>
                      <a:pt x="3443" y="4112"/>
                      <a:pt x="3677" y="4584"/>
                      <a:pt x="4103" y="4584"/>
                    </a:cubicBezTo>
                    <a:cubicBezTo>
                      <a:pt x="4140" y="4584"/>
                      <a:pt x="4179" y="4580"/>
                      <a:pt x="4219" y="4572"/>
                    </a:cubicBezTo>
                    <a:cubicBezTo>
                      <a:pt x="4721" y="4475"/>
                      <a:pt x="4665" y="3847"/>
                      <a:pt x="4665" y="3847"/>
                    </a:cubicBezTo>
                    <a:lnTo>
                      <a:pt x="4665" y="3847"/>
                    </a:lnTo>
                    <a:lnTo>
                      <a:pt x="4665" y="3856"/>
                    </a:lnTo>
                    <a:lnTo>
                      <a:pt x="14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915;p42">
                <a:extLst>
                  <a:ext uri="{FF2B5EF4-FFF2-40B4-BE49-F238E27FC236}">
                    <a16:creationId xmlns:a16="http://schemas.microsoft.com/office/drawing/2014/main" id="{41BFEFFF-A89D-0023-88A0-E1724F0A76AE}"/>
                  </a:ext>
                </a:extLst>
              </p:cNvPr>
              <p:cNvSpPr/>
              <p:nvPr/>
            </p:nvSpPr>
            <p:spPr>
              <a:xfrm>
                <a:off x="3153745" y="429302"/>
                <a:ext cx="158128" cy="176368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5676" extrusionOk="0">
                    <a:moveTo>
                      <a:pt x="1769" y="621"/>
                    </a:moveTo>
                    <a:lnTo>
                      <a:pt x="4668" y="4130"/>
                    </a:lnTo>
                    <a:cubicBezTo>
                      <a:pt x="4665" y="4256"/>
                      <a:pt x="4629" y="4529"/>
                      <a:pt x="4386" y="4577"/>
                    </a:cubicBezTo>
                    <a:cubicBezTo>
                      <a:pt x="4360" y="4582"/>
                      <a:pt x="4334" y="4584"/>
                      <a:pt x="4310" y="4584"/>
                    </a:cubicBezTo>
                    <a:cubicBezTo>
                      <a:pt x="4015" y="4584"/>
                      <a:pt x="3841" y="4241"/>
                      <a:pt x="3831" y="4225"/>
                    </a:cubicBezTo>
                    <a:cubicBezTo>
                      <a:pt x="3796" y="4155"/>
                      <a:pt x="3725" y="4111"/>
                      <a:pt x="3649" y="4111"/>
                    </a:cubicBezTo>
                    <a:cubicBezTo>
                      <a:pt x="3628" y="4111"/>
                      <a:pt x="3607" y="4115"/>
                      <a:pt x="3585" y="4122"/>
                    </a:cubicBezTo>
                    <a:cubicBezTo>
                      <a:pt x="3490" y="4153"/>
                      <a:pt x="3432" y="4247"/>
                      <a:pt x="3451" y="4348"/>
                    </a:cubicBezTo>
                    <a:cubicBezTo>
                      <a:pt x="3454" y="4362"/>
                      <a:pt x="3513" y="4750"/>
                      <a:pt x="3209" y="4808"/>
                    </a:cubicBezTo>
                    <a:cubicBezTo>
                      <a:pt x="3183" y="4813"/>
                      <a:pt x="3159" y="4816"/>
                      <a:pt x="3135" y="4816"/>
                    </a:cubicBezTo>
                    <a:cubicBezTo>
                      <a:pt x="2874" y="4816"/>
                      <a:pt x="2753" y="4523"/>
                      <a:pt x="2740" y="4487"/>
                    </a:cubicBezTo>
                    <a:cubicBezTo>
                      <a:pt x="2709" y="4408"/>
                      <a:pt x="2633" y="4355"/>
                      <a:pt x="2550" y="4355"/>
                    </a:cubicBezTo>
                    <a:cubicBezTo>
                      <a:pt x="2537" y="4355"/>
                      <a:pt x="2524" y="4356"/>
                      <a:pt x="2511" y="4359"/>
                    </a:cubicBezTo>
                    <a:cubicBezTo>
                      <a:pt x="2414" y="4376"/>
                      <a:pt x="2344" y="4459"/>
                      <a:pt x="2344" y="4557"/>
                    </a:cubicBezTo>
                    <a:cubicBezTo>
                      <a:pt x="2344" y="4563"/>
                      <a:pt x="2341" y="4981"/>
                      <a:pt x="2054" y="5037"/>
                    </a:cubicBezTo>
                    <a:cubicBezTo>
                      <a:pt x="2033" y="5041"/>
                      <a:pt x="2013" y="5043"/>
                      <a:pt x="1994" y="5043"/>
                    </a:cubicBezTo>
                    <a:cubicBezTo>
                      <a:pt x="1728" y="5043"/>
                      <a:pt x="1551" y="4710"/>
                      <a:pt x="1549" y="4708"/>
                    </a:cubicBezTo>
                    <a:cubicBezTo>
                      <a:pt x="1515" y="4640"/>
                      <a:pt x="1445" y="4597"/>
                      <a:pt x="1370" y="4597"/>
                    </a:cubicBezTo>
                    <a:cubicBezTo>
                      <a:pt x="1351" y="4597"/>
                      <a:pt x="1333" y="4599"/>
                      <a:pt x="1314" y="4605"/>
                    </a:cubicBezTo>
                    <a:cubicBezTo>
                      <a:pt x="1222" y="4632"/>
                      <a:pt x="1164" y="4722"/>
                      <a:pt x="1169" y="4819"/>
                    </a:cubicBezTo>
                    <a:cubicBezTo>
                      <a:pt x="1169" y="4831"/>
                      <a:pt x="1197" y="5204"/>
                      <a:pt x="901" y="5266"/>
                    </a:cubicBezTo>
                    <a:cubicBezTo>
                      <a:pt x="881" y="5269"/>
                      <a:pt x="862" y="5271"/>
                      <a:pt x="843" y="5271"/>
                    </a:cubicBezTo>
                    <a:cubicBezTo>
                      <a:pt x="636" y="5271"/>
                      <a:pt x="489" y="5064"/>
                      <a:pt x="427" y="4959"/>
                    </a:cubicBezTo>
                    <a:lnTo>
                      <a:pt x="1769" y="621"/>
                    </a:lnTo>
                    <a:close/>
                    <a:moveTo>
                      <a:pt x="1689" y="1"/>
                    </a:moveTo>
                    <a:cubicBezTo>
                      <a:pt x="1677" y="1"/>
                      <a:pt x="1664" y="2"/>
                      <a:pt x="1652" y="4"/>
                    </a:cubicBezTo>
                    <a:cubicBezTo>
                      <a:pt x="1582" y="18"/>
                      <a:pt x="1518" y="74"/>
                      <a:pt x="1498" y="144"/>
                    </a:cubicBezTo>
                    <a:lnTo>
                      <a:pt x="14" y="4920"/>
                    </a:lnTo>
                    <a:cubicBezTo>
                      <a:pt x="0" y="4964"/>
                      <a:pt x="6" y="5012"/>
                      <a:pt x="25" y="5059"/>
                    </a:cubicBezTo>
                    <a:cubicBezTo>
                      <a:pt x="131" y="5302"/>
                      <a:pt x="413" y="5676"/>
                      <a:pt x="835" y="5676"/>
                    </a:cubicBezTo>
                    <a:cubicBezTo>
                      <a:pt x="879" y="5676"/>
                      <a:pt x="929" y="5673"/>
                      <a:pt x="977" y="5662"/>
                    </a:cubicBezTo>
                    <a:cubicBezTo>
                      <a:pt x="1250" y="5609"/>
                      <a:pt x="1404" y="5441"/>
                      <a:pt x="1487" y="5257"/>
                    </a:cubicBezTo>
                    <a:cubicBezTo>
                      <a:pt x="1615" y="5363"/>
                      <a:pt x="1783" y="5449"/>
                      <a:pt x="1990" y="5449"/>
                    </a:cubicBezTo>
                    <a:cubicBezTo>
                      <a:pt x="2035" y="5449"/>
                      <a:pt x="2083" y="5445"/>
                      <a:pt x="2132" y="5436"/>
                    </a:cubicBezTo>
                    <a:cubicBezTo>
                      <a:pt x="2386" y="5386"/>
                      <a:pt x="2547" y="5218"/>
                      <a:pt x="2637" y="5034"/>
                    </a:cubicBezTo>
                    <a:cubicBezTo>
                      <a:pt x="2759" y="5143"/>
                      <a:pt x="2924" y="5224"/>
                      <a:pt x="3125" y="5224"/>
                    </a:cubicBezTo>
                    <a:cubicBezTo>
                      <a:pt x="3177" y="5224"/>
                      <a:pt x="3231" y="5218"/>
                      <a:pt x="3287" y="5207"/>
                    </a:cubicBezTo>
                    <a:cubicBezTo>
                      <a:pt x="3560" y="5157"/>
                      <a:pt x="3716" y="4990"/>
                      <a:pt x="3792" y="4803"/>
                    </a:cubicBezTo>
                    <a:cubicBezTo>
                      <a:pt x="3924" y="4910"/>
                      <a:pt x="4096" y="4994"/>
                      <a:pt x="4304" y="4994"/>
                    </a:cubicBezTo>
                    <a:cubicBezTo>
                      <a:pt x="4355" y="4994"/>
                      <a:pt x="4409" y="4989"/>
                      <a:pt x="4464" y="4978"/>
                    </a:cubicBezTo>
                    <a:cubicBezTo>
                      <a:pt x="4980" y="4872"/>
                      <a:pt x="5089" y="4353"/>
                      <a:pt x="5075" y="4069"/>
                    </a:cubicBezTo>
                    <a:cubicBezTo>
                      <a:pt x="5075" y="4049"/>
                      <a:pt x="5072" y="4033"/>
                      <a:pt x="5069" y="4016"/>
                    </a:cubicBezTo>
                    <a:cubicBezTo>
                      <a:pt x="5058" y="3966"/>
                      <a:pt x="5033" y="3924"/>
                      <a:pt x="5000" y="3896"/>
                    </a:cubicBezTo>
                    <a:lnTo>
                      <a:pt x="1847" y="74"/>
                    </a:lnTo>
                    <a:cubicBezTo>
                      <a:pt x="1806" y="28"/>
                      <a:pt x="1749" y="1"/>
                      <a:pt x="168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916;p42">
                <a:extLst>
                  <a:ext uri="{FF2B5EF4-FFF2-40B4-BE49-F238E27FC236}">
                    <a16:creationId xmlns:a16="http://schemas.microsoft.com/office/drawing/2014/main" id="{0771D938-0911-359E-4E2D-CB613D03AEFE}"/>
                  </a:ext>
                </a:extLst>
              </p:cNvPr>
              <p:cNvSpPr/>
              <p:nvPr/>
            </p:nvSpPr>
            <p:spPr>
              <a:xfrm>
                <a:off x="3184848" y="435672"/>
                <a:ext cx="67303" cy="68919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2218" extrusionOk="0">
                    <a:moveTo>
                      <a:pt x="687" y="0"/>
                    </a:moveTo>
                    <a:lnTo>
                      <a:pt x="1" y="2218"/>
                    </a:lnTo>
                    <a:lnTo>
                      <a:pt x="2166" y="1788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917;p42">
                <a:extLst>
                  <a:ext uri="{FF2B5EF4-FFF2-40B4-BE49-F238E27FC236}">
                    <a16:creationId xmlns:a16="http://schemas.microsoft.com/office/drawing/2014/main" id="{AB43D195-334B-0D6C-84FF-75A3513860D1}"/>
                  </a:ext>
                </a:extLst>
              </p:cNvPr>
              <p:cNvSpPr/>
              <p:nvPr/>
            </p:nvSpPr>
            <p:spPr>
              <a:xfrm>
                <a:off x="3178261" y="429209"/>
                <a:ext cx="80757" cy="81534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2624" extrusionOk="0">
                    <a:moveTo>
                      <a:pt x="983" y="621"/>
                    </a:moveTo>
                    <a:lnTo>
                      <a:pt x="2007" y="1860"/>
                    </a:lnTo>
                    <a:lnTo>
                      <a:pt x="506" y="2155"/>
                    </a:lnTo>
                    <a:lnTo>
                      <a:pt x="983" y="621"/>
                    </a:lnTo>
                    <a:close/>
                    <a:moveTo>
                      <a:pt x="903" y="1"/>
                    </a:moveTo>
                    <a:cubicBezTo>
                      <a:pt x="891" y="1"/>
                      <a:pt x="878" y="2"/>
                      <a:pt x="866" y="4"/>
                    </a:cubicBezTo>
                    <a:cubicBezTo>
                      <a:pt x="796" y="18"/>
                      <a:pt x="732" y="74"/>
                      <a:pt x="712" y="144"/>
                    </a:cubicBezTo>
                    <a:lnTo>
                      <a:pt x="20" y="2362"/>
                    </a:lnTo>
                    <a:cubicBezTo>
                      <a:pt x="1" y="2432"/>
                      <a:pt x="15" y="2504"/>
                      <a:pt x="62" y="2557"/>
                    </a:cubicBezTo>
                    <a:cubicBezTo>
                      <a:pt x="101" y="2599"/>
                      <a:pt x="157" y="2624"/>
                      <a:pt x="213" y="2624"/>
                    </a:cubicBezTo>
                    <a:cubicBezTo>
                      <a:pt x="227" y="2624"/>
                      <a:pt x="238" y="2624"/>
                      <a:pt x="258" y="2618"/>
                    </a:cubicBezTo>
                    <a:lnTo>
                      <a:pt x="2425" y="2192"/>
                    </a:lnTo>
                    <a:cubicBezTo>
                      <a:pt x="2489" y="2178"/>
                      <a:pt x="2551" y="2130"/>
                      <a:pt x="2573" y="2063"/>
                    </a:cubicBezTo>
                    <a:cubicBezTo>
                      <a:pt x="2598" y="1994"/>
                      <a:pt x="2584" y="1921"/>
                      <a:pt x="2540" y="1865"/>
                    </a:cubicBezTo>
                    <a:lnTo>
                      <a:pt x="1061" y="74"/>
                    </a:lnTo>
                    <a:cubicBezTo>
                      <a:pt x="1019" y="28"/>
                      <a:pt x="962" y="1"/>
                      <a:pt x="9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918;p42">
                <a:extLst>
                  <a:ext uri="{FF2B5EF4-FFF2-40B4-BE49-F238E27FC236}">
                    <a16:creationId xmlns:a16="http://schemas.microsoft.com/office/drawing/2014/main" id="{0D95E720-C0E1-9B3C-5488-3E3D7C05E958}"/>
                  </a:ext>
                </a:extLst>
              </p:cNvPr>
              <p:cNvSpPr/>
              <p:nvPr/>
            </p:nvSpPr>
            <p:spPr>
              <a:xfrm>
                <a:off x="3246309" y="991828"/>
                <a:ext cx="153032" cy="69882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2249" extrusionOk="0">
                    <a:moveTo>
                      <a:pt x="4663" y="0"/>
                    </a:moveTo>
                    <a:lnTo>
                      <a:pt x="1" y="918"/>
                    </a:lnTo>
                    <a:lnTo>
                      <a:pt x="260" y="2249"/>
                    </a:lnTo>
                    <a:lnTo>
                      <a:pt x="4925" y="1331"/>
                    </a:lnTo>
                    <a:lnTo>
                      <a:pt x="46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919;p42">
                <a:extLst>
                  <a:ext uri="{FF2B5EF4-FFF2-40B4-BE49-F238E27FC236}">
                    <a16:creationId xmlns:a16="http://schemas.microsoft.com/office/drawing/2014/main" id="{742C2BED-DAE8-12D3-3323-AE8493C0725C}"/>
                  </a:ext>
                </a:extLst>
              </p:cNvPr>
              <p:cNvSpPr/>
              <p:nvPr/>
            </p:nvSpPr>
            <p:spPr>
              <a:xfrm>
                <a:off x="3239566" y="985552"/>
                <a:ext cx="166207" cy="82404"/>
              </a:xfrm>
              <a:custGeom>
                <a:avLst/>
                <a:gdLst/>
                <a:ahLst/>
                <a:cxnLst/>
                <a:rect l="l" t="t" r="r" b="b"/>
                <a:pathLst>
                  <a:path w="5349" h="2652" extrusionOk="0">
                    <a:moveTo>
                      <a:pt x="4715" y="437"/>
                    </a:moveTo>
                    <a:lnTo>
                      <a:pt x="4902" y="1368"/>
                    </a:lnTo>
                    <a:lnTo>
                      <a:pt x="634" y="2208"/>
                    </a:lnTo>
                    <a:lnTo>
                      <a:pt x="447" y="1276"/>
                    </a:lnTo>
                    <a:lnTo>
                      <a:pt x="4715" y="437"/>
                    </a:lnTo>
                    <a:close/>
                    <a:moveTo>
                      <a:pt x="4879" y="0"/>
                    </a:moveTo>
                    <a:cubicBezTo>
                      <a:pt x="4866" y="0"/>
                      <a:pt x="4852" y="1"/>
                      <a:pt x="4838" y="4"/>
                    </a:cubicBezTo>
                    <a:lnTo>
                      <a:pt x="173" y="922"/>
                    </a:lnTo>
                    <a:cubicBezTo>
                      <a:pt x="120" y="936"/>
                      <a:pt x="76" y="964"/>
                      <a:pt x="42" y="1009"/>
                    </a:cubicBezTo>
                    <a:cubicBezTo>
                      <a:pt x="11" y="1050"/>
                      <a:pt x="0" y="1106"/>
                      <a:pt x="11" y="1159"/>
                    </a:cubicBezTo>
                    <a:lnTo>
                      <a:pt x="274" y="2487"/>
                    </a:lnTo>
                    <a:cubicBezTo>
                      <a:pt x="290" y="2585"/>
                      <a:pt x="377" y="2652"/>
                      <a:pt x="472" y="2652"/>
                    </a:cubicBezTo>
                    <a:cubicBezTo>
                      <a:pt x="483" y="2652"/>
                      <a:pt x="497" y="2646"/>
                      <a:pt x="511" y="2646"/>
                    </a:cubicBezTo>
                    <a:lnTo>
                      <a:pt x="5175" y="1731"/>
                    </a:lnTo>
                    <a:cubicBezTo>
                      <a:pt x="5228" y="1717"/>
                      <a:pt x="5273" y="1684"/>
                      <a:pt x="5306" y="1642"/>
                    </a:cubicBezTo>
                    <a:cubicBezTo>
                      <a:pt x="5337" y="1600"/>
                      <a:pt x="5348" y="1544"/>
                      <a:pt x="5337" y="1494"/>
                    </a:cubicBezTo>
                    <a:lnTo>
                      <a:pt x="5075" y="163"/>
                    </a:lnTo>
                    <a:cubicBezTo>
                      <a:pt x="5058" y="66"/>
                      <a:pt x="4975" y="0"/>
                      <a:pt x="487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920;p42">
                <a:extLst>
                  <a:ext uri="{FF2B5EF4-FFF2-40B4-BE49-F238E27FC236}">
                    <a16:creationId xmlns:a16="http://schemas.microsoft.com/office/drawing/2014/main" id="{49E44740-EF05-7588-B0E9-87195E728A45}"/>
                  </a:ext>
                </a:extLst>
              </p:cNvPr>
              <p:cNvSpPr/>
              <p:nvPr/>
            </p:nvSpPr>
            <p:spPr>
              <a:xfrm>
                <a:off x="3254201" y="1032998"/>
                <a:ext cx="153747" cy="112265"/>
              </a:xfrm>
              <a:custGeom>
                <a:avLst/>
                <a:gdLst/>
                <a:ahLst/>
                <a:cxnLst/>
                <a:rect l="l" t="t" r="r" b="b"/>
                <a:pathLst>
                  <a:path w="4948" h="3613" extrusionOk="0">
                    <a:moveTo>
                      <a:pt x="4662" y="0"/>
                    </a:moveTo>
                    <a:lnTo>
                      <a:pt x="1" y="918"/>
                    </a:lnTo>
                    <a:lnTo>
                      <a:pt x="154" y="1697"/>
                    </a:lnTo>
                    <a:cubicBezTo>
                      <a:pt x="280" y="2338"/>
                      <a:pt x="656" y="2871"/>
                      <a:pt x="1161" y="3209"/>
                    </a:cubicBezTo>
                    <a:cubicBezTo>
                      <a:pt x="1548" y="3466"/>
                      <a:pt x="2008" y="3613"/>
                      <a:pt x="2488" y="3613"/>
                    </a:cubicBezTo>
                    <a:cubicBezTo>
                      <a:pt x="2639" y="3613"/>
                      <a:pt x="2791" y="3598"/>
                      <a:pt x="2944" y="3569"/>
                    </a:cubicBezTo>
                    <a:cubicBezTo>
                      <a:pt x="3572" y="3446"/>
                      <a:pt x="4091" y="3086"/>
                      <a:pt x="4431" y="2603"/>
                    </a:cubicBezTo>
                    <a:cubicBezTo>
                      <a:pt x="4788" y="2090"/>
                      <a:pt x="4947" y="1437"/>
                      <a:pt x="4816" y="779"/>
                    </a:cubicBezTo>
                    <a:lnTo>
                      <a:pt x="46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921;p42">
                <a:extLst>
                  <a:ext uri="{FF2B5EF4-FFF2-40B4-BE49-F238E27FC236}">
                    <a16:creationId xmlns:a16="http://schemas.microsoft.com/office/drawing/2014/main" id="{9C865EF6-0E7F-4C1F-FC6D-67A847B89C90}"/>
                  </a:ext>
                </a:extLst>
              </p:cNvPr>
              <p:cNvSpPr/>
              <p:nvPr/>
            </p:nvSpPr>
            <p:spPr>
              <a:xfrm>
                <a:off x="3247272" y="1026722"/>
                <a:ext cx="166984" cy="124974"/>
              </a:xfrm>
              <a:custGeom>
                <a:avLst/>
                <a:gdLst/>
                <a:ahLst/>
                <a:cxnLst/>
                <a:rect l="l" t="t" r="r" b="b"/>
                <a:pathLst>
                  <a:path w="5374" h="4022" extrusionOk="0">
                    <a:moveTo>
                      <a:pt x="4732" y="440"/>
                    </a:moveTo>
                    <a:lnTo>
                      <a:pt x="4849" y="1020"/>
                    </a:lnTo>
                    <a:cubicBezTo>
                      <a:pt x="4961" y="1606"/>
                      <a:pt x="4838" y="2200"/>
                      <a:pt x="4492" y="2688"/>
                    </a:cubicBezTo>
                    <a:cubicBezTo>
                      <a:pt x="4169" y="3148"/>
                      <a:pt x="3686" y="3464"/>
                      <a:pt x="3133" y="3572"/>
                    </a:cubicBezTo>
                    <a:cubicBezTo>
                      <a:pt x="2992" y="3600"/>
                      <a:pt x="2851" y="3614"/>
                      <a:pt x="2710" y="3614"/>
                    </a:cubicBezTo>
                    <a:cubicBezTo>
                      <a:pt x="2281" y="3614"/>
                      <a:pt x="1863" y="3487"/>
                      <a:pt x="1501" y="3243"/>
                    </a:cubicBezTo>
                    <a:cubicBezTo>
                      <a:pt x="1016" y="2920"/>
                      <a:pt x="687" y="2429"/>
                      <a:pt x="575" y="1860"/>
                    </a:cubicBezTo>
                    <a:lnTo>
                      <a:pt x="461" y="1279"/>
                    </a:lnTo>
                    <a:lnTo>
                      <a:pt x="4732" y="440"/>
                    </a:lnTo>
                    <a:close/>
                    <a:moveTo>
                      <a:pt x="4891" y="0"/>
                    </a:moveTo>
                    <a:cubicBezTo>
                      <a:pt x="4877" y="0"/>
                      <a:pt x="4863" y="2"/>
                      <a:pt x="4849" y="4"/>
                    </a:cubicBezTo>
                    <a:lnTo>
                      <a:pt x="182" y="922"/>
                    </a:lnTo>
                    <a:cubicBezTo>
                      <a:pt x="70" y="942"/>
                      <a:pt x="1" y="1048"/>
                      <a:pt x="23" y="1159"/>
                    </a:cubicBezTo>
                    <a:lnTo>
                      <a:pt x="176" y="1935"/>
                    </a:lnTo>
                    <a:cubicBezTo>
                      <a:pt x="310" y="2616"/>
                      <a:pt x="698" y="3199"/>
                      <a:pt x="1270" y="3581"/>
                    </a:cubicBezTo>
                    <a:cubicBezTo>
                      <a:pt x="1702" y="3871"/>
                      <a:pt x="2199" y="4022"/>
                      <a:pt x="2704" y="4022"/>
                    </a:cubicBezTo>
                    <a:cubicBezTo>
                      <a:pt x="2871" y="4022"/>
                      <a:pt x="3039" y="3999"/>
                      <a:pt x="3206" y="3971"/>
                    </a:cubicBezTo>
                    <a:cubicBezTo>
                      <a:pt x="3864" y="3843"/>
                      <a:pt x="4436" y="3469"/>
                      <a:pt x="4821" y="2922"/>
                    </a:cubicBezTo>
                    <a:cubicBezTo>
                      <a:pt x="5226" y="2339"/>
                      <a:pt x="5374" y="1639"/>
                      <a:pt x="5240" y="942"/>
                    </a:cubicBezTo>
                    <a:lnTo>
                      <a:pt x="5086" y="163"/>
                    </a:lnTo>
                    <a:cubicBezTo>
                      <a:pt x="5067" y="66"/>
                      <a:pt x="4985" y="0"/>
                      <a:pt x="489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922;p42">
                <a:extLst>
                  <a:ext uri="{FF2B5EF4-FFF2-40B4-BE49-F238E27FC236}">
                    <a16:creationId xmlns:a16="http://schemas.microsoft.com/office/drawing/2014/main" id="{1AD10ED8-A65C-2444-ECD0-C995B21295C0}"/>
                  </a:ext>
                </a:extLst>
              </p:cNvPr>
              <p:cNvSpPr/>
              <p:nvPr/>
            </p:nvSpPr>
            <p:spPr>
              <a:xfrm>
                <a:off x="3287075" y="1088897"/>
                <a:ext cx="47603" cy="30451"/>
              </a:xfrm>
              <a:custGeom>
                <a:avLst/>
                <a:gdLst/>
                <a:ahLst/>
                <a:cxnLst/>
                <a:rect l="l" t="t" r="r" b="b"/>
                <a:pathLst>
                  <a:path w="1532" h="980" extrusionOk="0">
                    <a:moveTo>
                      <a:pt x="0" y="1"/>
                    </a:moveTo>
                    <a:cubicBezTo>
                      <a:pt x="0" y="1"/>
                      <a:pt x="294" y="979"/>
                      <a:pt x="1393" y="979"/>
                    </a:cubicBezTo>
                    <a:cubicBezTo>
                      <a:pt x="1438" y="979"/>
                      <a:pt x="1484" y="978"/>
                      <a:pt x="1532" y="97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7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923;p42">
                <a:extLst>
                  <a:ext uri="{FF2B5EF4-FFF2-40B4-BE49-F238E27FC236}">
                    <a16:creationId xmlns:a16="http://schemas.microsoft.com/office/drawing/2014/main" id="{1A9C7099-02FE-2189-9A84-E67E3FBA03C5}"/>
                  </a:ext>
                </a:extLst>
              </p:cNvPr>
              <p:cNvSpPr/>
              <p:nvPr/>
            </p:nvSpPr>
            <p:spPr>
              <a:xfrm>
                <a:off x="3280053" y="1082589"/>
                <a:ext cx="61213" cy="43004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384" extrusionOk="0">
                    <a:moveTo>
                      <a:pt x="224" y="0"/>
                    </a:moveTo>
                    <a:cubicBezTo>
                      <a:pt x="206" y="0"/>
                      <a:pt x="186" y="3"/>
                      <a:pt x="167" y="9"/>
                    </a:cubicBezTo>
                    <a:cubicBezTo>
                      <a:pt x="59" y="39"/>
                      <a:pt x="0" y="151"/>
                      <a:pt x="31" y="260"/>
                    </a:cubicBezTo>
                    <a:cubicBezTo>
                      <a:pt x="154" y="661"/>
                      <a:pt x="633" y="1384"/>
                      <a:pt x="1621" y="1384"/>
                    </a:cubicBezTo>
                    <a:cubicBezTo>
                      <a:pt x="1668" y="1384"/>
                      <a:pt x="1719" y="1384"/>
                      <a:pt x="1772" y="1378"/>
                    </a:cubicBezTo>
                    <a:cubicBezTo>
                      <a:pt x="1883" y="1373"/>
                      <a:pt x="1970" y="1275"/>
                      <a:pt x="1959" y="1164"/>
                    </a:cubicBezTo>
                    <a:cubicBezTo>
                      <a:pt x="1953" y="1055"/>
                      <a:pt x="1864" y="974"/>
                      <a:pt x="1754" y="974"/>
                    </a:cubicBezTo>
                    <a:cubicBezTo>
                      <a:pt x="1751" y="974"/>
                      <a:pt x="1747" y="974"/>
                      <a:pt x="1744" y="974"/>
                    </a:cubicBezTo>
                    <a:cubicBezTo>
                      <a:pt x="1699" y="977"/>
                      <a:pt x="1656" y="979"/>
                      <a:pt x="1615" y="979"/>
                    </a:cubicBezTo>
                    <a:cubicBezTo>
                      <a:pt x="688" y="979"/>
                      <a:pt x="432" y="183"/>
                      <a:pt x="419" y="145"/>
                    </a:cubicBezTo>
                    <a:cubicBezTo>
                      <a:pt x="391" y="56"/>
                      <a:pt x="311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" name="Google Shape;5955;p42">
            <a:extLst>
              <a:ext uri="{FF2B5EF4-FFF2-40B4-BE49-F238E27FC236}">
                <a16:creationId xmlns:a16="http://schemas.microsoft.com/office/drawing/2014/main" id="{35919D76-0C27-CA4D-B9C7-F2EE9BF856CB}"/>
              </a:ext>
            </a:extLst>
          </p:cNvPr>
          <p:cNvGrpSpPr/>
          <p:nvPr/>
        </p:nvGrpSpPr>
        <p:grpSpPr>
          <a:xfrm>
            <a:off x="5746201" y="4582908"/>
            <a:ext cx="1011386" cy="838172"/>
            <a:chOff x="7760848" y="1218878"/>
            <a:chExt cx="1011386" cy="838172"/>
          </a:xfrm>
        </p:grpSpPr>
        <p:sp>
          <p:nvSpPr>
            <p:cNvPr id="76" name="Google Shape;5956;p42">
              <a:extLst>
                <a:ext uri="{FF2B5EF4-FFF2-40B4-BE49-F238E27FC236}">
                  <a16:creationId xmlns:a16="http://schemas.microsoft.com/office/drawing/2014/main" id="{D7D985F8-7533-3D98-0668-54C9DA91E186}"/>
                </a:ext>
              </a:extLst>
            </p:cNvPr>
            <p:cNvSpPr/>
            <p:nvPr/>
          </p:nvSpPr>
          <p:spPr>
            <a:xfrm>
              <a:off x="7760848" y="1218878"/>
              <a:ext cx="1011386" cy="838172"/>
            </a:xfrm>
            <a:custGeom>
              <a:avLst/>
              <a:gdLst/>
              <a:ahLst/>
              <a:cxnLst/>
              <a:rect l="l" t="t" r="r" b="b"/>
              <a:pathLst>
                <a:path w="32628" h="27040" extrusionOk="0">
                  <a:moveTo>
                    <a:pt x="11838" y="1"/>
                  </a:moveTo>
                  <a:lnTo>
                    <a:pt x="8454" y="522"/>
                  </a:lnTo>
                  <a:cubicBezTo>
                    <a:pt x="8122" y="369"/>
                    <a:pt x="7759" y="288"/>
                    <a:pt x="7388" y="288"/>
                  </a:cubicBezTo>
                  <a:cubicBezTo>
                    <a:pt x="7109" y="288"/>
                    <a:pt x="6835" y="335"/>
                    <a:pt x="6573" y="425"/>
                  </a:cubicBezTo>
                  <a:lnTo>
                    <a:pt x="6562" y="428"/>
                  </a:lnTo>
                  <a:cubicBezTo>
                    <a:pt x="5859" y="676"/>
                    <a:pt x="5296" y="1217"/>
                    <a:pt x="5030" y="1917"/>
                  </a:cubicBezTo>
                  <a:lnTo>
                    <a:pt x="204" y="14773"/>
                  </a:lnTo>
                  <a:cubicBezTo>
                    <a:pt x="28" y="15255"/>
                    <a:pt x="0" y="15769"/>
                    <a:pt x="123" y="16265"/>
                  </a:cubicBezTo>
                  <a:cubicBezTo>
                    <a:pt x="249" y="16759"/>
                    <a:pt x="514" y="17200"/>
                    <a:pt x="893" y="17537"/>
                  </a:cubicBezTo>
                  <a:lnTo>
                    <a:pt x="9009" y="24788"/>
                  </a:lnTo>
                  <a:cubicBezTo>
                    <a:pt x="9486" y="25480"/>
                    <a:pt x="10789" y="27039"/>
                    <a:pt x="12917" y="27039"/>
                  </a:cubicBezTo>
                  <a:cubicBezTo>
                    <a:pt x="13408" y="27039"/>
                    <a:pt x="13910" y="26953"/>
                    <a:pt x="14404" y="26774"/>
                  </a:cubicBezTo>
                  <a:lnTo>
                    <a:pt x="25192" y="26657"/>
                  </a:lnTo>
                  <a:lnTo>
                    <a:pt x="25212" y="26657"/>
                  </a:lnTo>
                  <a:cubicBezTo>
                    <a:pt x="25697" y="26646"/>
                    <a:pt x="26163" y="26498"/>
                    <a:pt x="26565" y="26230"/>
                  </a:cubicBezTo>
                  <a:cubicBezTo>
                    <a:pt x="27008" y="25935"/>
                    <a:pt x="27340" y="25513"/>
                    <a:pt x="27525" y="25014"/>
                  </a:cubicBezTo>
                  <a:lnTo>
                    <a:pt x="32343" y="12181"/>
                  </a:lnTo>
                  <a:cubicBezTo>
                    <a:pt x="32627" y="11439"/>
                    <a:pt x="32543" y="10630"/>
                    <a:pt x="32119" y="9955"/>
                  </a:cubicBezTo>
                  <a:cubicBezTo>
                    <a:pt x="31782" y="9411"/>
                    <a:pt x="31263" y="9028"/>
                    <a:pt x="30666" y="8864"/>
                  </a:cubicBezTo>
                  <a:lnTo>
                    <a:pt x="28451" y="6230"/>
                  </a:lnTo>
                  <a:lnTo>
                    <a:pt x="27706" y="6130"/>
                  </a:lnTo>
                  <a:cubicBezTo>
                    <a:pt x="27446" y="6096"/>
                    <a:pt x="26063" y="5921"/>
                    <a:pt x="24327" y="5921"/>
                  </a:cubicBezTo>
                  <a:cubicBezTo>
                    <a:pt x="22073" y="5921"/>
                    <a:pt x="20221" y="6211"/>
                    <a:pt x="18790" y="6783"/>
                  </a:cubicBezTo>
                  <a:cubicBezTo>
                    <a:pt x="18254" y="5742"/>
                    <a:pt x="17426" y="4662"/>
                    <a:pt x="16287" y="3530"/>
                  </a:cubicBezTo>
                  <a:cubicBezTo>
                    <a:pt x="14764" y="2012"/>
                    <a:pt x="13093" y="826"/>
                    <a:pt x="12563" y="464"/>
                  </a:cubicBezTo>
                  <a:lnTo>
                    <a:pt x="12541" y="442"/>
                  </a:lnTo>
                  <a:lnTo>
                    <a:pt x="11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5957;p42">
              <a:extLst>
                <a:ext uri="{FF2B5EF4-FFF2-40B4-BE49-F238E27FC236}">
                  <a16:creationId xmlns:a16="http://schemas.microsoft.com/office/drawing/2014/main" id="{77E082A0-A043-1F3B-30F4-B57FCD8CB142}"/>
                </a:ext>
              </a:extLst>
            </p:cNvPr>
            <p:cNvGrpSpPr/>
            <p:nvPr/>
          </p:nvGrpSpPr>
          <p:grpSpPr>
            <a:xfrm>
              <a:off x="7813790" y="1277099"/>
              <a:ext cx="901997" cy="729391"/>
              <a:chOff x="7813790" y="1277099"/>
              <a:chExt cx="901997" cy="729391"/>
            </a:xfrm>
          </p:grpSpPr>
          <p:sp>
            <p:nvSpPr>
              <p:cNvPr id="78" name="Google Shape;5958;p42">
                <a:extLst>
                  <a:ext uri="{FF2B5EF4-FFF2-40B4-BE49-F238E27FC236}">
                    <a16:creationId xmlns:a16="http://schemas.microsoft.com/office/drawing/2014/main" id="{78A0E00C-33FA-23E4-2571-84A328A9082A}"/>
                  </a:ext>
                </a:extLst>
              </p:cNvPr>
              <p:cNvSpPr/>
              <p:nvPr/>
            </p:nvSpPr>
            <p:spPr>
              <a:xfrm>
                <a:off x="8549822" y="179242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959;p42">
                <a:extLst>
                  <a:ext uri="{FF2B5EF4-FFF2-40B4-BE49-F238E27FC236}">
                    <a16:creationId xmlns:a16="http://schemas.microsoft.com/office/drawing/2014/main" id="{FA1476D0-47BE-06E3-D42D-A91CE9DA620F}"/>
                  </a:ext>
                </a:extLst>
              </p:cNvPr>
              <p:cNvSpPr/>
              <p:nvPr/>
            </p:nvSpPr>
            <p:spPr>
              <a:xfrm>
                <a:off x="8272629" y="151321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close/>
                  </a:path>
                </a:pathLst>
              </a:custGeom>
              <a:noFill/>
              <a:ln w="2650" cap="flat" cmpd="sng">
                <a:solidFill>
                  <a:srgbClr val="282828"/>
                </a:solidFill>
                <a:prstDash val="solid"/>
                <a:miter lim="278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60;p42">
                <a:extLst>
                  <a:ext uri="{FF2B5EF4-FFF2-40B4-BE49-F238E27FC236}">
                    <a16:creationId xmlns:a16="http://schemas.microsoft.com/office/drawing/2014/main" id="{4DA7AC3F-9A73-1264-F675-F68598568002}"/>
                  </a:ext>
                </a:extLst>
              </p:cNvPr>
              <p:cNvSpPr/>
              <p:nvPr/>
            </p:nvSpPr>
            <p:spPr>
              <a:xfrm>
                <a:off x="7991055" y="1283780"/>
                <a:ext cx="350529" cy="262842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8459" extrusionOk="0">
                    <a:moveTo>
                      <a:pt x="3937" y="0"/>
                    </a:moveTo>
                    <a:lnTo>
                      <a:pt x="1" y="606"/>
                    </a:lnTo>
                    <a:lnTo>
                      <a:pt x="8169" y="8364"/>
                    </a:lnTo>
                    <a:lnTo>
                      <a:pt x="9919" y="8459"/>
                    </a:lnTo>
                    <a:cubicBezTo>
                      <a:pt x="11280" y="4841"/>
                      <a:pt x="3937" y="0"/>
                      <a:pt x="39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61;p42">
                <a:extLst>
                  <a:ext uri="{FF2B5EF4-FFF2-40B4-BE49-F238E27FC236}">
                    <a16:creationId xmlns:a16="http://schemas.microsoft.com/office/drawing/2014/main" id="{8FC3AC4A-9B24-AD92-3E92-59823D307088}"/>
                  </a:ext>
                </a:extLst>
              </p:cNvPr>
              <p:cNvSpPr/>
              <p:nvPr/>
            </p:nvSpPr>
            <p:spPr>
              <a:xfrm>
                <a:off x="7977445" y="1277099"/>
                <a:ext cx="348354" cy="276110"/>
              </a:xfrm>
              <a:custGeom>
                <a:avLst/>
                <a:gdLst/>
                <a:ahLst/>
                <a:cxnLst/>
                <a:rect l="l" t="t" r="r" b="b"/>
                <a:pathLst>
                  <a:path w="11211" h="8886" extrusionOk="0">
                    <a:moveTo>
                      <a:pt x="4328" y="427"/>
                    </a:moveTo>
                    <a:cubicBezTo>
                      <a:pt x="5031" y="904"/>
                      <a:pt x="11210" y="5226"/>
                      <a:pt x="10214" y="8465"/>
                    </a:cubicBezTo>
                    <a:lnTo>
                      <a:pt x="8691" y="8384"/>
                    </a:lnTo>
                    <a:lnTo>
                      <a:pt x="874" y="960"/>
                    </a:lnTo>
                    <a:lnTo>
                      <a:pt x="4328" y="427"/>
                    </a:lnTo>
                    <a:close/>
                    <a:moveTo>
                      <a:pt x="4423" y="0"/>
                    </a:moveTo>
                    <a:lnTo>
                      <a:pt x="1" y="684"/>
                    </a:lnTo>
                    <a:lnTo>
                      <a:pt x="8518" y="8783"/>
                    </a:lnTo>
                    <a:lnTo>
                      <a:pt x="10493" y="8886"/>
                    </a:lnTo>
                    <a:lnTo>
                      <a:pt x="10546" y="8741"/>
                    </a:lnTo>
                    <a:cubicBezTo>
                      <a:pt x="11141" y="7162"/>
                      <a:pt x="10290" y="5209"/>
                      <a:pt x="8022" y="2941"/>
                    </a:cubicBezTo>
                    <a:cubicBezTo>
                      <a:pt x="6356" y="1284"/>
                      <a:pt x="4506" y="56"/>
                      <a:pt x="4487" y="42"/>
                    </a:cubicBezTo>
                    <a:lnTo>
                      <a:pt x="4423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62;p42">
                <a:extLst>
                  <a:ext uri="{FF2B5EF4-FFF2-40B4-BE49-F238E27FC236}">
                    <a16:creationId xmlns:a16="http://schemas.microsoft.com/office/drawing/2014/main" id="{3E8B1E78-9C5C-3B04-1ACC-D4BA1E629B76}"/>
                  </a:ext>
                </a:extLst>
              </p:cNvPr>
              <p:cNvSpPr/>
              <p:nvPr/>
            </p:nvSpPr>
            <p:spPr>
              <a:xfrm>
                <a:off x="8041609" y="1289497"/>
                <a:ext cx="226550" cy="238077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7662" extrusionOk="0">
                    <a:moveTo>
                      <a:pt x="254" y="0"/>
                    </a:moveTo>
                    <a:lnTo>
                      <a:pt x="0" y="313"/>
                    </a:lnTo>
                    <a:cubicBezTo>
                      <a:pt x="4838" y="4246"/>
                      <a:pt x="6807" y="6816"/>
                      <a:pt x="6587" y="7544"/>
                    </a:cubicBezTo>
                    <a:lnTo>
                      <a:pt x="6975" y="7661"/>
                    </a:lnTo>
                    <a:cubicBezTo>
                      <a:pt x="7050" y="7404"/>
                      <a:pt x="7290" y="6623"/>
                      <a:pt x="4484" y="3794"/>
                    </a:cubicBezTo>
                    <a:cubicBezTo>
                      <a:pt x="2790" y="2084"/>
                      <a:pt x="815" y="458"/>
                      <a:pt x="25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63;p42">
                <a:extLst>
                  <a:ext uri="{FF2B5EF4-FFF2-40B4-BE49-F238E27FC236}">
                    <a16:creationId xmlns:a16="http://schemas.microsoft.com/office/drawing/2014/main" id="{F8643A88-83EA-A437-C610-0272ABC24F33}"/>
                  </a:ext>
                </a:extLst>
              </p:cNvPr>
              <p:cNvSpPr/>
              <p:nvPr/>
            </p:nvSpPr>
            <p:spPr>
              <a:xfrm>
                <a:off x="8075944" y="1283873"/>
                <a:ext cx="227140" cy="252433"/>
              </a:xfrm>
              <a:custGeom>
                <a:avLst/>
                <a:gdLst/>
                <a:ahLst/>
                <a:cxnLst/>
                <a:rect l="l" t="t" r="r" b="b"/>
                <a:pathLst>
                  <a:path w="7310" h="8124" extrusionOk="0">
                    <a:moveTo>
                      <a:pt x="240" y="0"/>
                    </a:moveTo>
                    <a:lnTo>
                      <a:pt x="0" y="324"/>
                    </a:lnTo>
                    <a:cubicBezTo>
                      <a:pt x="912" y="1007"/>
                      <a:pt x="2662" y="2369"/>
                      <a:pt x="4084" y="3856"/>
                    </a:cubicBezTo>
                    <a:cubicBezTo>
                      <a:pt x="5758" y="5610"/>
                      <a:pt x="6511" y="7050"/>
                      <a:pt x="6255" y="8021"/>
                    </a:cubicBezTo>
                    <a:lnTo>
                      <a:pt x="6645" y="8124"/>
                    </a:lnTo>
                    <a:cubicBezTo>
                      <a:pt x="7309" y="5582"/>
                      <a:pt x="2388" y="1596"/>
                      <a:pt x="24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64;p42">
                <a:extLst>
                  <a:ext uri="{FF2B5EF4-FFF2-40B4-BE49-F238E27FC236}">
                    <a16:creationId xmlns:a16="http://schemas.microsoft.com/office/drawing/2014/main" id="{8806DF26-E481-83D4-C3DB-934CE8EC29B3}"/>
                  </a:ext>
                </a:extLst>
              </p:cNvPr>
              <p:cNvSpPr/>
              <p:nvPr/>
            </p:nvSpPr>
            <p:spPr>
              <a:xfrm>
                <a:off x="8298698" y="1465022"/>
                <a:ext cx="392632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2636" h="3700" extrusionOk="0">
                    <a:moveTo>
                      <a:pt x="6967" y="1"/>
                    </a:moveTo>
                    <a:cubicBezTo>
                      <a:pt x="4322" y="1"/>
                      <a:pt x="821" y="434"/>
                      <a:pt x="1" y="2620"/>
                    </a:cubicBezTo>
                    <a:lnTo>
                      <a:pt x="1379" y="3700"/>
                    </a:lnTo>
                    <a:lnTo>
                      <a:pt x="12636" y="3237"/>
                    </a:lnTo>
                    <a:lnTo>
                      <a:pt x="10072" y="188"/>
                    </a:lnTo>
                    <a:cubicBezTo>
                      <a:pt x="10072" y="188"/>
                      <a:pt x="8704" y="1"/>
                      <a:pt x="69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65;p42">
                <a:extLst>
                  <a:ext uri="{FF2B5EF4-FFF2-40B4-BE49-F238E27FC236}">
                    <a16:creationId xmlns:a16="http://schemas.microsoft.com/office/drawing/2014/main" id="{17F35E6B-1B14-21CC-BF81-380D58E4BA59}"/>
                  </a:ext>
                </a:extLst>
              </p:cNvPr>
              <p:cNvSpPr/>
              <p:nvPr/>
            </p:nvSpPr>
            <p:spPr>
              <a:xfrm>
                <a:off x="8291086" y="1458683"/>
                <a:ext cx="413264" cy="127832"/>
              </a:xfrm>
              <a:custGeom>
                <a:avLst/>
                <a:gdLst/>
                <a:ahLst/>
                <a:cxnLst/>
                <a:rect l="l" t="t" r="r" b="b"/>
                <a:pathLst>
                  <a:path w="13300" h="4114" extrusionOk="0">
                    <a:moveTo>
                      <a:pt x="7214" y="414"/>
                    </a:moveTo>
                    <a:cubicBezTo>
                      <a:pt x="8689" y="414"/>
                      <a:pt x="9898" y="547"/>
                      <a:pt x="10208" y="584"/>
                    </a:cubicBezTo>
                    <a:lnTo>
                      <a:pt x="12457" y="3254"/>
                    </a:lnTo>
                    <a:lnTo>
                      <a:pt x="1688" y="3703"/>
                    </a:lnTo>
                    <a:lnTo>
                      <a:pt x="489" y="2760"/>
                    </a:lnTo>
                    <a:cubicBezTo>
                      <a:pt x="1362" y="808"/>
                      <a:pt x="4679" y="414"/>
                      <a:pt x="7214" y="414"/>
                    </a:cubicBezTo>
                    <a:close/>
                    <a:moveTo>
                      <a:pt x="7198" y="1"/>
                    </a:moveTo>
                    <a:cubicBezTo>
                      <a:pt x="4500" y="1"/>
                      <a:pt x="920" y="455"/>
                      <a:pt x="53" y="2755"/>
                    </a:cubicBezTo>
                    <a:lnTo>
                      <a:pt x="0" y="2894"/>
                    </a:lnTo>
                    <a:lnTo>
                      <a:pt x="1557" y="4113"/>
                    </a:lnTo>
                    <a:lnTo>
                      <a:pt x="13299" y="3628"/>
                    </a:lnTo>
                    <a:lnTo>
                      <a:pt x="10417" y="205"/>
                    </a:lnTo>
                    <a:lnTo>
                      <a:pt x="10342" y="194"/>
                    </a:lnTo>
                    <a:cubicBezTo>
                      <a:pt x="10203" y="175"/>
                      <a:pt x="8870" y="1"/>
                      <a:pt x="71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66;p42">
                <a:extLst>
                  <a:ext uri="{FF2B5EF4-FFF2-40B4-BE49-F238E27FC236}">
                    <a16:creationId xmlns:a16="http://schemas.microsoft.com/office/drawing/2014/main" id="{463AB7ED-4E96-6DE8-22E2-149323B472A1}"/>
                  </a:ext>
                </a:extLst>
              </p:cNvPr>
              <p:cNvSpPr/>
              <p:nvPr/>
            </p:nvSpPr>
            <p:spPr>
              <a:xfrm>
                <a:off x="8342044" y="1515980"/>
                <a:ext cx="313925" cy="48162"/>
              </a:xfrm>
              <a:custGeom>
                <a:avLst/>
                <a:gdLst/>
                <a:ahLst/>
                <a:cxnLst/>
                <a:rect l="l" t="t" r="r" b="b"/>
                <a:pathLst>
                  <a:path w="10103" h="1550" extrusionOk="0">
                    <a:moveTo>
                      <a:pt x="7890" y="0"/>
                    </a:moveTo>
                    <a:cubicBezTo>
                      <a:pt x="6861" y="0"/>
                      <a:pt x="5622" y="25"/>
                      <a:pt x="4423" y="110"/>
                    </a:cubicBezTo>
                    <a:cubicBezTo>
                      <a:pt x="447" y="392"/>
                      <a:pt x="112" y="1139"/>
                      <a:pt x="1" y="1382"/>
                    </a:cubicBezTo>
                    <a:lnTo>
                      <a:pt x="369" y="1549"/>
                    </a:lnTo>
                    <a:cubicBezTo>
                      <a:pt x="641" y="955"/>
                      <a:pt x="3035" y="397"/>
                      <a:pt x="7682" y="397"/>
                    </a:cubicBezTo>
                    <a:cubicBezTo>
                      <a:pt x="8426" y="397"/>
                      <a:pt x="9228" y="411"/>
                      <a:pt x="10089" y="442"/>
                    </a:cubicBezTo>
                    <a:lnTo>
                      <a:pt x="10103" y="37"/>
                    </a:lnTo>
                    <a:cubicBezTo>
                      <a:pt x="9740" y="25"/>
                      <a:pt x="8920" y="0"/>
                      <a:pt x="789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67;p42">
                <a:extLst>
                  <a:ext uri="{FF2B5EF4-FFF2-40B4-BE49-F238E27FC236}">
                    <a16:creationId xmlns:a16="http://schemas.microsoft.com/office/drawing/2014/main" id="{52D16CFE-E793-9EA6-9244-09F17CB5CE4A}"/>
                  </a:ext>
                </a:extLst>
              </p:cNvPr>
              <p:cNvSpPr/>
              <p:nvPr/>
            </p:nvSpPr>
            <p:spPr>
              <a:xfrm>
                <a:off x="8318118" y="1486710"/>
                <a:ext cx="316007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0170" h="2207" extrusionOk="0">
                    <a:moveTo>
                      <a:pt x="7072" y="1"/>
                    </a:moveTo>
                    <a:cubicBezTo>
                      <a:pt x="4210" y="1"/>
                      <a:pt x="826" y="371"/>
                      <a:pt x="1" y="2026"/>
                    </a:cubicBezTo>
                    <a:lnTo>
                      <a:pt x="363" y="2207"/>
                    </a:lnTo>
                    <a:cubicBezTo>
                      <a:pt x="810" y="1311"/>
                      <a:pt x="2322" y="717"/>
                      <a:pt x="4738" y="500"/>
                    </a:cubicBezTo>
                    <a:cubicBezTo>
                      <a:pt x="5516" y="429"/>
                      <a:pt x="6316" y="403"/>
                      <a:pt x="7071" y="403"/>
                    </a:cubicBezTo>
                    <a:cubicBezTo>
                      <a:pt x="8312" y="403"/>
                      <a:pt x="9432" y="473"/>
                      <a:pt x="10136" y="530"/>
                    </a:cubicBezTo>
                    <a:lnTo>
                      <a:pt x="10170" y="128"/>
                    </a:lnTo>
                    <a:cubicBezTo>
                      <a:pt x="9381" y="66"/>
                      <a:pt x="8272" y="1"/>
                      <a:pt x="70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68;p42">
                <a:extLst>
                  <a:ext uri="{FF2B5EF4-FFF2-40B4-BE49-F238E27FC236}">
                    <a16:creationId xmlns:a16="http://schemas.microsoft.com/office/drawing/2014/main" id="{ECF8E2C7-0E12-8BB3-9CE1-16404D22A685}"/>
                  </a:ext>
                </a:extLst>
              </p:cNvPr>
              <p:cNvSpPr/>
              <p:nvPr/>
            </p:nvSpPr>
            <p:spPr>
              <a:xfrm>
                <a:off x="7820377" y="1289994"/>
                <a:ext cx="427993" cy="661099"/>
              </a:xfrm>
              <a:custGeom>
                <a:avLst/>
                <a:gdLst/>
                <a:ahLst/>
                <a:cxnLst/>
                <a:rect l="l" t="t" r="r" b="b"/>
                <a:pathLst>
                  <a:path w="13774" h="21276" extrusionOk="0">
                    <a:moveTo>
                      <a:pt x="5400" y="0"/>
                    </a:moveTo>
                    <a:cubicBezTo>
                      <a:pt x="5342" y="0"/>
                      <a:pt x="5284" y="9"/>
                      <a:pt x="5229" y="26"/>
                    </a:cubicBezTo>
                    <a:cubicBezTo>
                      <a:pt x="5073" y="79"/>
                      <a:pt x="4936" y="194"/>
                      <a:pt x="4875" y="367"/>
                    </a:cubicBezTo>
                    <a:lnTo>
                      <a:pt x="51" y="13208"/>
                    </a:lnTo>
                    <a:cubicBezTo>
                      <a:pt x="9" y="13322"/>
                      <a:pt x="1" y="13437"/>
                      <a:pt x="29" y="13548"/>
                    </a:cubicBezTo>
                    <a:cubicBezTo>
                      <a:pt x="57" y="13660"/>
                      <a:pt x="112" y="13766"/>
                      <a:pt x="204" y="13841"/>
                    </a:cubicBezTo>
                    <a:lnTo>
                      <a:pt x="5008" y="18137"/>
                    </a:lnTo>
                    <a:lnTo>
                      <a:pt x="8518" y="21276"/>
                    </a:lnTo>
                    <a:lnTo>
                      <a:pt x="13774" y="7282"/>
                    </a:lnTo>
                    <a:lnTo>
                      <a:pt x="8565" y="2632"/>
                    </a:lnTo>
                    <a:lnTo>
                      <a:pt x="5787" y="149"/>
                    </a:lnTo>
                    <a:cubicBezTo>
                      <a:pt x="5673" y="46"/>
                      <a:pt x="5534" y="0"/>
                      <a:pt x="5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69;p42">
                <a:extLst>
                  <a:ext uri="{FF2B5EF4-FFF2-40B4-BE49-F238E27FC236}">
                    <a16:creationId xmlns:a16="http://schemas.microsoft.com/office/drawing/2014/main" id="{499139A3-E567-F663-AE3A-98CBD142E82E}"/>
                  </a:ext>
                </a:extLst>
              </p:cNvPr>
              <p:cNvSpPr/>
              <p:nvPr/>
            </p:nvSpPr>
            <p:spPr>
              <a:xfrm>
                <a:off x="7813790" y="1283624"/>
                <a:ext cx="441261" cy="673807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21685" extrusionOk="0">
                    <a:moveTo>
                      <a:pt x="5619" y="410"/>
                    </a:moveTo>
                    <a:cubicBezTo>
                      <a:pt x="5709" y="410"/>
                      <a:pt x="5798" y="440"/>
                      <a:pt x="5868" y="502"/>
                    </a:cubicBezTo>
                    <a:lnTo>
                      <a:pt x="13749" y="7546"/>
                    </a:lnTo>
                    <a:lnTo>
                      <a:pt x="8644" y="21138"/>
                    </a:lnTo>
                    <a:lnTo>
                      <a:pt x="545" y="13901"/>
                    </a:lnTo>
                    <a:cubicBezTo>
                      <a:pt x="486" y="13851"/>
                      <a:pt x="447" y="13787"/>
                      <a:pt x="430" y="13711"/>
                    </a:cubicBezTo>
                    <a:cubicBezTo>
                      <a:pt x="414" y="13639"/>
                      <a:pt x="416" y="13561"/>
                      <a:pt x="444" y="13491"/>
                    </a:cubicBezTo>
                    <a:lnTo>
                      <a:pt x="5268" y="652"/>
                    </a:lnTo>
                    <a:cubicBezTo>
                      <a:pt x="5310" y="544"/>
                      <a:pt x="5388" y="466"/>
                      <a:pt x="5497" y="429"/>
                    </a:cubicBezTo>
                    <a:cubicBezTo>
                      <a:pt x="5539" y="415"/>
                      <a:pt x="5578" y="410"/>
                      <a:pt x="5619" y="410"/>
                    </a:cubicBezTo>
                    <a:close/>
                    <a:moveTo>
                      <a:pt x="5617" y="1"/>
                    </a:moveTo>
                    <a:cubicBezTo>
                      <a:pt x="5534" y="1"/>
                      <a:pt x="5450" y="14"/>
                      <a:pt x="5368" y="42"/>
                    </a:cubicBezTo>
                    <a:cubicBezTo>
                      <a:pt x="5148" y="120"/>
                      <a:pt x="4975" y="287"/>
                      <a:pt x="4891" y="507"/>
                    </a:cubicBezTo>
                    <a:lnTo>
                      <a:pt x="68" y="13346"/>
                    </a:lnTo>
                    <a:cubicBezTo>
                      <a:pt x="12" y="13497"/>
                      <a:pt x="1" y="13653"/>
                      <a:pt x="40" y="13806"/>
                    </a:cubicBezTo>
                    <a:cubicBezTo>
                      <a:pt x="79" y="13960"/>
                      <a:pt x="157" y="14096"/>
                      <a:pt x="277" y="14200"/>
                    </a:cubicBezTo>
                    <a:lnTo>
                      <a:pt x="8593" y="21632"/>
                    </a:lnTo>
                    <a:cubicBezTo>
                      <a:pt x="8632" y="21668"/>
                      <a:pt x="8680" y="21685"/>
                      <a:pt x="8730" y="21685"/>
                    </a:cubicBezTo>
                    <a:cubicBezTo>
                      <a:pt x="8744" y="21685"/>
                      <a:pt x="8761" y="21685"/>
                      <a:pt x="8777" y="21676"/>
                    </a:cubicBezTo>
                    <a:cubicBezTo>
                      <a:pt x="8842" y="21660"/>
                      <a:pt x="8895" y="21615"/>
                      <a:pt x="8917" y="21551"/>
                    </a:cubicBezTo>
                    <a:lnTo>
                      <a:pt x="14173" y="7557"/>
                    </a:lnTo>
                    <a:cubicBezTo>
                      <a:pt x="14201" y="7476"/>
                      <a:pt x="14181" y="7390"/>
                      <a:pt x="14117" y="7334"/>
                    </a:cubicBezTo>
                    <a:lnTo>
                      <a:pt x="6136" y="201"/>
                    </a:lnTo>
                    <a:cubicBezTo>
                      <a:pt x="5991" y="69"/>
                      <a:pt x="5805" y="1"/>
                      <a:pt x="56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70;p42">
                <a:extLst>
                  <a:ext uri="{FF2B5EF4-FFF2-40B4-BE49-F238E27FC236}">
                    <a16:creationId xmlns:a16="http://schemas.microsoft.com/office/drawing/2014/main" id="{B10C08F5-EB2A-E894-FA57-B53227DCB17A}"/>
                  </a:ext>
                </a:extLst>
              </p:cNvPr>
              <p:cNvSpPr/>
              <p:nvPr/>
            </p:nvSpPr>
            <p:spPr>
              <a:xfrm>
                <a:off x="8194328" y="1553795"/>
                <a:ext cx="515058" cy="438402"/>
              </a:xfrm>
              <a:custGeom>
                <a:avLst/>
                <a:gdLst/>
                <a:ahLst/>
                <a:cxnLst/>
                <a:rect l="l" t="t" r="r" b="b"/>
                <a:pathLst>
                  <a:path w="16576" h="14109" extrusionOk="0">
                    <a:moveTo>
                      <a:pt x="15977" y="0"/>
                    </a:moveTo>
                    <a:cubicBezTo>
                      <a:pt x="15972" y="0"/>
                      <a:pt x="15967" y="0"/>
                      <a:pt x="15961" y="0"/>
                    </a:cubicBezTo>
                    <a:lnTo>
                      <a:pt x="9486" y="70"/>
                    </a:lnTo>
                    <a:lnTo>
                      <a:pt x="5257" y="115"/>
                    </a:lnTo>
                    <a:lnTo>
                      <a:pt x="1" y="14108"/>
                    </a:lnTo>
                    <a:lnTo>
                      <a:pt x="1" y="14108"/>
                    </a:lnTo>
                    <a:lnTo>
                      <a:pt x="5134" y="14053"/>
                    </a:lnTo>
                    <a:lnTo>
                      <a:pt x="11155" y="13991"/>
                    </a:lnTo>
                    <a:cubicBezTo>
                      <a:pt x="11269" y="13986"/>
                      <a:pt x="11378" y="13955"/>
                      <a:pt x="11467" y="13894"/>
                    </a:cubicBezTo>
                    <a:cubicBezTo>
                      <a:pt x="11565" y="13827"/>
                      <a:pt x="11643" y="13732"/>
                      <a:pt x="11685" y="13617"/>
                    </a:cubicBezTo>
                    <a:lnTo>
                      <a:pt x="14712" y="5560"/>
                    </a:lnTo>
                    <a:lnTo>
                      <a:pt x="16511" y="776"/>
                    </a:lnTo>
                    <a:cubicBezTo>
                      <a:pt x="16575" y="595"/>
                      <a:pt x="16547" y="411"/>
                      <a:pt x="16458" y="268"/>
                    </a:cubicBezTo>
                    <a:cubicBezTo>
                      <a:pt x="16354" y="110"/>
                      <a:pt x="16185" y="0"/>
                      <a:pt x="159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71;p42">
                <a:extLst>
                  <a:ext uri="{FF2B5EF4-FFF2-40B4-BE49-F238E27FC236}">
                    <a16:creationId xmlns:a16="http://schemas.microsoft.com/office/drawing/2014/main" id="{3A35CFEC-3616-B57E-8DDD-B40A8576CB93}"/>
                  </a:ext>
                </a:extLst>
              </p:cNvPr>
              <p:cNvSpPr/>
              <p:nvPr/>
            </p:nvSpPr>
            <p:spPr>
              <a:xfrm>
                <a:off x="8187678" y="1547363"/>
                <a:ext cx="528108" cy="451173"/>
              </a:xfrm>
              <a:custGeom>
                <a:avLst/>
                <a:gdLst/>
                <a:ahLst/>
                <a:cxnLst/>
                <a:rect l="l" t="t" r="r" b="b"/>
                <a:pathLst>
                  <a:path w="16996" h="14520" extrusionOk="0">
                    <a:moveTo>
                      <a:pt x="16175" y="408"/>
                    </a:moveTo>
                    <a:cubicBezTo>
                      <a:pt x="16301" y="408"/>
                      <a:pt x="16421" y="475"/>
                      <a:pt x="16491" y="581"/>
                    </a:cubicBezTo>
                    <a:cubicBezTo>
                      <a:pt x="16552" y="684"/>
                      <a:pt x="16566" y="802"/>
                      <a:pt x="16524" y="913"/>
                    </a:cubicBezTo>
                    <a:lnTo>
                      <a:pt x="11703" y="13755"/>
                    </a:lnTo>
                    <a:cubicBezTo>
                      <a:pt x="11678" y="13827"/>
                      <a:pt x="11628" y="13886"/>
                      <a:pt x="11564" y="13930"/>
                    </a:cubicBezTo>
                    <a:cubicBezTo>
                      <a:pt x="11502" y="13969"/>
                      <a:pt x="11433" y="13995"/>
                      <a:pt x="11360" y="13995"/>
                    </a:cubicBezTo>
                    <a:lnTo>
                      <a:pt x="505" y="14112"/>
                    </a:lnTo>
                    <a:lnTo>
                      <a:pt x="5610" y="523"/>
                    </a:lnTo>
                    <a:lnTo>
                      <a:pt x="16173" y="408"/>
                    </a:lnTo>
                    <a:close/>
                    <a:moveTo>
                      <a:pt x="16196" y="1"/>
                    </a:moveTo>
                    <a:cubicBezTo>
                      <a:pt x="16188" y="1"/>
                      <a:pt x="16180" y="1"/>
                      <a:pt x="16173" y="1"/>
                    </a:cubicBezTo>
                    <a:lnTo>
                      <a:pt x="5463" y="115"/>
                    </a:lnTo>
                    <a:cubicBezTo>
                      <a:pt x="5379" y="118"/>
                      <a:pt x="5304" y="171"/>
                      <a:pt x="5276" y="246"/>
                    </a:cubicBezTo>
                    <a:lnTo>
                      <a:pt x="20" y="14243"/>
                    </a:lnTo>
                    <a:cubicBezTo>
                      <a:pt x="0" y="14304"/>
                      <a:pt x="6" y="14374"/>
                      <a:pt x="45" y="14430"/>
                    </a:cubicBezTo>
                    <a:cubicBezTo>
                      <a:pt x="84" y="14486"/>
                      <a:pt x="145" y="14519"/>
                      <a:pt x="212" y="14519"/>
                    </a:cubicBezTo>
                    <a:lnTo>
                      <a:pt x="215" y="14519"/>
                    </a:lnTo>
                    <a:lnTo>
                      <a:pt x="11369" y="14396"/>
                    </a:lnTo>
                    <a:cubicBezTo>
                      <a:pt x="11522" y="14391"/>
                      <a:pt x="11667" y="14346"/>
                      <a:pt x="11793" y="14262"/>
                    </a:cubicBezTo>
                    <a:cubicBezTo>
                      <a:pt x="11929" y="14173"/>
                      <a:pt x="12030" y="14045"/>
                      <a:pt x="12086" y="13891"/>
                    </a:cubicBezTo>
                    <a:lnTo>
                      <a:pt x="16909" y="1050"/>
                    </a:lnTo>
                    <a:cubicBezTo>
                      <a:pt x="16996" y="818"/>
                      <a:pt x="16970" y="573"/>
                      <a:pt x="16839" y="364"/>
                    </a:cubicBezTo>
                    <a:cubicBezTo>
                      <a:pt x="16701" y="139"/>
                      <a:pt x="16463" y="1"/>
                      <a:pt x="1619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72;p42">
                <a:extLst>
                  <a:ext uri="{FF2B5EF4-FFF2-40B4-BE49-F238E27FC236}">
                    <a16:creationId xmlns:a16="http://schemas.microsoft.com/office/drawing/2014/main" id="{C6F83D21-2F07-BBD8-B1C1-40E29CE1B47C}"/>
                  </a:ext>
                </a:extLst>
              </p:cNvPr>
              <p:cNvSpPr/>
              <p:nvPr/>
            </p:nvSpPr>
            <p:spPr>
              <a:xfrm>
                <a:off x="8085048" y="1516260"/>
                <a:ext cx="272630" cy="483892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5573" extrusionOk="0">
                    <a:moveTo>
                      <a:pt x="5256" y="0"/>
                    </a:moveTo>
                    <a:lnTo>
                      <a:pt x="0" y="13994"/>
                    </a:lnTo>
                    <a:cubicBezTo>
                      <a:pt x="0" y="13994"/>
                      <a:pt x="860" y="15573"/>
                      <a:pt x="2410" y="15573"/>
                    </a:cubicBezTo>
                    <a:cubicBezTo>
                      <a:pt x="2747" y="15573"/>
                      <a:pt x="3117" y="15498"/>
                      <a:pt x="3518" y="15316"/>
                    </a:cubicBezTo>
                    <a:lnTo>
                      <a:pt x="8774" y="1323"/>
                    </a:lnTo>
                    <a:lnTo>
                      <a:pt x="52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973;p42">
                <a:extLst>
                  <a:ext uri="{FF2B5EF4-FFF2-40B4-BE49-F238E27FC236}">
                    <a16:creationId xmlns:a16="http://schemas.microsoft.com/office/drawing/2014/main" id="{6BD18077-1950-285E-6929-D9977D86D3FB}"/>
                  </a:ext>
                </a:extLst>
              </p:cNvPr>
              <p:cNvSpPr/>
              <p:nvPr/>
            </p:nvSpPr>
            <p:spPr>
              <a:xfrm>
                <a:off x="8078522" y="1510014"/>
                <a:ext cx="285681" cy="496476"/>
              </a:xfrm>
              <a:custGeom>
                <a:avLst/>
                <a:gdLst/>
                <a:ahLst/>
                <a:cxnLst/>
                <a:rect l="l" t="t" r="r" b="b"/>
                <a:pathLst>
                  <a:path w="9194" h="15978" extrusionOk="0">
                    <a:moveTo>
                      <a:pt x="5580" y="464"/>
                    </a:moveTo>
                    <a:lnTo>
                      <a:pt x="8719" y="1641"/>
                    </a:lnTo>
                    <a:lnTo>
                      <a:pt x="3563" y="15367"/>
                    </a:lnTo>
                    <a:cubicBezTo>
                      <a:pt x="3239" y="15503"/>
                      <a:pt x="2923" y="15570"/>
                      <a:pt x="2615" y="15570"/>
                    </a:cubicBezTo>
                    <a:cubicBezTo>
                      <a:pt x="2140" y="15570"/>
                      <a:pt x="1686" y="15408"/>
                      <a:pt x="1256" y="15085"/>
                    </a:cubicBezTo>
                    <a:cubicBezTo>
                      <a:pt x="821" y="14753"/>
                      <a:pt x="534" y="14343"/>
                      <a:pt x="430" y="14175"/>
                    </a:cubicBezTo>
                    <a:lnTo>
                      <a:pt x="5580" y="464"/>
                    </a:lnTo>
                    <a:close/>
                    <a:moveTo>
                      <a:pt x="5466" y="0"/>
                    </a:moveTo>
                    <a:cubicBezTo>
                      <a:pt x="5382" y="0"/>
                      <a:pt x="5304" y="49"/>
                      <a:pt x="5274" y="132"/>
                    </a:cubicBezTo>
                    <a:lnTo>
                      <a:pt x="18" y="14125"/>
                    </a:lnTo>
                    <a:cubicBezTo>
                      <a:pt x="1" y="14181"/>
                      <a:pt x="4" y="14242"/>
                      <a:pt x="32" y="14293"/>
                    </a:cubicBezTo>
                    <a:cubicBezTo>
                      <a:pt x="43" y="14315"/>
                      <a:pt x="974" y="15978"/>
                      <a:pt x="2623" y="15978"/>
                    </a:cubicBezTo>
                    <a:cubicBezTo>
                      <a:pt x="2986" y="15978"/>
                      <a:pt x="3379" y="15897"/>
                      <a:pt x="3814" y="15701"/>
                    </a:cubicBezTo>
                    <a:cubicBezTo>
                      <a:pt x="3865" y="15676"/>
                      <a:pt x="3898" y="15637"/>
                      <a:pt x="3920" y="15587"/>
                    </a:cubicBezTo>
                    <a:lnTo>
                      <a:pt x="9176" y="1594"/>
                    </a:lnTo>
                    <a:cubicBezTo>
                      <a:pt x="9193" y="1543"/>
                      <a:pt x="9190" y="1488"/>
                      <a:pt x="9168" y="1440"/>
                    </a:cubicBezTo>
                    <a:cubicBezTo>
                      <a:pt x="9143" y="1390"/>
                      <a:pt x="9101" y="1356"/>
                      <a:pt x="9054" y="1334"/>
                    </a:cubicBezTo>
                    <a:lnTo>
                      <a:pt x="5536" y="12"/>
                    </a:lnTo>
                    <a:cubicBezTo>
                      <a:pt x="5513" y="4"/>
                      <a:pt x="5489" y="0"/>
                      <a:pt x="546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974;p42">
                <a:extLst>
                  <a:ext uri="{FF2B5EF4-FFF2-40B4-BE49-F238E27FC236}">
                    <a16:creationId xmlns:a16="http://schemas.microsoft.com/office/drawing/2014/main" id="{EFB4F7FB-8E13-CCA0-902C-E025E473B587}"/>
                  </a:ext>
                </a:extLst>
              </p:cNvPr>
              <p:cNvSpPr/>
              <p:nvPr/>
            </p:nvSpPr>
            <p:spPr>
              <a:xfrm>
                <a:off x="8103225" y="1885176"/>
                <a:ext cx="115061" cy="51891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70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6" y="302"/>
                      <a:pt x="1064" y="1669"/>
                      <a:pt x="3184" y="1669"/>
                    </a:cubicBezTo>
                    <a:cubicBezTo>
                      <a:pt x="3351" y="1669"/>
                      <a:pt x="3522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8" y="1263"/>
                    </a:cubicBezTo>
                    <a:cubicBezTo>
                      <a:pt x="1279" y="1263"/>
                      <a:pt x="369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975;p42">
                <a:extLst>
                  <a:ext uri="{FF2B5EF4-FFF2-40B4-BE49-F238E27FC236}">
                    <a16:creationId xmlns:a16="http://schemas.microsoft.com/office/drawing/2014/main" id="{C11FDD25-BCB1-FE1B-E669-3EA38ECE1114}"/>
                  </a:ext>
                </a:extLst>
              </p:cNvPr>
              <p:cNvSpPr/>
              <p:nvPr/>
            </p:nvSpPr>
            <p:spPr>
              <a:xfrm>
                <a:off x="8115032" y="1853794"/>
                <a:ext cx="115155" cy="51798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1667" extrusionOk="0">
                    <a:moveTo>
                      <a:pt x="330" y="1"/>
                    </a:moveTo>
                    <a:lnTo>
                      <a:pt x="0" y="238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4" y="1661"/>
                      <a:pt x="3705" y="1638"/>
                    </a:cubicBezTo>
                    <a:lnTo>
                      <a:pt x="3663" y="1240"/>
                    </a:lnTo>
                    <a:cubicBezTo>
                      <a:pt x="3499" y="1256"/>
                      <a:pt x="3341" y="1264"/>
                      <a:pt x="3190" y="1264"/>
                    </a:cubicBezTo>
                    <a:cubicBezTo>
                      <a:pt x="1281" y="1264"/>
                      <a:pt x="371" y="55"/>
                      <a:pt x="33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976;p42">
                <a:extLst>
                  <a:ext uri="{FF2B5EF4-FFF2-40B4-BE49-F238E27FC236}">
                    <a16:creationId xmlns:a16="http://schemas.microsoft.com/office/drawing/2014/main" id="{D8A3D9C3-86ED-38A9-AE0F-D25C78034F9D}"/>
                  </a:ext>
                </a:extLst>
              </p:cNvPr>
              <p:cNvSpPr/>
              <p:nvPr/>
            </p:nvSpPr>
            <p:spPr>
              <a:xfrm>
                <a:off x="8202499" y="1621065"/>
                <a:ext cx="115061" cy="51767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6" extrusionOk="0">
                    <a:moveTo>
                      <a:pt x="327" y="0"/>
                    </a:moveTo>
                    <a:lnTo>
                      <a:pt x="0" y="237"/>
                    </a:lnTo>
                    <a:cubicBezTo>
                      <a:pt x="45" y="299"/>
                      <a:pt x="1063" y="1666"/>
                      <a:pt x="3183" y="1666"/>
                    </a:cubicBezTo>
                    <a:cubicBezTo>
                      <a:pt x="3348" y="1666"/>
                      <a:pt x="3521" y="1655"/>
                      <a:pt x="3702" y="1638"/>
                    </a:cubicBezTo>
                    <a:lnTo>
                      <a:pt x="3660" y="1236"/>
                    </a:lnTo>
                    <a:cubicBezTo>
                      <a:pt x="3493" y="1253"/>
                      <a:pt x="3331" y="1261"/>
                      <a:pt x="3177" y="1261"/>
                    </a:cubicBezTo>
                    <a:cubicBezTo>
                      <a:pt x="1273" y="1261"/>
                      <a:pt x="370" y="54"/>
                      <a:pt x="32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977;p42">
                <a:extLst>
                  <a:ext uri="{FF2B5EF4-FFF2-40B4-BE49-F238E27FC236}">
                    <a16:creationId xmlns:a16="http://schemas.microsoft.com/office/drawing/2014/main" id="{636ADFDF-B9CD-4298-5BF2-70689A9BA12B}"/>
                  </a:ext>
                </a:extLst>
              </p:cNvPr>
              <p:cNvSpPr/>
              <p:nvPr/>
            </p:nvSpPr>
            <p:spPr>
              <a:xfrm>
                <a:off x="8214183" y="1589589"/>
                <a:ext cx="115061" cy="51860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1669" extrusionOk="0">
                    <a:moveTo>
                      <a:pt x="327" y="1"/>
                    </a:moveTo>
                    <a:lnTo>
                      <a:pt x="1" y="238"/>
                    </a:lnTo>
                    <a:cubicBezTo>
                      <a:pt x="45" y="302"/>
                      <a:pt x="1064" y="1669"/>
                      <a:pt x="3184" y="1669"/>
                    </a:cubicBezTo>
                    <a:cubicBezTo>
                      <a:pt x="3354" y="1669"/>
                      <a:pt x="3527" y="1661"/>
                      <a:pt x="3703" y="1641"/>
                    </a:cubicBezTo>
                    <a:lnTo>
                      <a:pt x="3661" y="1239"/>
                    </a:lnTo>
                    <a:cubicBezTo>
                      <a:pt x="3497" y="1256"/>
                      <a:pt x="3339" y="1263"/>
                      <a:pt x="3187" y="1263"/>
                    </a:cubicBezTo>
                    <a:cubicBezTo>
                      <a:pt x="1277" y="1263"/>
                      <a:pt x="371" y="55"/>
                      <a:pt x="3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" name="Google Shape;5828;p42">
            <a:extLst>
              <a:ext uri="{FF2B5EF4-FFF2-40B4-BE49-F238E27FC236}">
                <a16:creationId xmlns:a16="http://schemas.microsoft.com/office/drawing/2014/main" id="{6379D6E1-0259-AF55-19D8-E5FD9A0551BD}"/>
              </a:ext>
            </a:extLst>
          </p:cNvPr>
          <p:cNvGrpSpPr/>
          <p:nvPr/>
        </p:nvGrpSpPr>
        <p:grpSpPr>
          <a:xfrm>
            <a:off x="7445978" y="367592"/>
            <a:ext cx="1574777" cy="2418767"/>
            <a:chOff x="6083455" y="2854984"/>
            <a:chExt cx="1330723" cy="2043913"/>
          </a:xfrm>
        </p:grpSpPr>
        <p:sp>
          <p:nvSpPr>
            <p:cNvPr id="3" name="Google Shape;5829;p42">
              <a:extLst>
                <a:ext uri="{FF2B5EF4-FFF2-40B4-BE49-F238E27FC236}">
                  <a16:creationId xmlns:a16="http://schemas.microsoft.com/office/drawing/2014/main" id="{7797DBA5-D33E-CC40-3B97-5E19F0AA5AA2}"/>
                </a:ext>
              </a:extLst>
            </p:cNvPr>
            <p:cNvSpPr/>
            <p:nvPr/>
          </p:nvSpPr>
          <p:spPr>
            <a:xfrm>
              <a:off x="6083455" y="2854984"/>
              <a:ext cx="1330723" cy="2043913"/>
            </a:xfrm>
            <a:custGeom>
              <a:avLst/>
              <a:gdLst/>
              <a:ahLst/>
              <a:cxnLst/>
              <a:rect l="l" t="t" r="r" b="b"/>
              <a:pathLst>
                <a:path w="42930" h="65938" extrusionOk="0">
                  <a:moveTo>
                    <a:pt x="21460" y="1"/>
                  </a:moveTo>
                  <a:cubicBezTo>
                    <a:pt x="9910" y="40"/>
                    <a:pt x="483" y="9268"/>
                    <a:pt x="0" y="21013"/>
                  </a:cubicBezTo>
                  <a:lnTo>
                    <a:pt x="0" y="21047"/>
                  </a:lnTo>
                  <a:lnTo>
                    <a:pt x="0" y="21083"/>
                  </a:lnTo>
                  <a:cubicBezTo>
                    <a:pt x="0" y="21142"/>
                    <a:pt x="28" y="27062"/>
                    <a:pt x="1024" y="30786"/>
                  </a:cubicBezTo>
                  <a:cubicBezTo>
                    <a:pt x="1791" y="33646"/>
                    <a:pt x="871" y="37077"/>
                    <a:pt x="860" y="37116"/>
                  </a:cubicBezTo>
                  <a:lnTo>
                    <a:pt x="857" y="37127"/>
                  </a:lnTo>
                  <a:cubicBezTo>
                    <a:pt x="726" y="37627"/>
                    <a:pt x="790" y="38148"/>
                    <a:pt x="1049" y="38597"/>
                  </a:cubicBezTo>
                  <a:cubicBezTo>
                    <a:pt x="1306" y="39052"/>
                    <a:pt x="1730" y="39376"/>
                    <a:pt x="2241" y="39512"/>
                  </a:cubicBezTo>
                  <a:lnTo>
                    <a:pt x="2266" y="39518"/>
                  </a:lnTo>
                  <a:cubicBezTo>
                    <a:pt x="2283" y="39524"/>
                    <a:pt x="3839" y="39886"/>
                    <a:pt x="5519" y="39886"/>
                  </a:cubicBezTo>
                  <a:cubicBezTo>
                    <a:pt x="5943" y="39886"/>
                    <a:pt x="6342" y="39861"/>
                    <a:pt x="6710" y="39817"/>
                  </a:cubicBezTo>
                  <a:cubicBezTo>
                    <a:pt x="6838" y="39800"/>
                    <a:pt x="6961" y="39775"/>
                    <a:pt x="7081" y="39736"/>
                  </a:cubicBezTo>
                  <a:cubicBezTo>
                    <a:pt x="7179" y="39775"/>
                    <a:pt x="7285" y="39808"/>
                    <a:pt x="7388" y="39833"/>
                  </a:cubicBezTo>
                  <a:cubicBezTo>
                    <a:pt x="7413" y="39836"/>
                    <a:pt x="7444" y="39844"/>
                    <a:pt x="7491" y="39853"/>
                  </a:cubicBezTo>
                  <a:cubicBezTo>
                    <a:pt x="6194" y="41133"/>
                    <a:pt x="5028" y="42654"/>
                    <a:pt x="4277" y="44130"/>
                  </a:cubicBezTo>
                  <a:cubicBezTo>
                    <a:pt x="3055" y="46546"/>
                    <a:pt x="2693" y="47564"/>
                    <a:pt x="2631" y="47748"/>
                  </a:cubicBezTo>
                  <a:cubicBezTo>
                    <a:pt x="2553" y="47991"/>
                    <a:pt x="2389" y="48632"/>
                    <a:pt x="2528" y="49388"/>
                  </a:cubicBezTo>
                  <a:cubicBezTo>
                    <a:pt x="2617" y="49874"/>
                    <a:pt x="2880" y="50644"/>
                    <a:pt x="3641" y="51260"/>
                  </a:cubicBezTo>
                  <a:lnTo>
                    <a:pt x="2684" y="54354"/>
                  </a:lnTo>
                  <a:cubicBezTo>
                    <a:pt x="2483" y="54954"/>
                    <a:pt x="1939" y="56965"/>
                    <a:pt x="2882" y="58999"/>
                  </a:cubicBezTo>
                  <a:cubicBezTo>
                    <a:pt x="3557" y="60439"/>
                    <a:pt x="4779" y="61488"/>
                    <a:pt x="6520" y="62115"/>
                  </a:cubicBezTo>
                  <a:cubicBezTo>
                    <a:pt x="7407" y="62433"/>
                    <a:pt x="8331" y="62749"/>
                    <a:pt x="9282" y="63050"/>
                  </a:cubicBezTo>
                  <a:lnTo>
                    <a:pt x="9282" y="63993"/>
                  </a:lnTo>
                  <a:cubicBezTo>
                    <a:pt x="9282" y="65067"/>
                    <a:pt x="10155" y="65937"/>
                    <a:pt x="11229" y="65937"/>
                  </a:cubicBezTo>
                  <a:lnTo>
                    <a:pt x="32320" y="65937"/>
                  </a:lnTo>
                  <a:cubicBezTo>
                    <a:pt x="32839" y="65937"/>
                    <a:pt x="33330" y="65736"/>
                    <a:pt x="33696" y="65371"/>
                  </a:cubicBezTo>
                  <a:cubicBezTo>
                    <a:pt x="34064" y="65000"/>
                    <a:pt x="34265" y="64512"/>
                    <a:pt x="34265" y="63993"/>
                  </a:cubicBezTo>
                  <a:lnTo>
                    <a:pt x="34265" y="63047"/>
                  </a:lnTo>
                  <a:cubicBezTo>
                    <a:pt x="35208" y="62746"/>
                    <a:pt x="36120" y="62436"/>
                    <a:pt x="36999" y="62118"/>
                  </a:cubicBezTo>
                  <a:cubicBezTo>
                    <a:pt x="38717" y="61499"/>
                    <a:pt x="39978" y="60416"/>
                    <a:pt x="40637" y="58999"/>
                  </a:cubicBezTo>
                  <a:cubicBezTo>
                    <a:pt x="41585" y="56957"/>
                    <a:pt x="41027" y="54934"/>
                    <a:pt x="40843" y="54388"/>
                  </a:cubicBezTo>
                  <a:lnTo>
                    <a:pt x="39903" y="51347"/>
                  </a:lnTo>
                  <a:cubicBezTo>
                    <a:pt x="40570" y="50847"/>
                    <a:pt x="41010" y="50150"/>
                    <a:pt x="41150" y="49341"/>
                  </a:cubicBezTo>
                  <a:cubicBezTo>
                    <a:pt x="41278" y="48579"/>
                    <a:pt x="41108" y="47952"/>
                    <a:pt x="41027" y="47717"/>
                  </a:cubicBezTo>
                  <a:cubicBezTo>
                    <a:pt x="40888" y="47296"/>
                    <a:pt x="40416" y="46147"/>
                    <a:pt x="39392" y="44130"/>
                  </a:cubicBezTo>
                  <a:cubicBezTo>
                    <a:pt x="38633" y="42637"/>
                    <a:pt x="37448" y="41091"/>
                    <a:pt x="36128" y="39800"/>
                  </a:cubicBezTo>
                  <a:lnTo>
                    <a:pt x="36128" y="39800"/>
                  </a:lnTo>
                  <a:cubicBezTo>
                    <a:pt x="36142" y="39805"/>
                    <a:pt x="36159" y="39805"/>
                    <a:pt x="36173" y="39808"/>
                  </a:cubicBezTo>
                  <a:lnTo>
                    <a:pt x="36192" y="39811"/>
                  </a:lnTo>
                  <a:lnTo>
                    <a:pt x="36215" y="39817"/>
                  </a:lnTo>
                  <a:cubicBezTo>
                    <a:pt x="36580" y="39861"/>
                    <a:pt x="36982" y="39886"/>
                    <a:pt x="37403" y="39886"/>
                  </a:cubicBezTo>
                  <a:cubicBezTo>
                    <a:pt x="38876" y="39886"/>
                    <a:pt x="40274" y="39602"/>
                    <a:pt x="40584" y="39538"/>
                  </a:cubicBezTo>
                  <a:cubicBezTo>
                    <a:pt x="41122" y="39429"/>
                    <a:pt x="41585" y="39097"/>
                    <a:pt x="41867" y="38623"/>
                  </a:cubicBezTo>
                  <a:cubicBezTo>
                    <a:pt x="42143" y="38159"/>
                    <a:pt x="42213" y="37613"/>
                    <a:pt x="42065" y="37099"/>
                  </a:cubicBezTo>
                  <a:cubicBezTo>
                    <a:pt x="42004" y="36854"/>
                    <a:pt x="41164" y="33554"/>
                    <a:pt x="41906" y="30786"/>
                  </a:cubicBezTo>
                  <a:cubicBezTo>
                    <a:pt x="42902" y="27081"/>
                    <a:pt x="42930" y="21133"/>
                    <a:pt x="42930" y="21075"/>
                  </a:cubicBezTo>
                  <a:lnTo>
                    <a:pt x="42930" y="21041"/>
                  </a:lnTo>
                  <a:lnTo>
                    <a:pt x="42930" y="21005"/>
                  </a:lnTo>
                  <a:cubicBezTo>
                    <a:pt x="42447" y="9268"/>
                    <a:pt x="33020" y="40"/>
                    <a:pt x="214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5830;p42">
              <a:extLst>
                <a:ext uri="{FF2B5EF4-FFF2-40B4-BE49-F238E27FC236}">
                  <a16:creationId xmlns:a16="http://schemas.microsoft.com/office/drawing/2014/main" id="{89CE9FF3-4CCC-EC07-AFC2-D60D6F0EE412}"/>
                </a:ext>
              </a:extLst>
            </p:cNvPr>
            <p:cNvGrpSpPr/>
            <p:nvPr/>
          </p:nvGrpSpPr>
          <p:grpSpPr>
            <a:xfrm>
              <a:off x="6141677" y="2916012"/>
              <a:ext cx="1213951" cy="1921711"/>
              <a:chOff x="6141840" y="2914464"/>
              <a:chExt cx="1225841" cy="1940535"/>
            </a:xfrm>
          </p:grpSpPr>
          <p:sp>
            <p:nvSpPr>
              <p:cNvPr id="8" name="Google Shape;5831;p42">
                <a:extLst>
                  <a:ext uri="{FF2B5EF4-FFF2-40B4-BE49-F238E27FC236}">
                    <a16:creationId xmlns:a16="http://schemas.microsoft.com/office/drawing/2014/main" id="{B9C6ED91-4AEB-1E2D-2B26-02CB19796A13}"/>
                  </a:ext>
                </a:extLst>
              </p:cNvPr>
              <p:cNvSpPr/>
              <p:nvPr/>
            </p:nvSpPr>
            <p:spPr>
              <a:xfrm>
                <a:off x="6184471" y="4359588"/>
                <a:ext cx="362057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2" h="14360" extrusionOk="0">
                    <a:moveTo>
                      <a:pt x="3499" y="0"/>
                    </a:moveTo>
                    <a:lnTo>
                      <a:pt x="1424" y="6718"/>
                    </a:lnTo>
                    <a:cubicBezTo>
                      <a:pt x="1424" y="6718"/>
                      <a:pt x="1" y="10573"/>
                      <a:pt x="4066" y="12038"/>
                    </a:cubicBezTo>
                    <a:cubicBezTo>
                      <a:pt x="8133" y="13503"/>
                      <a:pt x="11651" y="14359"/>
                      <a:pt x="11651" y="14359"/>
                    </a:cubicBezTo>
                    <a:lnTo>
                      <a:pt x="11651" y="2684"/>
                    </a:lnTo>
                    <a:lnTo>
                      <a:pt x="3499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5832;p42">
                <a:extLst>
                  <a:ext uri="{FF2B5EF4-FFF2-40B4-BE49-F238E27FC236}">
                    <a16:creationId xmlns:a16="http://schemas.microsoft.com/office/drawing/2014/main" id="{DBD016B9-6597-4B34-45EF-1F772E107D03}"/>
                  </a:ext>
                </a:extLst>
              </p:cNvPr>
              <p:cNvSpPr/>
              <p:nvPr/>
            </p:nvSpPr>
            <p:spPr>
              <a:xfrm>
                <a:off x="6203114" y="4353125"/>
                <a:ext cx="349814" cy="458630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60" extrusionOk="0">
                    <a:moveTo>
                      <a:pt x="3028" y="462"/>
                    </a:moveTo>
                    <a:lnTo>
                      <a:pt x="10850" y="3037"/>
                    </a:lnTo>
                    <a:lnTo>
                      <a:pt x="10850" y="14299"/>
                    </a:lnTo>
                    <a:cubicBezTo>
                      <a:pt x="9974" y="14076"/>
                      <a:pt x="6931" y="13273"/>
                      <a:pt x="3533" y="12051"/>
                    </a:cubicBezTo>
                    <a:cubicBezTo>
                      <a:pt x="2355" y="11627"/>
                      <a:pt x="1541" y="10952"/>
                      <a:pt x="1119" y="10050"/>
                    </a:cubicBezTo>
                    <a:cubicBezTo>
                      <a:pt x="436" y="8591"/>
                      <a:pt x="1005" y="7010"/>
                      <a:pt x="1016" y="6982"/>
                    </a:cubicBezTo>
                    <a:lnTo>
                      <a:pt x="3028" y="462"/>
                    </a:lnTo>
                    <a:close/>
                    <a:moveTo>
                      <a:pt x="2899" y="0"/>
                    </a:moveTo>
                    <a:cubicBezTo>
                      <a:pt x="2866" y="0"/>
                      <a:pt x="2834" y="8"/>
                      <a:pt x="2804" y="24"/>
                    </a:cubicBezTo>
                    <a:cubicBezTo>
                      <a:pt x="2754" y="49"/>
                      <a:pt x="2721" y="91"/>
                      <a:pt x="2704" y="141"/>
                    </a:cubicBezTo>
                    <a:lnTo>
                      <a:pt x="631" y="6848"/>
                    </a:lnTo>
                    <a:cubicBezTo>
                      <a:pt x="606" y="6920"/>
                      <a:pt x="1" y="8605"/>
                      <a:pt x="751" y="10218"/>
                    </a:cubicBezTo>
                    <a:cubicBezTo>
                      <a:pt x="1220" y="11225"/>
                      <a:pt x="2110" y="11967"/>
                      <a:pt x="3396" y="12430"/>
                    </a:cubicBezTo>
                    <a:cubicBezTo>
                      <a:pt x="7427" y="13884"/>
                      <a:pt x="10970" y="14743"/>
                      <a:pt x="11006" y="14754"/>
                    </a:cubicBezTo>
                    <a:cubicBezTo>
                      <a:pt x="11023" y="14757"/>
                      <a:pt x="11037" y="14760"/>
                      <a:pt x="11054" y="14760"/>
                    </a:cubicBezTo>
                    <a:cubicBezTo>
                      <a:pt x="11096" y="14760"/>
                      <a:pt x="11143" y="14748"/>
                      <a:pt x="11179" y="14709"/>
                    </a:cubicBezTo>
                    <a:cubicBezTo>
                      <a:pt x="11230" y="14673"/>
                      <a:pt x="11257" y="14614"/>
                      <a:pt x="11257" y="14550"/>
                    </a:cubicBezTo>
                    <a:lnTo>
                      <a:pt x="11257" y="2883"/>
                    </a:lnTo>
                    <a:cubicBezTo>
                      <a:pt x="11257" y="2797"/>
                      <a:pt x="11202" y="2719"/>
                      <a:pt x="11118" y="2691"/>
                    </a:cubicBezTo>
                    <a:lnTo>
                      <a:pt x="2961" y="10"/>
                    </a:lnTo>
                    <a:cubicBezTo>
                      <a:pt x="2940" y="4"/>
                      <a:pt x="2919" y="0"/>
                      <a:pt x="289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833;p42">
                <a:extLst>
                  <a:ext uri="{FF2B5EF4-FFF2-40B4-BE49-F238E27FC236}">
                    <a16:creationId xmlns:a16="http://schemas.microsoft.com/office/drawing/2014/main" id="{555D50C4-785F-1CD4-E088-A74FCBB24FF8}"/>
                  </a:ext>
                </a:extLst>
              </p:cNvPr>
              <p:cNvSpPr/>
              <p:nvPr/>
            </p:nvSpPr>
            <p:spPr>
              <a:xfrm>
                <a:off x="6307360" y="4530203"/>
                <a:ext cx="203773" cy="89582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883" extrusionOk="0">
                    <a:moveTo>
                      <a:pt x="187" y="1"/>
                    </a:moveTo>
                    <a:cubicBezTo>
                      <a:pt x="49" y="1"/>
                      <a:pt x="0" y="225"/>
                      <a:pt x="152" y="273"/>
                    </a:cubicBezTo>
                    <a:cubicBezTo>
                      <a:pt x="2273" y="948"/>
                      <a:pt x="4329" y="1813"/>
                      <a:pt x="6287" y="2864"/>
                    </a:cubicBezTo>
                    <a:cubicBezTo>
                      <a:pt x="6310" y="2877"/>
                      <a:pt x="6332" y="2882"/>
                      <a:pt x="6353" y="2882"/>
                    </a:cubicBezTo>
                    <a:cubicBezTo>
                      <a:pt x="6475" y="2882"/>
                      <a:pt x="6558" y="2699"/>
                      <a:pt x="6427" y="2627"/>
                    </a:cubicBezTo>
                    <a:cubicBezTo>
                      <a:pt x="4446" y="1567"/>
                      <a:pt x="2370" y="688"/>
                      <a:pt x="231" y="8"/>
                    </a:cubicBezTo>
                    <a:cubicBezTo>
                      <a:pt x="215" y="3"/>
                      <a:pt x="201" y="1"/>
                      <a:pt x="1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4;p42">
                <a:extLst>
                  <a:ext uri="{FF2B5EF4-FFF2-40B4-BE49-F238E27FC236}">
                    <a16:creationId xmlns:a16="http://schemas.microsoft.com/office/drawing/2014/main" id="{303762CC-B787-E887-7038-0393EB4ADE85}"/>
                  </a:ext>
                </a:extLst>
              </p:cNvPr>
              <p:cNvSpPr/>
              <p:nvPr/>
            </p:nvSpPr>
            <p:spPr>
              <a:xfrm>
                <a:off x="6981186" y="4359588"/>
                <a:ext cx="36202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11651" h="14360" extrusionOk="0">
                    <a:moveTo>
                      <a:pt x="8155" y="0"/>
                    </a:moveTo>
                    <a:lnTo>
                      <a:pt x="1" y="2684"/>
                    </a:lnTo>
                    <a:lnTo>
                      <a:pt x="1" y="14359"/>
                    </a:lnTo>
                    <a:cubicBezTo>
                      <a:pt x="1" y="14359"/>
                      <a:pt x="3519" y="13503"/>
                      <a:pt x="7586" y="12038"/>
                    </a:cubicBezTo>
                    <a:cubicBezTo>
                      <a:pt x="11651" y="10573"/>
                      <a:pt x="10228" y="6718"/>
                      <a:pt x="10228" y="6718"/>
                    </a:cubicBezTo>
                    <a:lnTo>
                      <a:pt x="8155" y="0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5;p42">
                <a:extLst>
                  <a:ext uri="{FF2B5EF4-FFF2-40B4-BE49-F238E27FC236}">
                    <a16:creationId xmlns:a16="http://schemas.microsoft.com/office/drawing/2014/main" id="{954908B4-05DF-9C79-48FC-E309417547C1}"/>
                  </a:ext>
                </a:extLst>
              </p:cNvPr>
              <p:cNvSpPr/>
              <p:nvPr/>
            </p:nvSpPr>
            <p:spPr>
              <a:xfrm>
                <a:off x="6974785" y="4353311"/>
                <a:ext cx="349814" cy="458537"/>
              </a:xfrm>
              <a:custGeom>
                <a:avLst/>
                <a:gdLst/>
                <a:ahLst/>
                <a:cxnLst/>
                <a:rect l="l" t="t" r="r" b="b"/>
                <a:pathLst>
                  <a:path w="11258" h="14757" extrusionOk="0">
                    <a:moveTo>
                      <a:pt x="8227" y="456"/>
                    </a:moveTo>
                    <a:lnTo>
                      <a:pt x="10245" y="6984"/>
                    </a:lnTo>
                    <a:cubicBezTo>
                      <a:pt x="10250" y="7001"/>
                      <a:pt x="10819" y="8580"/>
                      <a:pt x="10138" y="10042"/>
                    </a:cubicBezTo>
                    <a:cubicBezTo>
                      <a:pt x="9717" y="10948"/>
                      <a:pt x="8905" y="11621"/>
                      <a:pt x="7723" y="12045"/>
                    </a:cubicBezTo>
                    <a:cubicBezTo>
                      <a:pt x="4325" y="13269"/>
                      <a:pt x="1278" y="14073"/>
                      <a:pt x="405" y="14296"/>
                    </a:cubicBezTo>
                    <a:lnTo>
                      <a:pt x="405" y="3031"/>
                    </a:lnTo>
                    <a:lnTo>
                      <a:pt x="8227" y="456"/>
                    </a:lnTo>
                    <a:close/>
                    <a:moveTo>
                      <a:pt x="8361" y="1"/>
                    </a:moveTo>
                    <a:cubicBezTo>
                      <a:pt x="8340" y="1"/>
                      <a:pt x="8318" y="5"/>
                      <a:pt x="8297" y="12"/>
                    </a:cubicBezTo>
                    <a:lnTo>
                      <a:pt x="140" y="2693"/>
                    </a:lnTo>
                    <a:cubicBezTo>
                      <a:pt x="56" y="2718"/>
                      <a:pt x="0" y="2797"/>
                      <a:pt x="0" y="2886"/>
                    </a:cubicBezTo>
                    <a:lnTo>
                      <a:pt x="0" y="14555"/>
                    </a:lnTo>
                    <a:cubicBezTo>
                      <a:pt x="0" y="14614"/>
                      <a:pt x="28" y="14675"/>
                      <a:pt x="79" y="14715"/>
                    </a:cubicBezTo>
                    <a:cubicBezTo>
                      <a:pt x="112" y="14742"/>
                      <a:pt x="159" y="14754"/>
                      <a:pt x="204" y="14754"/>
                    </a:cubicBezTo>
                    <a:lnTo>
                      <a:pt x="251" y="14756"/>
                    </a:lnTo>
                    <a:cubicBezTo>
                      <a:pt x="291" y="14748"/>
                      <a:pt x="3831" y="13883"/>
                      <a:pt x="7862" y="12432"/>
                    </a:cubicBezTo>
                    <a:cubicBezTo>
                      <a:pt x="9148" y="11969"/>
                      <a:pt x="10041" y="11227"/>
                      <a:pt x="10507" y="10217"/>
                    </a:cubicBezTo>
                    <a:cubicBezTo>
                      <a:pt x="11257" y="8605"/>
                      <a:pt x="10655" y="6920"/>
                      <a:pt x="10629" y="6861"/>
                    </a:cubicBezTo>
                    <a:lnTo>
                      <a:pt x="8554" y="143"/>
                    </a:lnTo>
                    <a:cubicBezTo>
                      <a:pt x="8537" y="90"/>
                      <a:pt x="8504" y="51"/>
                      <a:pt x="8453" y="26"/>
                    </a:cubicBezTo>
                    <a:cubicBezTo>
                      <a:pt x="8425" y="10"/>
                      <a:pt x="8393" y="1"/>
                      <a:pt x="83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6;p42">
                <a:extLst>
                  <a:ext uri="{FF2B5EF4-FFF2-40B4-BE49-F238E27FC236}">
                    <a16:creationId xmlns:a16="http://schemas.microsoft.com/office/drawing/2014/main" id="{E045088A-978B-E5FA-DFE0-B3E76204B55C}"/>
                  </a:ext>
                </a:extLst>
              </p:cNvPr>
              <p:cNvSpPr/>
              <p:nvPr/>
            </p:nvSpPr>
            <p:spPr>
              <a:xfrm>
                <a:off x="7016484" y="4530141"/>
                <a:ext cx="203805" cy="89551"/>
              </a:xfrm>
              <a:custGeom>
                <a:avLst/>
                <a:gdLst/>
                <a:ahLst/>
                <a:cxnLst/>
                <a:rect l="l" t="t" r="r" b="b"/>
                <a:pathLst>
                  <a:path w="6559" h="2882" extrusionOk="0">
                    <a:moveTo>
                      <a:pt x="6372" y="1"/>
                    </a:moveTo>
                    <a:cubicBezTo>
                      <a:pt x="6359" y="1"/>
                      <a:pt x="6345" y="3"/>
                      <a:pt x="6330" y="7"/>
                    </a:cubicBezTo>
                    <a:cubicBezTo>
                      <a:pt x="4191" y="688"/>
                      <a:pt x="2112" y="1564"/>
                      <a:pt x="134" y="2627"/>
                    </a:cubicBezTo>
                    <a:cubicBezTo>
                      <a:pt x="1" y="2698"/>
                      <a:pt x="83" y="2881"/>
                      <a:pt x="207" y="2881"/>
                    </a:cubicBezTo>
                    <a:cubicBezTo>
                      <a:pt x="228" y="2881"/>
                      <a:pt x="251" y="2876"/>
                      <a:pt x="274" y="2864"/>
                    </a:cubicBezTo>
                    <a:cubicBezTo>
                      <a:pt x="2235" y="1815"/>
                      <a:pt x="4288" y="947"/>
                      <a:pt x="6408" y="272"/>
                    </a:cubicBezTo>
                    <a:cubicBezTo>
                      <a:pt x="6559" y="226"/>
                      <a:pt x="6514" y="1"/>
                      <a:pt x="637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7;p42">
                <a:extLst>
                  <a:ext uri="{FF2B5EF4-FFF2-40B4-BE49-F238E27FC236}">
                    <a16:creationId xmlns:a16="http://schemas.microsoft.com/office/drawing/2014/main" id="{5A847ACA-F6B4-BC35-1CAF-488D0C17D0AF}"/>
                  </a:ext>
                </a:extLst>
              </p:cNvPr>
              <p:cNvSpPr/>
              <p:nvPr/>
            </p:nvSpPr>
            <p:spPr>
              <a:xfrm>
                <a:off x="6148085" y="2920617"/>
                <a:ext cx="1213195" cy="1128522"/>
              </a:xfrm>
              <a:custGeom>
                <a:avLst/>
                <a:gdLst/>
                <a:ahLst/>
                <a:cxnLst/>
                <a:rect l="l" t="t" r="r" b="b"/>
                <a:pathLst>
                  <a:path w="39044" h="36319" extrusionOk="0">
                    <a:moveTo>
                      <a:pt x="19520" y="1"/>
                    </a:moveTo>
                    <a:cubicBezTo>
                      <a:pt x="8983" y="37"/>
                      <a:pt x="441" y="8459"/>
                      <a:pt x="0" y="19139"/>
                    </a:cubicBezTo>
                    <a:cubicBezTo>
                      <a:pt x="0" y="19139"/>
                      <a:pt x="31" y="24880"/>
                      <a:pt x="957" y="28339"/>
                    </a:cubicBezTo>
                    <a:cubicBezTo>
                      <a:pt x="1886" y="31799"/>
                      <a:pt x="787" y="35682"/>
                      <a:pt x="787" y="35682"/>
                    </a:cubicBezTo>
                    <a:cubicBezTo>
                      <a:pt x="787" y="35682"/>
                      <a:pt x="2175" y="35993"/>
                      <a:pt x="3589" y="35993"/>
                    </a:cubicBezTo>
                    <a:cubicBezTo>
                      <a:pt x="3907" y="35993"/>
                      <a:pt x="4226" y="35977"/>
                      <a:pt x="4531" y="35939"/>
                    </a:cubicBezTo>
                    <a:cubicBezTo>
                      <a:pt x="4531" y="35939"/>
                      <a:pt x="5429" y="33869"/>
                      <a:pt x="5429" y="32306"/>
                    </a:cubicBezTo>
                    <a:cubicBezTo>
                      <a:pt x="5429" y="32306"/>
                      <a:pt x="6149" y="34572"/>
                      <a:pt x="5892" y="35994"/>
                    </a:cubicBezTo>
                    <a:cubicBezTo>
                      <a:pt x="5892" y="35994"/>
                      <a:pt x="6682" y="36188"/>
                      <a:pt x="7671" y="36188"/>
                    </a:cubicBezTo>
                    <a:cubicBezTo>
                      <a:pt x="8166" y="36188"/>
                      <a:pt x="8711" y="36140"/>
                      <a:pt x="9232" y="35994"/>
                    </a:cubicBezTo>
                    <a:cubicBezTo>
                      <a:pt x="9232" y="35994"/>
                      <a:pt x="9976" y="34505"/>
                      <a:pt x="9985" y="33322"/>
                    </a:cubicBezTo>
                    <a:cubicBezTo>
                      <a:pt x="9985" y="33322"/>
                      <a:pt x="10914" y="35300"/>
                      <a:pt x="10746" y="36190"/>
                    </a:cubicBezTo>
                    <a:cubicBezTo>
                      <a:pt x="10746" y="36190"/>
                      <a:pt x="11955" y="36317"/>
                      <a:pt x="13223" y="36317"/>
                    </a:cubicBezTo>
                    <a:cubicBezTo>
                      <a:pt x="13856" y="36317"/>
                      <a:pt x="14504" y="36286"/>
                      <a:pt x="15023" y="36190"/>
                    </a:cubicBezTo>
                    <a:lnTo>
                      <a:pt x="15944" y="36318"/>
                    </a:lnTo>
                    <a:lnTo>
                      <a:pt x="23100" y="36318"/>
                    </a:lnTo>
                    <a:lnTo>
                      <a:pt x="24020" y="36190"/>
                    </a:lnTo>
                    <a:cubicBezTo>
                      <a:pt x="24538" y="36286"/>
                      <a:pt x="25186" y="36317"/>
                      <a:pt x="25819" y="36317"/>
                    </a:cubicBezTo>
                    <a:cubicBezTo>
                      <a:pt x="27085" y="36317"/>
                      <a:pt x="28294" y="36190"/>
                      <a:pt x="28294" y="36190"/>
                    </a:cubicBezTo>
                    <a:cubicBezTo>
                      <a:pt x="28127" y="35297"/>
                      <a:pt x="29059" y="33322"/>
                      <a:pt x="29059" y="33322"/>
                    </a:cubicBezTo>
                    <a:cubicBezTo>
                      <a:pt x="29064" y="34502"/>
                      <a:pt x="29812" y="35994"/>
                      <a:pt x="29812" y="35994"/>
                    </a:cubicBezTo>
                    <a:cubicBezTo>
                      <a:pt x="30333" y="36140"/>
                      <a:pt x="30877" y="36188"/>
                      <a:pt x="31371" y="36188"/>
                    </a:cubicBezTo>
                    <a:cubicBezTo>
                      <a:pt x="32360" y="36188"/>
                      <a:pt x="33148" y="35994"/>
                      <a:pt x="33148" y="35994"/>
                    </a:cubicBezTo>
                    <a:cubicBezTo>
                      <a:pt x="32897" y="34572"/>
                      <a:pt x="33612" y="32306"/>
                      <a:pt x="33612" y="32306"/>
                    </a:cubicBezTo>
                    <a:cubicBezTo>
                      <a:pt x="33612" y="33869"/>
                      <a:pt x="34513" y="35939"/>
                      <a:pt x="34513" y="35939"/>
                    </a:cubicBezTo>
                    <a:cubicBezTo>
                      <a:pt x="34817" y="35977"/>
                      <a:pt x="35136" y="35993"/>
                      <a:pt x="35453" y="35993"/>
                    </a:cubicBezTo>
                    <a:cubicBezTo>
                      <a:pt x="36866" y="35993"/>
                      <a:pt x="38254" y="35682"/>
                      <a:pt x="38254" y="35682"/>
                    </a:cubicBezTo>
                    <a:cubicBezTo>
                      <a:pt x="38254" y="35682"/>
                      <a:pt x="37155" y="31801"/>
                      <a:pt x="38084" y="28339"/>
                    </a:cubicBezTo>
                    <a:cubicBezTo>
                      <a:pt x="39015" y="24877"/>
                      <a:pt x="39043" y="19139"/>
                      <a:pt x="39043" y="19139"/>
                    </a:cubicBezTo>
                    <a:cubicBezTo>
                      <a:pt x="38600" y="8459"/>
                      <a:pt x="30060" y="37"/>
                      <a:pt x="195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8;p42">
                <a:extLst>
                  <a:ext uri="{FF2B5EF4-FFF2-40B4-BE49-F238E27FC236}">
                    <a16:creationId xmlns:a16="http://schemas.microsoft.com/office/drawing/2014/main" id="{E24E6C47-39BB-8A86-31AE-2117ED49295B}"/>
                  </a:ext>
                </a:extLst>
              </p:cNvPr>
              <p:cNvSpPr/>
              <p:nvPr/>
            </p:nvSpPr>
            <p:spPr>
              <a:xfrm>
                <a:off x="6141840" y="2914464"/>
                <a:ext cx="1225841" cy="1140982"/>
              </a:xfrm>
              <a:custGeom>
                <a:avLst/>
                <a:gdLst/>
                <a:ahLst/>
                <a:cxnLst/>
                <a:rect l="l" t="t" r="r" b="b"/>
                <a:pathLst>
                  <a:path w="39451" h="36720" extrusionOk="0">
                    <a:moveTo>
                      <a:pt x="19730" y="402"/>
                    </a:moveTo>
                    <a:cubicBezTo>
                      <a:pt x="30124" y="436"/>
                      <a:pt x="38608" y="8761"/>
                      <a:pt x="39049" y="19337"/>
                    </a:cubicBezTo>
                    <a:cubicBezTo>
                      <a:pt x="39049" y="19392"/>
                      <a:pt x="39010" y="25089"/>
                      <a:pt x="38098" y="28484"/>
                    </a:cubicBezTo>
                    <a:cubicBezTo>
                      <a:pt x="37277" y="31539"/>
                      <a:pt x="37994" y="34862"/>
                      <a:pt x="38212" y="35727"/>
                    </a:cubicBezTo>
                    <a:cubicBezTo>
                      <a:pt x="37777" y="35811"/>
                      <a:pt x="36720" y="35989"/>
                      <a:pt x="35660" y="35989"/>
                    </a:cubicBezTo>
                    <a:cubicBezTo>
                      <a:pt x="35388" y="35989"/>
                      <a:pt x="35117" y="35978"/>
                      <a:pt x="34856" y="35950"/>
                    </a:cubicBezTo>
                    <a:cubicBezTo>
                      <a:pt x="34675" y="35512"/>
                      <a:pt x="34016" y="33810"/>
                      <a:pt x="34016" y="32504"/>
                    </a:cubicBezTo>
                    <a:cubicBezTo>
                      <a:pt x="34016" y="32407"/>
                      <a:pt x="33944" y="32323"/>
                      <a:pt x="33846" y="32306"/>
                    </a:cubicBezTo>
                    <a:cubicBezTo>
                      <a:pt x="33836" y="32305"/>
                      <a:pt x="33827" y="32304"/>
                      <a:pt x="33817" y="32304"/>
                    </a:cubicBezTo>
                    <a:cubicBezTo>
                      <a:pt x="33730" y="32304"/>
                      <a:pt x="33651" y="32360"/>
                      <a:pt x="33623" y="32446"/>
                    </a:cubicBezTo>
                    <a:cubicBezTo>
                      <a:pt x="33595" y="32538"/>
                      <a:pt x="32953" y="34583"/>
                      <a:pt x="33123" y="36033"/>
                    </a:cubicBezTo>
                    <a:cubicBezTo>
                      <a:pt x="32840" y="36089"/>
                      <a:pt x="32254" y="36182"/>
                      <a:pt x="31574" y="36182"/>
                    </a:cubicBezTo>
                    <a:cubicBezTo>
                      <a:pt x="31122" y="36182"/>
                      <a:pt x="30629" y="36141"/>
                      <a:pt x="30155" y="36019"/>
                    </a:cubicBezTo>
                    <a:cubicBezTo>
                      <a:pt x="30007" y="35699"/>
                      <a:pt x="29469" y="34485"/>
                      <a:pt x="29463" y="33520"/>
                    </a:cubicBezTo>
                    <a:cubicBezTo>
                      <a:pt x="29463" y="33425"/>
                      <a:pt x="29399" y="33347"/>
                      <a:pt x="29304" y="33325"/>
                    </a:cubicBezTo>
                    <a:cubicBezTo>
                      <a:pt x="29290" y="33322"/>
                      <a:pt x="29275" y="33320"/>
                      <a:pt x="29261" y="33320"/>
                    </a:cubicBezTo>
                    <a:cubicBezTo>
                      <a:pt x="29185" y="33320"/>
                      <a:pt x="29114" y="33363"/>
                      <a:pt x="29078" y="33436"/>
                    </a:cubicBezTo>
                    <a:cubicBezTo>
                      <a:pt x="29045" y="33514"/>
                      <a:pt x="28250" y="35205"/>
                      <a:pt x="28278" y="36206"/>
                    </a:cubicBezTo>
                    <a:cubicBezTo>
                      <a:pt x="27881" y="36241"/>
                      <a:pt x="26962" y="36314"/>
                      <a:pt x="26017" y="36314"/>
                    </a:cubicBezTo>
                    <a:cubicBezTo>
                      <a:pt x="25452" y="36314"/>
                      <a:pt x="24877" y="36288"/>
                      <a:pt x="24400" y="36212"/>
                    </a:cubicBezTo>
                    <a:lnTo>
                      <a:pt x="23153" y="36312"/>
                    </a:lnTo>
                    <a:lnTo>
                      <a:pt x="19657" y="36312"/>
                    </a:lnTo>
                    <a:lnTo>
                      <a:pt x="19657" y="36310"/>
                    </a:lnTo>
                    <a:lnTo>
                      <a:pt x="16304" y="36310"/>
                    </a:lnTo>
                    <a:lnTo>
                      <a:pt x="15060" y="36209"/>
                    </a:lnTo>
                    <a:cubicBezTo>
                      <a:pt x="14584" y="36284"/>
                      <a:pt x="14013" y="36310"/>
                      <a:pt x="13451" y="36310"/>
                    </a:cubicBezTo>
                    <a:cubicBezTo>
                      <a:pt x="12501" y="36310"/>
                      <a:pt x="11576" y="36236"/>
                      <a:pt x="11182" y="36201"/>
                    </a:cubicBezTo>
                    <a:cubicBezTo>
                      <a:pt x="11210" y="35205"/>
                      <a:pt x="10415" y="33509"/>
                      <a:pt x="10381" y="33433"/>
                    </a:cubicBezTo>
                    <a:cubicBezTo>
                      <a:pt x="10348" y="33359"/>
                      <a:pt x="10272" y="33318"/>
                      <a:pt x="10193" y="33318"/>
                    </a:cubicBezTo>
                    <a:cubicBezTo>
                      <a:pt x="10179" y="33318"/>
                      <a:pt x="10166" y="33319"/>
                      <a:pt x="10152" y="33322"/>
                    </a:cubicBezTo>
                    <a:cubicBezTo>
                      <a:pt x="10063" y="33339"/>
                      <a:pt x="9996" y="33422"/>
                      <a:pt x="9996" y="33517"/>
                    </a:cubicBezTo>
                    <a:cubicBezTo>
                      <a:pt x="9991" y="34482"/>
                      <a:pt x="9452" y="35696"/>
                      <a:pt x="9301" y="36017"/>
                    </a:cubicBezTo>
                    <a:cubicBezTo>
                      <a:pt x="8827" y="36138"/>
                      <a:pt x="8333" y="36179"/>
                      <a:pt x="7881" y="36179"/>
                    </a:cubicBezTo>
                    <a:cubicBezTo>
                      <a:pt x="7202" y="36179"/>
                      <a:pt x="6617" y="36086"/>
                      <a:pt x="6336" y="36031"/>
                    </a:cubicBezTo>
                    <a:cubicBezTo>
                      <a:pt x="6506" y="34580"/>
                      <a:pt x="5864" y="32532"/>
                      <a:pt x="5837" y="32443"/>
                    </a:cubicBezTo>
                    <a:cubicBezTo>
                      <a:pt x="5811" y="32357"/>
                      <a:pt x="5732" y="32301"/>
                      <a:pt x="5643" y="32301"/>
                    </a:cubicBezTo>
                    <a:cubicBezTo>
                      <a:pt x="5633" y="32301"/>
                      <a:pt x="5623" y="32302"/>
                      <a:pt x="5613" y="32304"/>
                    </a:cubicBezTo>
                    <a:cubicBezTo>
                      <a:pt x="5516" y="32317"/>
                      <a:pt x="5443" y="32401"/>
                      <a:pt x="5443" y="32502"/>
                    </a:cubicBezTo>
                    <a:cubicBezTo>
                      <a:pt x="5443" y="33807"/>
                      <a:pt x="4782" y="35509"/>
                      <a:pt x="4601" y="35947"/>
                    </a:cubicBezTo>
                    <a:cubicBezTo>
                      <a:pt x="4339" y="35975"/>
                      <a:pt x="4067" y="35986"/>
                      <a:pt x="3796" y="35986"/>
                    </a:cubicBezTo>
                    <a:cubicBezTo>
                      <a:pt x="2735" y="35986"/>
                      <a:pt x="1681" y="35808"/>
                      <a:pt x="1247" y="35724"/>
                    </a:cubicBezTo>
                    <a:cubicBezTo>
                      <a:pt x="1462" y="34859"/>
                      <a:pt x="2182" y="31539"/>
                      <a:pt x="1362" y="28482"/>
                    </a:cubicBezTo>
                    <a:cubicBezTo>
                      <a:pt x="452" y="25084"/>
                      <a:pt x="410" y="19392"/>
                      <a:pt x="410" y="19345"/>
                    </a:cubicBezTo>
                    <a:cubicBezTo>
                      <a:pt x="848" y="8758"/>
                      <a:pt x="9335" y="436"/>
                      <a:pt x="19730" y="402"/>
                    </a:cubicBezTo>
                    <a:close/>
                    <a:moveTo>
                      <a:pt x="19727" y="1"/>
                    </a:moveTo>
                    <a:cubicBezTo>
                      <a:pt x="9115" y="37"/>
                      <a:pt x="447" y="8526"/>
                      <a:pt x="0" y="19342"/>
                    </a:cubicBezTo>
                    <a:cubicBezTo>
                      <a:pt x="0" y="19401"/>
                      <a:pt x="42" y="25145"/>
                      <a:pt x="968" y="28593"/>
                    </a:cubicBezTo>
                    <a:cubicBezTo>
                      <a:pt x="1869" y="31958"/>
                      <a:pt x="809" y="35794"/>
                      <a:pt x="801" y="35833"/>
                    </a:cubicBezTo>
                    <a:cubicBezTo>
                      <a:pt x="787" y="35886"/>
                      <a:pt x="793" y="35941"/>
                      <a:pt x="820" y="35989"/>
                    </a:cubicBezTo>
                    <a:cubicBezTo>
                      <a:pt x="848" y="36039"/>
                      <a:pt x="899" y="36070"/>
                      <a:pt x="949" y="36084"/>
                    </a:cubicBezTo>
                    <a:cubicBezTo>
                      <a:pt x="1019" y="36099"/>
                      <a:pt x="2372" y="36398"/>
                      <a:pt x="3775" y="36398"/>
                    </a:cubicBezTo>
                    <a:cubicBezTo>
                      <a:pt x="4107" y="36398"/>
                      <a:pt x="4441" y="36381"/>
                      <a:pt x="4762" y="36340"/>
                    </a:cubicBezTo>
                    <a:cubicBezTo>
                      <a:pt x="4832" y="36335"/>
                      <a:pt x="4894" y="36290"/>
                      <a:pt x="4921" y="36223"/>
                    </a:cubicBezTo>
                    <a:cubicBezTo>
                      <a:pt x="4949" y="36156"/>
                      <a:pt x="5479" y="34931"/>
                      <a:pt x="5719" y="33648"/>
                    </a:cubicBezTo>
                    <a:cubicBezTo>
                      <a:pt x="5884" y="34407"/>
                      <a:pt x="6035" y="35414"/>
                      <a:pt x="5901" y="36165"/>
                    </a:cubicBezTo>
                    <a:cubicBezTo>
                      <a:pt x="5881" y="36268"/>
                      <a:pt x="5948" y="36368"/>
                      <a:pt x="6051" y="36393"/>
                    </a:cubicBezTo>
                    <a:cubicBezTo>
                      <a:pt x="6101" y="36404"/>
                      <a:pt x="6887" y="36592"/>
                      <a:pt x="7873" y="36592"/>
                    </a:cubicBezTo>
                    <a:cubicBezTo>
                      <a:pt x="8384" y="36592"/>
                      <a:pt x="8948" y="36542"/>
                      <a:pt x="9491" y="36391"/>
                    </a:cubicBezTo>
                    <a:cubicBezTo>
                      <a:pt x="9547" y="36377"/>
                      <a:pt x="9592" y="36338"/>
                      <a:pt x="9617" y="36285"/>
                    </a:cubicBezTo>
                    <a:cubicBezTo>
                      <a:pt x="9642" y="36237"/>
                      <a:pt x="10105" y="35303"/>
                      <a:pt x="10303" y="34312"/>
                    </a:cubicBezTo>
                    <a:cubicBezTo>
                      <a:pt x="10565" y="34987"/>
                      <a:pt x="10844" y="35877"/>
                      <a:pt x="10752" y="36351"/>
                    </a:cubicBezTo>
                    <a:cubicBezTo>
                      <a:pt x="10747" y="36404"/>
                      <a:pt x="10758" y="36463"/>
                      <a:pt x="10791" y="36508"/>
                    </a:cubicBezTo>
                    <a:cubicBezTo>
                      <a:pt x="10822" y="36555"/>
                      <a:pt x="10875" y="36583"/>
                      <a:pt x="10931" y="36589"/>
                    </a:cubicBezTo>
                    <a:cubicBezTo>
                      <a:pt x="11006" y="36596"/>
                      <a:pt x="12182" y="36719"/>
                      <a:pt x="13423" y="36719"/>
                    </a:cubicBezTo>
                    <a:cubicBezTo>
                      <a:pt x="14068" y="36719"/>
                      <a:pt x="14731" y="36686"/>
                      <a:pt x="15266" y="36586"/>
                    </a:cubicBezTo>
                    <a:cubicBezTo>
                      <a:pt x="15350" y="36569"/>
                      <a:pt x="15411" y="36502"/>
                      <a:pt x="15425" y="36418"/>
                    </a:cubicBezTo>
                    <a:lnTo>
                      <a:pt x="15955" y="36577"/>
                    </a:lnTo>
                    <a:cubicBezTo>
                      <a:pt x="15983" y="36658"/>
                      <a:pt x="16061" y="36714"/>
                      <a:pt x="16148" y="36714"/>
                    </a:cubicBezTo>
                    <a:lnTo>
                      <a:pt x="23301" y="36714"/>
                    </a:lnTo>
                    <a:cubicBezTo>
                      <a:pt x="23387" y="36714"/>
                      <a:pt x="23465" y="36661"/>
                      <a:pt x="23493" y="36577"/>
                    </a:cubicBezTo>
                    <a:lnTo>
                      <a:pt x="24023" y="36418"/>
                    </a:lnTo>
                    <a:cubicBezTo>
                      <a:pt x="24037" y="36502"/>
                      <a:pt x="24099" y="36569"/>
                      <a:pt x="24182" y="36586"/>
                    </a:cubicBezTo>
                    <a:cubicBezTo>
                      <a:pt x="24721" y="36683"/>
                      <a:pt x="25382" y="36717"/>
                      <a:pt x="26026" y="36717"/>
                    </a:cubicBezTo>
                    <a:cubicBezTo>
                      <a:pt x="27265" y="36717"/>
                      <a:pt x="28439" y="36597"/>
                      <a:pt x="28520" y="36586"/>
                    </a:cubicBezTo>
                    <a:cubicBezTo>
                      <a:pt x="28573" y="36577"/>
                      <a:pt x="28624" y="36550"/>
                      <a:pt x="28660" y="36505"/>
                    </a:cubicBezTo>
                    <a:cubicBezTo>
                      <a:pt x="28693" y="36460"/>
                      <a:pt x="28710" y="36404"/>
                      <a:pt x="28699" y="36349"/>
                    </a:cubicBezTo>
                    <a:cubicBezTo>
                      <a:pt x="28607" y="35874"/>
                      <a:pt x="28886" y="34984"/>
                      <a:pt x="29148" y="34309"/>
                    </a:cubicBezTo>
                    <a:cubicBezTo>
                      <a:pt x="29346" y="35294"/>
                      <a:pt x="29809" y="36234"/>
                      <a:pt x="29834" y="36282"/>
                    </a:cubicBezTo>
                    <a:cubicBezTo>
                      <a:pt x="29859" y="36335"/>
                      <a:pt x="29904" y="36368"/>
                      <a:pt x="29960" y="36388"/>
                    </a:cubicBezTo>
                    <a:cubicBezTo>
                      <a:pt x="30504" y="36540"/>
                      <a:pt x="31069" y="36591"/>
                      <a:pt x="31580" y="36591"/>
                    </a:cubicBezTo>
                    <a:cubicBezTo>
                      <a:pt x="32566" y="36591"/>
                      <a:pt x="33352" y="36402"/>
                      <a:pt x="33400" y="36391"/>
                    </a:cubicBezTo>
                    <a:cubicBezTo>
                      <a:pt x="33500" y="36365"/>
                      <a:pt x="33567" y="36265"/>
                      <a:pt x="33550" y="36159"/>
                    </a:cubicBezTo>
                    <a:cubicBezTo>
                      <a:pt x="33416" y="35414"/>
                      <a:pt x="33570" y="34407"/>
                      <a:pt x="33732" y="33648"/>
                    </a:cubicBezTo>
                    <a:cubicBezTo>
                      <a:pt x="33972" y="34931"/>
                      <a:pt x="34502" y="36156"/>
                      <a:pt x="34530" y="36223"/>
                    </a:cubicBezTo>
                    <a:cubicBezTo>
                      <a:pt x="34557" y="36285"/>
                      <a:pt x="34619" y="36332"/>
                      <a:pt x="34689" y="36340"/>
                    </a:cubicBezTo>
                    <a:cubicBezTo>
                      <a:pt x="35005" y="36380"/>
                      <a:pt x="35335" y="36396"/>
                      <a:pt x="35663" y="36396"/>
                    </a:cubicBezTo>
                    <a:cubicBezTo>
                      <a:pt x="37068" y="36396"/>
                      <a:pt x="38430" y="36099"/>
                      <a:pt x="38502" y="36084"/>
                    </a:cubicBezTo>
                    <a:cubicBezTo>
                      <a:pt x="38558" y="36072"/>
                      <a:pt x="38603" y="36039"/>
                      <a:pt x="38631" y="35989"/>
                    </a:cubicBezTo>
                    <a:cubicBezTo>
                      <a:pt x="38658" y="35944"/>
                      <a:pt x="38670" y="35886"/>
                      <a:pt x="38650" y="35833"/>
                    </a:cubicBezTo>
                    <a:cubicBezTo>
                      <a:pt x="38642" y="35794"/>
                      <a:pt x="37582" y="31960"/>
                      <a:pt x="38483" y="28593"/>
                    </a:cubicBezTo>
                    <a:cubicBezTo>
                      <a:pt x="39412" y="25148"/>
                      <a:pt x="39451" y="19401"/>
                      <a:pt x="39451" y="19334"/>
                    </a:cubicBezTo>
                    <a:cubicBezTo>
                      <a:pt x="39004" y="8532"/>
                      <a:pt x="30339" y="37"/>
                      <a:pt x="1972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9;p42">
                <a:extLst>
                  <a:ext uri="{FF2B5EF4-FFF2-40B4-BE49-F238E27FC236}">
                    <a16:creationId xmlns:a16="http://schemas.microsoft.com/office/drawing/2014/main" id="{CCD47D1D-0505-7D59-0E08-3A8D1EE15EFE}"/>
                  </a:ext>
                </a:extLst>
              </p:cNvPr>
              <p:cNvSpPr/>
              <p:nvPr/>
            </p:nvSpPr>
            <p:spPr>
              <a:xfrm>
                <a:off x="6213709" y="3851344"/>
                <a:ext cx="1105187" cy="899207"/>
              </a:xfrm>
              <a:custGeom>
                <a:avLst/>
                <a:gdLst/>
                <a:ahLst/>
                <a:cxnLst/>
                <a:rect l="l" t="t" r="r" b="b"/>
                <a:pathLst>
                  <a:path w="35568" h="28939" extrusionOk="0">
                    <a:moveTo>
                      <a:pt x="15076" y="1"/>
                    </a:moveTo>
                    <a:lnTo>
                      <a:pt x="15076" y="4475"/>
                    </a:lnTo>
                    <a:cubicBezTo>
                      <a:pt x="15076" y="4475"/>
                      <a:pt x="9655" y="6163"/>
                      <a:pt x="7655" y="7187"/>
                    </a:cubicBezTo>
                    <a:cubicBezTo>
                      <a:pt x="5658" y="8205"/>
                      <a:pt x="3180" y="10719"/>
                      <a:pt x="1964" y="13115"/>
                    </a:cubicBezTo>
                    <a:cubicBezTo>
                      <a:pt x="748" y="15509"/>
                      <a:pt x="432" y="16452"/>
                      <a:pt x="432" y="16452"/>
                    </a:cubicBezTo>
                    <a:cubicBezTo>
                      <a:pt x="432" y="16452"/>
                      <a:pt x="0" y="17629"/>
                      <a:pt x="1336" y="18140"/>
                    </a:cubicBezTo>
                    <a:cubicBezTo>
                      <a:pt x="2673" y="18647"/>
                      <a:pt x="7519" y="20260"/>
                      <a:pt x="7519" y="20260"/>
                    </a:cubicBezTo>
                    <a:lnTo>
                      <a:pt x="8325" y="28939"/>
                    </a:lnTo>
                    <a:lnTo>
                      <a:pt x="27242" y="28939"/>
                    </a:lnTo>
                    <a:lnTo>
                      <a:pt x="28049" y="20260"/>
                    </a:lnTo>
                    <a:cubicBezTo>
                      <a:pt x="28049" y="20260"/>
                      <a:pt x="32897" y="18653"/>
                      <a:pt x="34231" y="18140"/>
                    </a:cubicBezTo>
                    <a:cubicBezTo>
                      <a:pt x="35567" y="17629"/>
                      <a:pt x="35135" y="16452"/>
                      <a:pt x="35135" y="16452"/>
                    </a:cubicBezTo>
                    <a:cubicBezTo>
                      <a:pt x="35135" y="16452"/>
                      <a:pt x="34822" y="15509"/>
                      <a:pt x="33603" y="13115"/>
                    </a:cubicBezTo>
                    <a:cubicBezTo>
                      <a:pt x="32387" y="10722"/>
                      <a:pt x="29915" y="8208"/>
                      <a:pt x="27912" y="7187"/>
                    </a:cubicBezTo>
                    <a:cubicBezTo>
                      <a:pt x="25912" y="6163"/>
                      <a:pt x="20491" y="4475"/>
                      <a:pt x="20491" y="4475"/>
                    </a:cubicBezTo>
                    <a:lnTo>
                      <a:pt x="2049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40;p42">
                <a:extLst>
                  <a:ext uri="{FF2B5EF4-FFF2-40B4-BE49-F238E27FC236}">
                    <a16:creationId xmlns:a16="http://schemas.microsoft.com/office/drawing/2014/main" id="{3170BA09-BEBC-ED7C-9FC8-41D593D40EB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41;p42">
                <a:extLst>
                  <a:ext uri="{FF2B5EF4-FFF2-40B4-BE49-F238E27FC236}">
                    <a16:creationId xmlns:a16="http://schemas.microsoft.com/office/drawing/2014/main" id="{C84131A0-262B-963E-D77A-394273C5C240}"/>
                  </a:ext>
                </a:extLst>
              </p:cNvPr>
              <p:cNvSpPr/>
              <p:nvPr/>
            </p:nvSpPr>
            <p:spPr>
              <a:xfrm>
                <a:off x="6604812" y="3851344"/>
                <a:ext cx="332631" cy="270921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19" extrusionOk="0">
                    <a:moveTo>
                      <a:pt x="2489" y="1"/>
                    </a:moveTo>
                    <a:lnTo>
                      <a:pt x="2489" y="4481"/>
                    </a:lnTo>
                    <a:cubicBezTo>
                      <a:pt x="2489" y="4481"/>
                      <a:pt x="1847" y="4679"/>
                      <a:pt x="927" y="4983"/>
                    </a:cubicBezTo>
                    <a:cubicBezTo>
                      <a:pt x="874" y="4911"/>
                      <a:pt x="824" y="4844"/>
                      <a:pt x="776" y="4777"/>
                    </a:cubicBezTo>
                    <a:lnTo>
                      <a:pt x="586" y="4872"/>
                    </a:lnTo>
                    <a:lnTo>
                      <a:pt x="408" y="4958"/>
                    </a:lnTo>
                    <a:lnTo>
                      <a:pt x="118" y="5098"/>
                    </a:lnTo>
                    <a:cubicBezTo>
                      <a:pt x="140" y="5134"/>
                      <a:pt x="168" y="5176"/>
                      <a:pt x="199" y="5223"/>
                    </a:cubicBezTo>
                    <a:cubicBezTo>
                      <a:pt x="132" y="5243"/>
                      <a:pt x="65" y="5268"/>
                      <a:pt x="1" y="5290"/>
                    </a:cubicBezTo>
                    <a:cubicBezTo>
                      <a:pt x="553" y="6154"/>
                      <a:pt x="2454" y="8719"/>
                      <a:pt x="5556" y="8719"/>
                    </a:cubicBezTo>
                    <a:cubicBezTo>
                      <a:pt x="5557" y="8719"/>
                      <a:pt x="5559" y="8719"/>
                      <a:pt x="5561" y="8719"/>
                    </a:cubicBezTo>
                    <a:cubicBezTo>
                      <a:pt x="8554" y="8719"/>
                      <a:pt x="10175" y="6347"/>
                      <a:pt x="10705" y="5393"/>
                    </a:cubicBezTo>
                    <a:cubicBezTo>
                      <a:pt x="10644" y="5374"/>
                      <a:pt x="10577" y="5351"/>
                      <a:pt x="10512" y="5326"/>
                    </a:cubicBezTo>
                    <a:cubicBezTo>
                      <a:pt x="10300" y="5257"/>
                      <a:pt x="10094" y="5187"/>
                      <a:pt x="9899" y="5123"/>
                    </a:cubicBezTo>
                    <a:cubicBezTo>
                      <a:pt x="9835" y="5098"/>
                      <a:pt x="9768" y="5078"/>
                      <a:pt x="9701" y="5056"/>
                    </a:cubicBezTo>
                    <a:cubicBezTo>
                      <a:pt x="9631" y="5031"/>
                      <a:pt x="9561" y="5008"/>
                      <a:pt x="9491" y="4986"/>
                    </a:cubicBezTo>
                    <a:cubicBezTo>
                      <a:pt x="8557" y="4679"/>
                      <a:pt x="7904" y="4475"/>
                      <a:pt x="7904" y="4475"/>
                    </a:cubicBezTo>
                    <a:lnTo>
                      <a:pt x="7904" y="1"/>
                    </a:ln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42;p42">
                <a:extLst>
                  <a:ext uri="{FF2B5EF4-FFF2-40B4-BE49-F238E27FC236}">
                    <a16:creationId xmlns:a16="http://schemas.microsoft.com/office/drawing/2014/main" id="{E34D441F-8F69-145F-1919-0D29A114F250}"/>
                  </a:ext>
                </a:extLst>
              </p:cNvPr>
              <p:cNvSpPr/>
              <p:nvPr/>
            </p:nvSpPr>
            <p:spPr>
              <a:xfrm>
                <a:off x="6598566" y="4013633"/>
                <a:ext cx="344874" cy="114968"/>
              </a:xfrm>
              <a:custGeom>
                <a:avLst/>
                <a:gdLst/>
                <a:ahLst/>
                <a:cxnLst/>
                <a:rect l="l" t="t" r="r" b="b"/>
                <a:pathLst>
                  <a:path w="11099" h="3700" extrusionOk="0">
                    <a:moveTo>
                      <a:pt x="400" y="0"/>
                    </a:moveTo>
                    <a:cubicBezTo>
                      <a:pt x="333" y="22"/>
                      <a:pt x="266" y="45"/>
                      <a:pt x="202" y="67"/>
                    </a:cubicBezTo>
                    <a:cubicBezTo>
                      <a:pt x="135" y="87"/>
                      <a:pt x="68" y="112"/>
                      <a:pt x="1" y="131"/>
                    </a:cubicBezTo>
                    <a:cubicBezTo>
                      <a:pt x="542" y="982"/>
                      <a:pt x="2525" y="3699"/>
                      <a:pt x="5762" y="3699"/>
                    </a:cubicBezTo>
                    <a:cubicBezTo>
                      <a:pt x="8872" y="3699"/>
                      <a:pt x="10566" y="1202"/>
                      <a:pt x="11098" y="237"/>
                    </a:cubicBezTo>
                    <a:cubicBezTo>
                      <a:pt x="11040" y="218"/>
                      <a:pt x="10973" y="193"/>
                      <a:pt x="10906" y="170"/>
                    </a:cubicBezTo>
                    <a:cubicBezTo>
                      <a:pt x="10839" y="151"/>
                      <a:pt x="10778" y="126"/>
                      <a:pt x="10713" y="106"/>
                    </a:cubicBezTo>
                    <a:cubicBezTo>
                      <a:pt x="10181" y="1041"/>
                      <a:pt x="8602" y="3295"/>
                      <a:pt x="5767" y="3295"/>
                    </a:cubicBezTo>
                    <a:cubicBezTo>
                      <a:pt x="2824" y="3295"/>
                      <a:pt x="972" y="873"/>
                      <a:pt x="40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43;p42">
                <a:extLst>
                  <a:ext uri="{FF2B5EF4-FFF2-40B4-BE49-F238E27FC236}">
                    <a16:creationId xmlns:a16="http://schemas.microsoft.com/office/drawing/2014/main" id="{B786BD43-B94A-9748-2B56-ADE795EB4D37}"/>
                  </a:ext>
                </a:extLst>
              </p:cNvPr>
              <p:cNvSpPr/>
              <p:nvPr/>
            </p:nvSpPr>
            <p:spPr>
              <a:xfrm>
                <a:off x="6560441" y="4002696"/>
                <a:ext cx="412643" cy="153467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4939" extrusionOk="0">
                    <a:moveTo>
                      <a:pt x="2017" y="1"/>
                    </a:moveTo>
                    <a:lnTo>
                      <a:pt x="1839" y="87"/>
                    </a:lnTo>
                    <a:lnTo>
                      <a:pt x="1549" y="227"/>
                    </a:lnTo>
                    <a:cubicBezTo>
                      <a:pt x="1571" y="263"/>
                      <a:pt x="1599" y="305"/>
                      <a:pt x="1629" y="352"/>
                    </a:cubicBezTo>
                    <a:cubicBezTo>
                      <a:pt x="1562" y="374"/>
                      <a:pt x="1498" y="397"/>
                      <a:pt x="1431" y="419"/>
                    </a:cubicBezTo>
                    <a:cubicBezTo>
                      <a:pt x="1364" y="439"/>
                      <a:pt x="1297" y="461"/>
                      <a:pt x="1233" y="486"/>
                    </a:cubicBezTo>
                    <a:cubicBezTo>
                      <a:pt x="899" y="598"/>
                      <a:pt x="553" y="718"/>
                      <a:pt x="201" y="840"/>
                    </a:cubicBezTo>
                    <a:cubicBezTo>
                      <a:pt x="134" y="863"/>
                      <a:pt x="67" y="885"/>
                      <a:pt x="0" y="910"/>
                    </a:cubicBezTo>
                    <a:cubicBezTo>
                      <a:pt x="767" y="2112"/>
                      <a:pt x="2963" y="4938"/>
                      <a:pt x="6623" y="4938"/>
                    </a:cubicBezTo>
                    <a:cubicBezTo>
                      <a:pt x="10278" y="4938"/>
                      <a:pt x="12496" y="2126"/>
                      <a:pt x="13280" y="921"/>
                    </a:cubicBezTo>
                    <a:cubicBezTo>
                      <a:pt x="13210" y="896"/>
                      <a:pt x="13146" y="877"/>
                      <a:pt x="13082" y="854"/>
                    </a:cubicBezTo>
                    <a:cubicBezTo>
                      <a:pt x="12828" y="762"/>
                      <a:pt x="12577" y="676"/>
                      <a:pt x="12331" y="592"/>
                    </a:cubicBezTo>
                    <a:cubicBezTo>
                      <a:pt x="12267" y="572"/>
                      <a:pt x="12200" y="547"/>
                      <a:pt x="12136" y="525"/>
                    </a:cubicBezTo>
                    <a:cubicBezTo>
                      <a:pt x="12074" y="503"/>
                      <a:pt x="12007" y="480"/>
                      <a:pt x="11946" y="461"/>
                    </a:cubicBezTo>
                    <a:cubicBezTo>
                      <a:pt x="11731" y="391"/>
                      <a:pt x="11528" y="321"/>
                      <a:pt x="11332" y="254"/>
                    </a:cubicBezTo>
                    <a:cubicBezTo>
                      <a:pt x="11265" y="229"/>
                      <a:pt x="11198" y="210"/>
                      <a:pt x="11131" y="187"/>
                    </a:cubicBezTo>
                    <a:cubicBezTo>
                      <a:pt x="10403" y="1161"/>
                      <a:pt x="8900" y="2670"/>
                      <a:pt x="6632" y="2670"/>
                    </a:cubicBezTo>
                    <a:cubicBezTo>
                      <a:pt x="4352" y="2670"/>
                      <a:pt x="2865" y="1150"/>
                      <a:pt x="2146" y="182"/>
                    </a:cubicBezTo>
                    <a:cubicBezTo>
                      <a:pt x="2101" y="118"/>
                      <a:pt x="2056" y="56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4;p42">
                <a:extLst>
                  <a:ext uri="{FF2B5EF4-FFF2-40B4-BE49-F238E27FC236}">
                    <a16:creationId xmlns:a16="http://schemas.microsoft.com/office/drawing/2014/main" id="{8D71AD5F-B8A0-6251-0052-E1DA891BBA25}"/>
                  </a:ext>
                </a:extLst>
              </p:cNvPr>
              <p:cNvSpPr/>
              <p:nvPr/>
            </p:nvSpPr>
            <p:spPr>
              <a:xfrm>
                <a:off x="6554537" y="3999651"/>
                <a:ext cx="424450" cy="162571"/>
              </a:xfrm>
              <a:custGeom>
                <a:avLst/>
                <a:gdLst/>
                <a:ahLst/>
                <a:cxnLst/>
                <a:rect l="l" t="t" r="r" b="b"/>
                <a:pathLst>
                  <a:path w="13660" h="5232" extrusionOk="0">
                    <a:moveTo>
                      <a:pt x="2394" y="1"/>
                    </a:moveTo>
                    <a:lnTo>
                      <a:pt x="2202" y="96"/>
                    </a:lnTo>
                    <a:lnTo>
                      <a:pt x="2026" y="182"/>
                    </a:lnTo>
                    <a:cubicBezTo>
                      <a:pt x="2059" y="235"/>
                      <a:pt x="2098" y="285"/>
                      <a:pt x="2140" y="341"/>
                    </a:cubicBezTo>
                    <a:cubicBezTo>
                      <a:pt x="2877" y="1343"/>
                      <a:pt x="4433" y="2964"/>
                      <a:pt x="6824" y="2964"/>
                    </a:cubicBezTo>
                    <a:cubicBezTo>
                      <a:pt x="9201" y="2964"/>
                      <a:pt x="10775" y="1351"/>
                      <a:pt x="11520" y="350"/>
                    </a:cubicBezTo>
                    <a:cubicBezTo>
                      <a:pt x="11453" y="327"/>
                      <a:pt x="11386" y="305"/>
                      <a:pt x="11319" y="283"/>
                    </a:cubicBezTo>
                    <a:cubicBezTo>
                      <a:pt x="11246" y="258"/>
                      <a:pt x="11176" y="238"/>
                      <a:pt x="11109" y="213"/>
                    </a:cubicBezTo>
                    <a:cubicBezTo>
                      <a:pt x="10384" y="1150"/>
                      <a:pt x="8947" y="2554"/>
                      <a:pt x="6816" y="2554"/>
                    </a:cubicBezTo>
                    <a:cubicBezTo>
                      <a:pt x="4682" y="2554"/>
                      <a:pt x="3256" y="1145"/>
                      <a:pt x="2545" y="207"/>
                    </a:cubicBezTo>
                    <a:cubicBezTo>
                      <a:pt x="2489" y="138"/>
                      <a:pt x="2439" y="68"/>
                      <a:pt x="2394" y="1"/>
                    </a:cubicBezTo>
                    <a:close/>
                    <a:moveTo>
                      <a:pt x="391" y="938"/>
                    </a:moveTo>
                    <a:cubicBezTo>
                      <a:pt x="324" y="963"/>
                      <a:pt x="257" y="983"/>
                      <a:pt x="190" y="1008"/>
                    </a:cubicBezTo>
                    <a:cubicBezTo>
                      <a:pt x="129" y="1030"/>
                      <a:pt x="62" y="1053"/>
                      <a:pt x="0" y="1075"/>
                    </a:cubicBezTo>
                    <a:cubicBezTo>
                      <a:pt x="773" y="2289"/>
                      <a:pt x="3044" y="5232"/>
                      <a:pt x="6813" y="5232"/>
                    </a:cubicBezTo>
                    <a:cubicBezTo>
                      <a:pt x="10577" y="5232"/>
                      <a:pt x="12867" y="2305"/>
                      <a:pt x="13659" y="1086"/>
                    </a:cubicBezTo>
                    <a:cubicBezTo>
                      <a:pt x="13595" y="1064"/>
                      <a:pt x="13534" y="1044"/>
                      <a:pt x="13470" y="1019"/>
                    </a:cubicBezTo>
                    <a:cubicBezTo>
                      <a:pt x="13405" y="994"/>
                      <a:pt x="13338" y="969"/>
                      <a:pt x="13269" y="949"/>
                    </a:cubicBezTo>
                    <a:cubicBezTo>
                      <a:pt x="12474" y="2149"/>
                      <a:pt x="10309" y="4830"/>
                      <a:pt x="6813" y="4830"/>
                    </a:cubicBezTo>
                    <a:cubicBezTo>
                      <a:pt x="3309" y="4830"/>
                      <a:pt x="1164" y="2127"/>
                      <a:pt x="391" y="938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5;p42">
                <a:extLst>
                  <a:ext uri="{FF2B5EF4-FFF2-40B4-BE49-F238E27FC236}">
                    <a16:creationId xmlns:a16="http://schemas.microsoft.com/office/drawing/2014/main" id="{EC1D9949-58C2-17D2-16D8-7FCC9CC2B5AD}"/>
                  </a:ext>
                </a:extLst>
              </p:cNvPr>
              <p:cNvSpPr/>
              <p:nvPr/>
            </p:nvSpPr>
            <p:spPr>
              <a:xfrm>
                <a:off x="6224709" y="4321338"/>
                <a:ext cx="236058" cy="160148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5154" extrusionOk="0">
                    <a:moveTo>
                      <a:pt x="631" y="1"/>
                    </a:moveTo>
                    <a:cubicBezTo>
                      <a:pt x="603" y="68"/>
                      <a:pt x="575" y="129"/>
                      <a:pt x="547" y="188"/>
                    </a:cubicBezTo>
                    <a:cubicBezTo>
                      <a:pt x="477" y="347"/>
                      <a:pt x="413" y="486"/>
                      <a:pt x="363" y="606"/>
                    </a:cubicBezTo>
                    <a:cubicBezTo>
                      <a:pt x="296" y="757"/>
                      <a:pt x="246" y="882"/>
                      <a:pt x="204" y="983"/>
                    </a:cubicBezTo>
                    <a:cubicBezTo>
                      <a:pt x="112" y="1217"/>
                      <a:pt x="76" y="1326"/>
                      <a:pt x="76" y="1326"/>
                    </a:cubicBezTo>
                    <a:cubicBezTo>
                      <a:pt x="76" y="1326"/>
                      <a:pt x="56" y="1379"/>
                      <a:pt x="37" y="1468"/>
                    </a:cubicBezTo>
                    <a:cubicBezTo>
                      <a:pt x="20" y="1574"/>
                      <a:pt x="0" y="1719"/>
                      <a:pt x="17" y="1889"/>
                    </a:cubicBezTo>
                    <a:cubicBezTo>
                      <a:pt x="51" y="2266"/>
                      <a:pt x="257" y="2738"/>
                      <a:pt x="980" y="3014"/>
                    </a:cubicBezTo>
                    <a:cubicBezTo>
                      <a:pt x="2157" y="3463"/>
                      <a:pt x="6057" y="4769"/>
                      <a:pt x="6969" y="5070"/>
                    </a:cubicBezTo>
                    <a:cubicBezTo>
                      <a:pt x="7092" y="5109"/>
                      <a:pt x="7162" y="5134"/>
                      <a:pt x="7162" y="5134"/>
                    </a:cubicBezTo>
                    <a:lnTo>
                      <a:pt x="7165" y="5154"/>
                    </a:lnTo>
                    <a:lnTo>
                      <a:pt x="7282" y="4397"/>
                    </a:lnTo>
                    <a:lnTo>
                      <a:pt x="7343" y="3993"/>
                    </a:lnTo>
                    <a:lnTo>
                      <a:pt x="7421" y="3477"/>
                    </a:lnTo>
                    <a:lnTo>
                      <a:pt x="7483" y="3070"/>
                    </a:lnTo>
                    <a:lnTo>
                      <a:pt x="7566" y="2514"/>
                    </a:lnTo>
                    <a:lnTo>
                      <a:pt x="7597" y="2316"/>
                    </a:lnTo>
                    <a:lnTo>
                      <a:pt x="7399" y="2249"/>
                    </a:lnTo>
                    <a:lnTo>
                      <a:pt x="6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6;p42">
                <a:extLst>
                  <a:ext uri="{FF2B5EF4-FFF2-40B4-BE49-F238E27FC236}">
                    <a16:creationId xmlns:a16="http://schemas.microsoft.com/office/drawing/2014/main" id="{A62CBDC2-8624-3034-98AA-2086CB0EEC80}"/>
                  </a:ext>
                </a:extLst>
              </p:cNvPr>
              <p:cNvSpPr/>
              <p:nvPr/>
            </p:nvSpPr>
            <p:spPr>
              <a:xfrm>
                <a:off x="6241705" y="4315963"/>
                <a:ext cx="225493" cy="191779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6172" extrusionOk="0">
                    <a:moveTo>
                      <a:pt x="168" y="1"/>
                    </a:moveTo>
                    <a:cubicBezTo>
                      <a:pt x="140" y="62"/>
                      <a:pt x="112" y="121"/>
                      <a:pt x="84" y="182"/>
                    </a:cubicBezTo>
                    <a:cubicBezTo>
                      <a:pt x="53" y="246"/>
                      <a:pt x="25" y="308"/>
                      <a:pt x="0" y="369"/>
                    </a:cubicBezTo>
                    <a:lnTo>
                      <a:pt x="6821" y="2632"/>
                    </a:lnTo>
                    <a:lnTo>
                      <a:pt x="6737" y="3178"/>
                    </a:lnTo>
                    <a:lnTo>
                      <a:pt x="6673" y="3588"/>
                    </a:lnTo>
                    <a:lnTo>
                      <a:pt x="6598" y="4105"/>
                    </a:lnTo>
                    <a:lnTo>
                      <a:pt x="6534" y="4512"/>
                    </a:lnTo>
                    <a:lnTo>
                      <a:pt x="6422" y="5251"/>
                    </a:lnTo>
                    <a:cubicBezTo>
                      <a:pt x="6545" y="5293"/>
                      <a:pt x="6615" y="5313"/>
                      <a:pt x="6615" y="5313"/>
                    </a:cubicBezTo>
                    <a:lnTo>
                      <a:pt x="6618" y="5335"/>
                    </a:lnTo>
                    <a:lnTo>
                      <a:pt x="6696" y="6172"/>
                    </a:lnTo>
                    <a:lnTo>
                      <a:pt x="6958" y="4462"/>
                    </a:lnTo>
                    <a:lnTo>
                      <a:pt x="6975" y="4350"/>
                    </a:lnTo>
                    <a:lnTo>
                      <a:pt x="7083" y="3644"/>
                    </a:lnTo>
                    <a:lnTo>
                      <a:pt x="7128" y="3343"/>
                    </a:lnTo>
                    <a:lnTo>
                      <a:pt x="7254" y="2534"/>
                    </a:lnTo>
                    <a:cubicBezTo>
                      <a:pt x="7254" y="2517"/>
                      <a:pt x="7256" y="2503"/>
                      <a:pt x="7254" y="2492"/>
                    </a:cubicBezTo>
                    <a:cubicBezTo>
                      <a:pt x="7254" y="2408"/>
                      <a:pt x="7198" y="2333"/>
                      <a:pt x="7117" y="2305"/>
                    </a:cubicBezTo>
                    <a:lnTo>
                      <a:pt x="6891" y="2233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7;p42">
                <a:extLst>
                  <a:ext uri="{FF2B5EF4-FFF2-40B4-BE49-F238E27FC236}">
                    <a16:creationId xmlns:a16="http://schemas.microsoft.com/office/drawing/2014/main" id="{CF8F9C3D-E072-3971-0379-CD112DFFB8C6}"/>
                  </a:ext>
                </a:extLst>
              </p:cNvPr>
              <p:cNvSpPr/>
              <p:nvPr/>
            </p:nvSpPr>
            <p:spPr>
              <a:xfrm>
                <a:off x="6224802" y="4366858"/>
                <a:ext cx="233821" cy="91136"/>
              </a:xfrm>
              <a:custGeom>
                <a:avLst/>
                <a:gdLst/>
                <a:ahLst/>
                <a:cxnLst/>
                <a:rect l="l" t="t" r="r" b="b"/>
                <a:pathLst>
                  <a:path w="7525" h="2933" extrusionOk="0">
                    <a:moveTo>
                      <a:pt x="39" y="0"/>
                    </a:moveTo>
                    <a:cubicBezTo>
                      <a:pt x="20" y="106"/>
                      <a:pt x="0" y="251"/>
                      <a:pt x="17" y="422"/>
                    </a:cubicBezTo>
                    <a:lnTo>
                      <a:pt x="7083" y="2863"/>
                    </a:lnTo>
                    <a:lnTo>
                      <a:pt x="7254" y="2924"/>
                    </a:lnTo>
                    <a:cubicBezTo>
                      <a:pt x="7262" y="2927"/>
                      <a:pt x="7270" y="2930"/>
                      <a:pt x="7281" y="2930"/>
                    </a:cubicBezTo>
                    <a:cubicBezTo>
                      <a:pt x="7293" y="2932"/>
                      <a:pt x="7307" y="2932"/>
                      <a:pt x="7321" y="2932"/>
                    </a:cubicBezTo>
                    <a:cubicBezTo>
                      <a:pt x="7396" y="2932"/>
                      <a:pt x="7468" y="2891"/>
                      <a:pt x="7505" y="2818"/>
                    </a:cubicBezTo>
                    <a:cubicBezTo>
                      <a:pt x="7507" y="2815"/>
                      <a:pt x="7507" y="2807"/>
                      <a:pt x="7510" y="2801"/>
                    </a:cubicBezTo>
                    <a:cubicBezTo>
                      <a:pt x="7521" y="2771"/>
                      <a:pt x="7524" y="2737"/>
                      <a:pt x="7521" y="2704"/>
                    </a:cubicBezTo>
                    <a:cubicBezTo>
                      <a:pt x="7510" y="2626"/>
                      <a:pt x="7460" y="2559"/>
                      <a:pt x="7385" y="2536"/>
                    </a:cubicBezTo>
                    <a:lnTo>
                      <a:pt x="7340" y="2522"/>
                    </a:lnTo>
                    <a:lnTo>
                      <a:pt x="7145" y="2455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8;p42">
                <a:extLst>
                  <a:ext uri="{FF2B5EF4-FFF2-40B4-BE49-F238E27FC236}">
                    <a16:creationId xmlns:a16="http://schemas.microsoft.com/office/drawing/2014/main" id="{8B859A13-078D-9E88-6AC8-AE8F6781B0B8}"/>
                  </a:ext>
                </a:extLst>
              </p:cNvPr>
              <p:cNvSpPr/>
              <p:nvPr/>
            </p:nvSpPr>
            <p:spPr>
              <a:xfrm>
                <a:off x="6231296" y="4340230"/>
                <a:ext cx="231925" cy="89768"/>
              </a:xfrm>
              <a:custGeom>
                <a:avLst/>
                <a:gdLst/>
                <a:ahLst/>
                <a:cxnLst/>
                <a:rect l="l" t="t" r="r" b="b"/>
                <a:pathLst>
                  <a:path w="7464" h="2889" extrusionOk="0">
                    <a:moveTo>
                      <a:pt x="157" y="1"/>
                    </a:moveTo>
                    <a:cubicBezTo>
                      <a:pt x="90" y="149"/>
                      <a:pt x="42" y="274"/>
                      <a:pt x="0" y="378"/>
                    </a:cubicBezTo>
                    <a:lnTo>
                      <a:pt x="7017" y="2799"/>
                    </a:lnTo>
                    <a:lnTo>
                      <a:pt x="7212" y="2866"/>
                    </a:lnTo>
                    <a:lnTo>
                      <a:pt x="7243" y="2877"/>
                    </a:lnTo>
                    <a:cubicBezTo>
                      <a:pt x="7262" y="2883"/>
                      <a:pt x="7287" y="2888"/>
                      <a:pt x="7310" y="2888"/>
                    </a:cubicBezTo>
                    <a:cubicBezTo>
                      <a:pt x="7349" y="2888"/>
                      <a:pt x="7385" y="2877"/>
                      <a:pt x="7418" y="2855"/>
                    </a:cubicBezTo>
                    <a:lnTo>
                      <a:pt x="7463" y="2556"/>
                    </a:lnTo>
                    <a:cubicBezTo>
                      <a:pt x="7441" y="2531"/>
                      <a:pt x="7410" y="2506"/>
                      <a:pt x="7379" y="2492"/>
                    </a:cubicBezTo>
                    <a:lnTo>
                      <a:pt x="7273" y="2459"/>
                    </a:lnTo>
                    <a:lnTo>
                      <a:pt x="7078" y="2392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9;p42">
                <a:extLst>
                  <a:ext uri="{FF2B5EF4-FFF2-40B4-BE49-F238E27FC236}">
                    <a16:creationId xmlns:a16="http://schemas.microsoft.com/office/drawing/2014/main" id="{5D5AF557-505C-08C9-82F1-C9668C1EF797}"/>
                  </a:ext>
                </a:extLst>
              </p:cNvPr>
              <p:cNvSpPr/>
              <p:nvPr/>
            </p:nvSpPr>
            <p:spPr>
              <a:xfrm>
                <a:off x="7072040" y="4321618"/>
                <a:ext cx="235809" cy="159247"/>
              </a:xfrm>
              <a:custGeom>
                <a:avLst/>
                <a:gdLst/>
                <a:ahLst/>
                <a:cxnLst/>
                <a:rect l="l" t="t" r="r" b="b"/>
                <a:pathLst>
                  <a:path w="7589" h="5125" extrusionOk="0">
                    <a:moveTo>
                      <a:pt x="6953" y="0"/>
                    </a:moveTo>
                    <a:lnTo>
                      <a:pt x="190" y="2243"/>
                    </a:lnTo>
                    <a:lnTo>
                      <a:pt x="1" y="2310"/>
                    </a:lnTo>
                    <a:lnTo>
                      <a:pt x="31" y="2508"/>
                    </a:lnTo>
                    <a:lnTo>
                      <a:pt x="115" y="3061"/>
                    </a:lnTo>
                    <a:lnTo>
                      <a:pt x="176" y="3468"/>
                    </a:lnTo>
                    <a:lnTo>
                      <a:pt x="254" y="3984"/>
                    </a:lnTo>
                    <a:lnTo>
                      <a:pt x="316" y="4388"/>
                    </a:lnTo>
                    <a:lnTo>
                      <a:pt x="427" y="5125"/>
                    </a:lnTo>
                    <a:cubicBezTo>
                      <a:pt x="444" y="5119"/>
                      <a:pt x="514" y="5094"/>
                      <a:pt x="623" y="5058"/>
                    </a:cubicBezTo>
                    <a:cubicBezTo>
                      <a:pt x="1552" y="4751"/>
                      <a:pt x="5435" y="3454"/>
                      <a:pt x="6607" y="3005"/>
                    </a:cubicBezTo>
                    <a:cubicBezTo>
                      <a:pt x="7327" y="2729"/>
                      <a:pt x="7533" y="2260"/>
                      <a:pt x="7569" y="1886"/>
                    </a:cubicBezTo>
                    <a:cubicBezTo>
                      <a:pt x="7589" y="1716"/>
                      <a:pt x="7569" y="1568"/>
                      <a:pt x="7550" y="1465"/>
                    </a:cubicBezTo>
                    <a:cubicBezTo>
                      <a:pt x="7533" y="1373"/>
                      <a:pt x="7508" y="1320"/>
                      <a:pt x="7508" y="1320"/>
                    </a:cubicBezTo>
                    <a:cubicBezTo>
                      <a:pt x="7508" y="1320"/>
                      <a:pt x="7472" y="1214"/>
                      <a:pt x="7377" y="982"/>
                    </a:cubicBezTo>
                    <a:cubicBezTo>
                      <a:pt x="7335" y="882"/>
                      <a:pt x="7285" y="756"/>
                      <a:pt x="7221" y="606"/>
                    </a:cubicBezTo>
                    <a:cubicBezTo>
                      <a:pt x="7168" y="483"/>
                      <a:pt x="7106" y="343"/>
                      <a:pt x="7036" y="187"/>
                    </a:cubicBezTo>
                    <a:cubicBezTo>
                      <a:pt x="7011" y="128"/>
                      <a:pt x="6983" y="64"/>
                      <a:pt x="69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50;p42">
                <a:extLst>
                  <a:ext uri="{FF2B5EF4-FFF2-40B4-BE49-F238E27FC236}">
                    <a16:creationId xmlns:a16="http://schemas.microsoft.com/office/drawing/2014/main" id="{3204F73E-40F7-0248-7478-4A00A1E5396A}"/>
                  </a:ext>
                </a:extLst>
              </p:cNvPr>
              <p:cNvSpPr/>
              <p:nvPr/>
            </p:nvSpPr>
            <p:spPr>
              <a:xfrm>
                <a:off x="7065795" y="4315621"/>
                <a:ext cx="225151" cy="190381"/>
              </a:xfrm>
              <a:custGeom>
                <a:avLst/>
                <a:gdLst/>
                <a:ahLst/>
                <a:cxnLst/>
                <a:rect l="l" t="t" r="r" b="b"/>
                <a:pathLst>
                  <a:path w="7246" h="6127" extrusionOk="0">
                    <a:moveTo>
                      <a:pt x="7078" y="1"/>
                    </a:moveTo>
                    <a:lnTo>
                      <a:pt x="363" y="2232"/>
                    </a:lnTo>
                    <a:lnTo>
                      <a:pt x="140" y="2305"/>
                    </a:lnTo>
                    <a:cubicBezTo>
                      <a:pt x="56" y="2333"/>
                      <a:pt x="1" y="2414"/>
                      <a:pt x="1" y="2498"/>
                    </a:cubicBezTo>
                    <a:cubicBezTo>
                      <a:pt x="1" y="2509"/>
                      <a:pt x="1" y="2514"/>
                      <a:pt x="6" y="2525"/>
                    </a:cubicBezTo>
                    <a:lnTo>
                      <a:pt x="132" y="3346"/>
                    </a:lnTo>
                    <a:lnTo>
                      <a:pt x="176" y="3644"/>
                    </a:lnTo>
                    <a:lnTo>
                      <a:pt x="285" y="4350"/>
                    </a:lnTo>
                    <a:lnTo>
                      <a:pt x="302" y="4467"/>
                    </a:lnTo>
                    <a:lnTo>
                      <a:pt x="556" y="6127"/>
                    </a:lnTo>
                    <a:lnTo>
                      <a:pt x="634" y="5315"/>
                    </a:lnTo>
                    <a:lnTo>
                      <a:pt x="637" y="5315"/>
                    </a:lnTo>
                    <a:cubicBezTo>
                      <a:pt x="653" y="5307"/>
                      <a:pt x="723" y="5287"/>
                      <a:pt x="832" y="5248"/>
                    </a:cubicBezTo>
                    <a:lnTo>
                      <a:pt x="720" y="4512"/>
                    </a:lnTo>
                    <a:lnTo>
                      <a:pt x="651" y="4107"/>
                    </a:lnTo>
                    <a:lnTo>
                      <a:pt x="573" y="3591"/>
                    </a:lnTo>
                    <a:lnTo>
                      <a:pt x="511" y="3184"/>
                    </a:lnTo>
                    <a:lnTo>
                      <a:pt x="428" y="2637"/>
                    </a:lnTo>
                    <a:lnTo>
                      <a:pt x="7246" y="374"/>
                    </a:lnTo>
                    <a:cubicBezTo>
                      <a:pt x="7218" y="313"/>
                      <a:pt x="7190" y="252"/>
                      <a:pt x="7162" y="185"/>
                    </a:cubicBezTo>
                    <a:cubicBezTo>
                      <a:pt x="7134" y="126"/>
                      <a:pt x="7106" y="62"/>
                      <a:pt x="70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51;p42">
                <a:extLst>
                  <a:ext uri="{FF2B5EF4-FFF2-40B4-BE49-F238E27FC236}">
                    <a16:creationId xmlns:a16="http://schemas.microsoft.com/office/drawing/2014/main" id="{84F3CF86-D394-A1E7-749D-03B083F83769}"/>
                  </a:ext>
                </a:extLst>
              </p:cNvPr>
              <p:cNvSpPr/>
              <p:nvPr/>
            </p:nvSpPr>
            <p:spPr>
              <a:xfrm>
                <a:off x="7074309" y="4367107"/>
                <a:ext cx="233541" cy="91073"/>
              </a:xfrm>
              <a:custGeom>
                <a:avLst/>
                <a:gdLst/>
                <a:ahLst/>
                <a:cxnLst/>
                <a:rect l="l" t="t" r="r" b="b"/>
                <a:pathLst>
                  <a:path w="7516" h="2931" extrusionOk="0">
                    <a:moveTo>
                      <a:pt x="7477" y="1"/>
                    </a:moveTo>
                    <a:lnTo>
                      <a:pt x="377" y="2456"/>
                    </a:lnTo>
                    <a:lnTo>
                      <a:pt x="184" y="2520"/>
                    </a:lnTo>
                    <a:lnTo>
                      <a:pt x="140" y="2534"/>
                    </a:lnTo>
                    <a:cubicBezTo>
                      <a:pt x="67" y="2562"/>
                      <a:pt x="17" y="2626"/>
                      <a:pt x="6" y="2698"/>
                    </a:cubicBezTo>
                    <a:cubicBezTo>
                      <a:pt x="0" y="2729"/>
                      <a:pt x="3" y="2763"/>
                      <a:pt x="14" y="2793"/>
                    </a:cubicBezTo>
                    <a:lnTo>
                      <a:pt x="25" y="2813"/>
                    </a:lnTo>
                    <a:cubicBezTo>
                      <a:pt x="59" y="2888"/>
                      <a:pt x="128" y="2930"/>
                      <a:pt x="207" y="2930"/>
                    </a:cubicBezTo>
                    <a:cubicBezTo>
                      <a:pt x="215" y="2930"/>
                      <a:pt x="229" y="2930"/>
                      <a:pt x="243" y="2924"/>
                    </a:cubicBezTo>
                    <a:cubicBezTo>
                      <a:pt x="254" y="2922"/>
                      <a:pt x="265" y="2922"/>
                      <a:pt x="271" y="2919"/>
                    </a:cubicBezTo>
                    <a:lnTo>
                      <a:pt x="438" y="2860"/>
                    </a:lnTo>
                    <a:lnTo>
                      <a:pt x="7496" y="422"/>
                    </a:lnTo>
                    <a:cubicBezTo>
                      <a:pt x="7516" y="252"/>
                      <a:pt x="7496" y="104"/>
                      <a:pt x="74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52;p42">
                <a:extLst>
                  <a:ext uri="{FF2B5EF4-FFF2-40B4-BE49-F238E27FC236}">
                    <a16:creationId xmlns:a16="http://schemas.microsoft.com/office/drawing/2014/main" id="{C4D20E83-8B8C-F1B1-F0E8-778E63171EC5}"/>
                  </a:ext>
                </a:extLst>
              </p:cNvPr>
              <p:cNvSpPr/>
              <p:nvPr/>
            </p:nvSpPr>
            <p:spPr>
              <a:xfrm>
                <a:off x="7069710" y="4340323"/>
                <a:ext cx="231739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7458" h="2886" extrusionOk="0">
                    <a:moveTo>
                      <a:pt x="7304" y="1"/>
                    </a:moveTo>
                    <a:lnTo>
                      <a:pt x="385" y="2389"/>
                    </a:lnTo>
                    <a:lnTo>
                      <a:pt x="193" y="2456"/>
                    </a:lnTo>
                    <a:lnTo>
                      <a:pt x="89" y="2489"/>
                    </a:lnTo>
                    <a:cubicBezTo>
                      <a:pt x="53" y="2503"/>
                      <a:pt x="23" y="2525"/>
                      <a:pt x="0" y="2553"/>
                    </a:cubicBezTo>
                    <a:lnTo>
                      <a:pt x="48" y="2852"/>
                    </a:lnTo>
                    <a:cubicBezTo>
                      <a:pt x="78" y="2874"/>
                      <a:pt x="117" y="2885"/>
                      <a:pt x="154" y="2885"/>
                    </a:cubicBezTo>
                    <a:cubicBezTo>
                      <a:pt x="176" y="2885"/>
                      <a:pt x="195" y="2880"/>
                      <a:pt x="221" y="2874"/>
                    </a:cubicBezTo>
                    <a:lnTo>
                      <a:pt x="251" y="2863"/>
                    </a:lnTo>
                    <a:lnTo>
                      <a:pt x="444" y="2796"/>
                    </a:lnTo>
                    <a:lnTo>
                      <a:pt x="7457" y="377"/>
                    </a:lnTo>
                    <a:cubicBezTo>
                      <a:pt x="7418" y="277"/>
                      <a:pt x="7365" y="151"/>
                      <a:pt x="73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53;p42">
                <a:extLst>
                  <a:ext uri="{FF2B5EF4-FFF2-40B4-BE49-F238E27FC236}">
                    <a16:creationId xmlns:a16="http://schemas.microsoft.com/office/drawing/2014/main" id="{B7E2C6DD-4E42-6775-D31A-61440196106D}"/>
                  </a:ext>
                </a:extLst>
              </p:cNvPr>
              <p:cNvSpPr/>
              <p:nvPr/>
            </p:nvSpPr>
            <p:spPr>
              <a:xfrm>
                <a:off x="6453989" y="4176450"/>
                <a:ext cx="50400" cy="22319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7183" extrusionOk="0">
                    <a:moveTo>
                      <a:pt x="1399" y="1"/>
                    </a:moveTo>
                    <a:cubicBezTo>
                      <a:pt x="1304" y="1"/>
                      <a:pt x="1220" y="71"/>
                      <a:pt x="1203" y="169"/>
                    </a:cubicBezTo>
                    <a:lnTo>
                      <a:pt x="20" y="6946"/>
                    </a:lnTo>
                    <a:cubicBezTo>
                      <a:pt x="0" y="7052"/>
                      <a:pt x="73" y="7158"/>
                      <a:pt x="184" y="7177"/>
                    </a:cubicBezTo>
                    <a:cubicBezTo>
                      <a:pt x="196" y="7177"/>
                      <a:pt x="204" y="7183"/>
                      <a:pt x="218" y="7183"/>
                    </a:cubicBezTo>
                    <a:cubicBezTo>
                      <a:pt x="316" y="7183"/>
                      <a:pt x="399" y="7113"/>
                      <a:pt x="419" y="7016"/>
                    </a:cubicBezTo>
                    <a:lnTo>
                      <a:pt x="1599" y="239"/>
                    </a:lnTo>
                    <a:cubicBezTo>
                      <a:pt x="1621" y="130"/>
                      <a:pt x="1549" y="27"/>
                      <a:pt x="1437" y="5"/>
                    </a:cubicBezTo>
                    <a:cubicBezTo>
                      <a:pt x="1424" y="2"/>
                      <a:pt x="1411" y="1"/>
                      <a:pt x="13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4;p42">
                <a:extLst>
                  <a:ext uri="{FF2B5EF4-FFF2-40B4-BE49-F238E27FC236}">
                    <a16:creationId xmlns:a16="http://schemas.microsoft.com/office/drawing/2014/main" id="{068EADC1-AB43-C0E2-0AD1-13BC5966DA02}"/>
                  </a:ext>
                </a:extLst>
              </p:cNvPr>
              <p:cNvSpPr/>
              <p:nvPr/>
            </p:nvSpPr>
            <p:spPr>
              <a:xfrm>
                <a:off x="7028540" y="4176481"/>
                <a:ext cx="50462" cy="223163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7182" extrusionOk="0">
                    <a:moveTo>
                      <a:pt x="224" y="0"/>
                    </a:moveTo>
                    <a:cubicBezTo>
                      <a:pt x="212" y="0"/>
                      <a:pt x="199" y="1"/>
                      <a:pt x="187" y="4"/>
                    </a:cubicBezTo>
                    <a:cubicBezTo>
                      <a:pt x="78" y="21"/>
                      <a:pt x="0" y="127"/>
                      <a:pt x="22" y="238"/>
                    </a:cubicBezTo>
                    <a:lnTo>
                      <a:pt x="1205" y="7015"/>
                    </a:lnTo>
                    <a:cubicBezTo>
                      <a:pt x="1222" y="7112"/>
                      <a:pt x="1306" y="7182"/>
                      <a:pt x="1403" y="7182"/>
                    </a:cubicBezTo>
                    <a:cubicBezTo>
                      <a:pt x="1414" y="7182"/>
                      <a:pt x="1423" y="7182"/>
                      <a:pt x="1437" y="7176"/>
                    </a:cubicBezTo>
                    <a:cubicBezTo>
                      <a:pt x="1546" y="7160"/>
                      <a:pt x="1624" y="7054"/>
                      <a:pt x="1601" y="6945"/>
                    </a:cubicBezTo>
                    <a:lnTo>
                      <a:pt x="419" y="168"/>
                    </a:lnTo>
                    <a:cubicBezTo>
                      <a:pt x="404" y="72"/>
                      <a:pt x="317" y="0"/>
                      <a:pt x="2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5;p42">
                <a:extLst>
                  <a:ext uri="{FF2B5EF4-FFF2-40B4-BE49-F238E27FC236}">
                    <a16:creationId xmlns:a16="http://schemas.microsoft.com/office/drawing/2014/main" id="{8F4EBD79-39AE-0956-0798-2BCF4B09D52A}"/>
                  </a:ext>
                </a:extLst>
              </p:cNvPr>
              <p:cNvSpPr/>
              <p:nvPr/>
            </p:nvSpPr>
            <p:spPr>
              <a:xfrm>
                <a:off x="6206159" y="3845006"/>
                <a:ext cx="1120101" cy="911978"/>
              </a:xfrm>
              <a:custGeom>
                <a:avLst/>
                <a:gdLst/>
                <a:ahLst/>
                <a:cxnLst/>
                <a:rect l="l" t="t" r="r" b="b"/>
                <a:pathLst>
                  <a:path w="36048" h="29350" extrusionOk="0">
                    <a:moveTo>
                      <a:pt x="20533" y="405"/>
                    </a:moveTo>
                    <a:lnTo>
                      <a:pt x="20533" y="4679"/>
                    </a:lnTo>
                    <a:cubicBezTo>
                      <a:pt x="20533" y="4769"/>
                      <a:pt x="20592" y="4844"/>
                      <a:pt x="20675" y="4872"/>
                    </a:cubicBezTo>
                    <a:cubicBezTo>
                      <a:pt x="20731" y="4894"/>
                      <a:pt x="26102" y="6571"/>
                      <a:pt x="28066" y="7572"/>
                    </a:cubicBezTo>
                    <a:cubicBezTo>
                      <a:pt x="30094" y="8607"/>
                      <a:pt x="32501" y="11118"/>
                      <a:pt x="33668" y="13411"/>
                    </a:cubicBezTo>
                    <a:cubicBezTo>
                      <a:pt x="34859" y="15760"/>
                      <a:pt x="35182" y="16715"/>
                      <a:pt x="35191" y="16728"/>
                    </a:cubicBezTo>
                    <a:cubicBezTo>
                      <a:pt x="35202" y="16768"/>
                      <a:pt x="35539" y="17722"/>
                      <a:pt x="34404" y="18160"/>
                    </a:cubicBezTo>
                    <a:cubicBezTo>
                      <a:pt x="33087" y="18662"/>
                      <a:pt x="28278" y="20258"/>
                      <a:pt x="28227" y="20274"/>
                    </a:cubicBezTo>
                    <a:cubicBezTo>
                      <a:pt x="28155" y="20302"/>
                      <a:pt x="28099" y="20369"/>
                      <a:pt x="28094" y="20450"/>
                    </a:cubicBezTo>
                    <a:lnTo>
                      <a:pt x="27301" y="28945"/>
                    </a:lnTo>
                    <a:lnTo>
                      <a:pt x="8752" y="28945"/>
                    </a:lnTo>
                    <a:lnTo>
                      <a:pt x="7962" y="20450"/>
                    </a:lnTo>
                    <a:cubicBezTo>
                      <a:pt x="7954" y="20369"/>
                      <a:pt x="7901" y="20299"/>
                      <a:pt x="7826" y="20274"/>
                    </a:cubicBezTo>
                    <a:cubicBezTo>
                      <a:pt x="7773" y="20260"/>
                      <a:pt x="2969" y="18662"/>
                      <a:pt x="1649" y="18160"/>
                    </a:cubicBezTo>
                    <a:cubicBezTo>
                      <a:pt x="539" y="17733"/>
                      <a:pt x="826" y="16829"/>
                      <a:pt x="865" y="16723"/>
                    </a:cubicBezTo>
                    <a:cubicBezTo>
                      <a:pt x="868" y="16715"/>
                      <a:pt x="1192" y="15760"/>
                      <a:pt x="2386" y="13411"/>
                    </a:cubicBezTo>
                    <a:cubicBezTo>
                      <a:pt x="3549" y="11118"/>
                      <a:pt x="5959" y="8607"/>
                      <a:pt x="7990" y="7572"/>
                    </a:cubicBezTo>
                    <a:cubicBezTo>
                      <a:pt x="9951" y="6568"/>
                      <a:pt x="15325" y="4889"/>
                      <a:pt x="15378" y="4872"/>
                    </a:cubicBezTo>
                    <a:cubicBezTo>
                      <a:pt x="15464" y="4850"/>
                      <a:pt x="15523" y="4771"/>
                      <a:pt x="15523" y="4679"/>
                    </a:cubicBezTo>
                    <a:lnTo>
                      <a:pt x="15523" y="405"/>
                    </a:lnTo>
                    <a:close/>
                    <a:moveTo>
                      <a:pt x="15316" y="1"/>
                    </a:moveTo>
                    <a:cubicBezTo>
                      <a:pt x="15205" y="1"/>
                      <a:pt x="15113" y="90"/>
                      <a:pt x="15113" y="202"/>
                    </a:cubicBezTo>
                    <a:lnTo>
                      <a:pt x="15113" y="4532"/>
                    </a:lnTo>
                    <a:cubicBezTo>
                      <a:pt x="14228" y="4811"/>
                      <a:pt x="9642" y="6272"/>
                      <a:pt x="7803" y="7210"/>
                    </a:cubicBezTo>
                    <a:cubicBezTo>
                      <a:pt x="5708" y="8281"/>
                      <a:pt x="3223" y="10867"/>
                      <a:pt x="2023" y="13227"/>
                    </a:cubicBezTo>
                    <a:cubicBezTo>
                      <a:pt x="812" y="15613"/>
                      <a:pt x="491" y="16555"/>
                      <a:pt x="480" y="16589"/>
                    </a:cubicBezTo>
                    <a:cubicBezTo>
                      <a:pt x="477" y="16603"/>
                      <a:pt x="0" y="17962"/>
                      <a:pt x="1504" y="18536"/>
                    </a:cubicBezTo>
                    <a:cubicBezTo>
                      <a:pt x="2709" y="18997"/>
                      <a:pt x="6799" y="20361"/>
                      <a:pt x="7572" y="20617"/>
                    </a:cubicBezTo>
                    <a:lnTo>
                      <a:pt x="8367" y="29165"/>
                    </a:lnTo>
                    <a:cubicBezTo>
                      <a:pt x="8375" y="29269"/>
                      <a:pt x="8465" y="29349"/>
                      <a:pt x="8568" y="29349"/>
                    </a:cubicBezTo>
                    <a:lnTo>
                      <a:pt x="27485" y="29349"/>
                    </a:lnTo>
                    <a:cubicBezTo>
                      <a:pt x="27591" y="29349"/>
                      <a:pt x="27678" y="29269"/>
                      <a:pt x="27681" y="29165"/>
                    </a:cubicBezTo>
                    <a:lnTo>
                      <a:pt x="28476" y="20617"/>
                    </a:lnTo>
                    <a:cubicBezTo>
                      <a:pt x="29251" y="20361"/>
                      <a:pt x="33341" y="18997"/>
                      <a:pt x="34544" y="18536"/>
                    </a:cubicBezTo>
                    <a:cubicBezTo>
                      <a:pt x="36047" y="17962"/>
                      <a:pt x="35570" y="16603"/>
                      <a:pt x="35567" y="16595"/>
                    </a:cubicBezTo>
                    <a:cubicBezTo>
                      <a:pt x="35556" y="16555"/>
                      <a:pt x="35235" y="15610"/>
                      <a:pt x="34025" y="13227"/>
                    </a:cubicBezTo>
                    <a:cubicBezTo>
                      <a:pt x="32825" y="10864"/>
                      <a:pt x="30339" y="8278"/>
                      <a:pt x="28244" y="7210"/>
                    </a:cubicBezTo>
                    <a:cubicBezTo>
                      <a:pt x="26406" y="6270"/>
                      <a:pt x="21819" y="4811"/>
                      <a:pt x="20935" y="4532"/>
                    </a:cubicBezTo>
                    <a:lnTo>
                      <a:pt x="20935" y="202"/>
                    </a:lnTo>
                    <a:cubicBezTo>
                      <a:pt x="20935" y="90"/>
                      <a:pt x="20843" y="1"/>
                      <a:pt x="207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6;p42">
                <a:extLst>
                  <a:ext uri="{FF2B5EF4-FFF2-40B4-BE49-F238E27FC236}">
                    <a16:creationId xmlns:a16="http://schemas.microsoft.com/office/drawing/2014/main" id="{2FF18050-7289-B46F-1893-A1EE6B6592F9}"/>
                  </a:ext>
                </a:extLst>
              </p:cNvPr>
              <p:cNvSpPr/>
              <p:nvPr/>
            </p:nvSpPr>
            <p:spPr>
              <a:xfrm>
                <a:off x="6288841" y="2982947"/>
                <a:ext cx="935997" cy="588637"/>
              </a:xfrm>
              <a:custGeom>
                <a:avLst/>
                <a:gdLst/>
                <a:ahLst/>
                <a:cxnLst/>
                <a:rect l="l" t="t" r="r" b="b"/>
                <a:pathLst>
                  <a:path w="30123" h="18944" extrusionOk="0">
                    <a:moveTo>
                      <a:pt x="15060" y="1"/>
                    </a:moveTo>
                    <a:cubicBezTo>
                      <a:pt x="6744" y="1"/>
                      <a:pt x="1" y="6741"/>
                      <a:pt x="1" y="15063"/>
                    </a:cubicBezTo>
                    <a:lnTo>
                      <a:pt x="1" y="18943"/>
                    </a:lnTo>
                    <a:lnTo>
                      <a:pt x="2269" y="18943"/>
                    </a:lnTo>
                    <a:lnTo>
                      <a:pt x="5234" y="7798"/>
                    </a:lnTo>
                    <a:lnTo>
                      <a:pt x="24378" y="7829"/>
                    </a:lnTo>
                    <a:lnTo>
                      <a:pt x="27941" y="18943"/>
                    </a:lnTo>
                    <a:lnTo>
                      <a:pt x="30117" y="18943"/>
                    </a:lnTo>
                    <a:lnTo>
                      <a:pt x="30122" y="15063"/>
                    </a:lnTo>
                    <a:cubicBezTo>
                      <a:pt x="30122" y="6746"/>
                      <a:pt x="23382" y="1"/>
                      <a:pt x="1506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7;p42">
                <a:extLst>
                  <a:ext uri="{FF2B5EF4-FFF2-40B4-BE49-F238E27FC236}">
                    <a16:creationId xmlns:a16="http://schemas.microsoft.com/office/drawing/2014/main" id="{2778ECDB-94DD-2BFD-98C0-9B551F7F56F1}"/>
                  </a:ext>
                </a:extLst>
              </p:cNvPr>
              <p:cNvSpPr/>
              <p:nvPr/>
            </p:nvSpPr>
            <p:spPr>
              <a:xfrm>
                <a:off x="6282689" y="2976795"/>
                <a:ext cx="948457" cy="601098"/>
              </a:xfrm>
              <a:custGeom>
                <a:avLst/>
                <a:gdLst/>
                <a:ahLst/>
                <a:cxnLst/>
                <a:rect l="l" t="t" r="r" b="b"/>
                <a:pathLst>
                  <a:path w="30524" h="19345" extrusionOk="0">
                    <a:moveTo>
                      <a:pt x="15264" y="405"/>
                    </a:moveTo>
                    <a:cubicBezTo>
                      <a:pt x="23454" y="405"/>
                      <a:pt x="30119" y="7070"/>
                      <a:pt x="30119" y="15261"/>
                    </a:cubicBezTo>
                    <a:lnTo>
                      <a:pt x="30119" y="18940"/>
                    </a:lnTo>
                    <a:lnTo>
                      <a:pt x="28292" y="18940"/>
                    </a:lnTo>
                    <a:lnTo>
                      <a:pt x="24777" y="7965"/>
                    </a:lnTo>
                    <a:cubicBezTo>
                      <a:pt x="24752" y="7882"/>
                      <a:pt x="24671" y="7826"/>
                      <a:pt x="24584" y="7826"/>
                    </a:cubicBezTo>
                    <a:lnTo>
                      <a:pt x="5438" y="7792"/>
                    </a:lnTo>
                    <a:cubicBezTo>
                      <a:pt x="5349" y="7792"/>
                      <a:pt x="5268" y="7854"/>
                      <a:pt x="5243" y="7943"/>
                    </a:cubicBezTo>
                    <a:lnTo>
                      <a:pt x="2322" y="18940"/>
                    </a:lnTo>
                    <a:lnTo>
                      <a:pt x="408" y="18940"/>
                    </a:lnTo>
                    <a:lnTo>
                      <a:pt x="408" y="15261"/>
                    </a:lnTo>
                    <a:cubicBezTo>
                      <a:pt x="408" y="7070"/>
                      <a:pt x="7070" y="405"/>
                      <a:pt x="15264" y="405"/>
                    </a:cubicBezTo>
                    <a:close/>
                    <a:moveTo>
                      <a:pt x="15264" y="0"/>
                    </a:moveTo>
                    <a:cubicBezTo>
                      <a:pt x="6847" y="0"/>
                      <a:pt x="1" y="6847"/>
                      <a:pt x="1" y="15261"/>
                    </a:cubicBezTo>
                    <a:lnTo>
                      <a:pt x="1" y="19141"/>
                    </a:lnTo>
                    <a:cubicBezTo>
                      <a:pt x="1" y="19253"/>
                      <a:pt x="93" y="19345"/>
                      <a:pt x="204" y="19345"/>
                    </a:cubicBezTo>
                    <a:lnTo>
                      <a:pt x="2475" y="19345"/>
                    </a:lnTo>
                    <a:cubicBezTo>
                      <a:pt x="2565" y="19345"/>
                      <a:pt x="2645" y="19283"/>
                      <a:pt x="2671" y="19194"/>
                    </a:cubicBezTo>
                    <a:lnTo>
                      <a:pt x="5591" y="8200"/>
                    </a:lnTo>
                    <a:lnTo>
                      <a:pt x="24434" y="8230"/>
                    </a:lnTo>
                    <a:lnTo>
                      <a:pt x="27952" y="19205"/>
                    </a:lnTo>
                    <a:cubicBezTo>
                      <a:pt x="27977" y="19289"/>
                      <a:pt x="28058" y="19345"/>
                      <a:pt x="28144" y="19345"/>
                    </a:cubicBezTo>
                    <a:lnTo>
                      <a:pt x="30320" y="19345"/>
                    </a:lnTo>
                    <a:cubicBezTo>
                      <a:pt x="30432" y="19345"/>
                      <a:pt x="30518" y="19253"/>
                      <a:pt x="30524" y="19141"/>
                    </a:cubicBezTo>
                    <a:lnTo>
                      <a:pt x="30524" y="15261"/>
                    </a:lnTo>
                    <a:cubicBezTo>
                      <a:pt x="30524" y="6847"/>
                      <a:pt x="23678" y="0"/>
                      <a:pt x="1526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8;p42">
                <a:extLst>
                  <a:ext uri="{FF2B5EF4-FFF2-40B4-BE49-F238E27FC236}">
                    <a16:creationId xmlns:a16="http://schemas.microsoft.com/office/drawing/2014/main" id="{84C81929-9DC5-3570-4C58-328868117CCB}"/>
                  </a:ext>
                </a:extLst>
              </p:cNvPr>
              <p:cNvSpPr/>
              <p:nvPr/>
            </p:nvSpPr>
            <p:spPr>
              <a:xfrm>
                <a:off x="6210913" y="3483298"/>
                <a:ext cx="240688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6" h="7773" extrusionOk="0">
                    <a:moveTo>
                      <a:pt x="3268" y="0"/>
                    </a:moveTo>
                    <a:cubicBezTo>
                      <a:pt x="2358" y="0"/>
                      <a:pt x="1535" y="374"/>
                      <a:pt x="941" y="974"/>
                    </a:cubicBezTo>
                    <a:cubicBezTo>
                      <a:pt x="361" y="1568"/>
                      <a:pt x="1" y="2377"/>
                      <a:pt x="1" y="3270"/>
                    </a:cubicBezTo>
                    <a:lnTo>
                      <a:pt x="1" y="4503"/>
                    </a:lnTo>
                    <a:cubicBezTo>
                      <a:pt x="1" y="5602"/>
                      <a:pt x="536" y="6573"/>
                      <a:pt x="1368" y="7164"/>
                    </a:cubicBezTo>
                    <a:cubicBezTo>
                      <a:pt x="1903" y="7549"/>
                      <a:pt x="2559" y="7773"/>
                      <a:pt x="3268" y="7773"/>
                    </a:cubicBezTo>
                    <a:lnTo>
                      <a:pt x="7745" y="7773"/>
                    </a:lnTo>
                    <a:lnTo>
                      <a:pt x="774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9;p42">
                <a:extLst>
                  <a:ext uri="{FF2B5EF4-FFF2-40B4-BE49-F238E27FC236}">
                    <a16:creationId xmlns:a16="http://schemas.microsoft.com/office/drawing/2014/main" id="{0BC1F23D-F975-9F76-360B-CE5AB88D6D42}"/>
                  </a:ext>
                </a:extLst>
              </p:cNvPr>
              <p:cNvSpPr/>
              <p:nvPr/>
            </p:nvSpPr>
            <p:spPr>
              <a:xfrm>
                <a:off x="6204761" y="3477301"/>
                <a:ext cx="253148" cy="253862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8170" extrusionOk="0">
                    <a:moveTo>
                      <a:pt x="7745" y="397"/>
                    </a:moveTo>
                    <a:lnTo>
                      <a:pt x="7745" y="7762"/>
                    </a:lnTo>
                    <a:lnTo>
                      <a:pt x="3468" y="7762"/>
                    </a:lnTo>
                    <a:cubicBezTo>
                      <a:pt x="2824" y="7762"/>
                      <a:pt x="2210" y="7567"/>
                      <a:pt x="1688" y="7193"/>
                    </a:cubicBezTo>
                    <a:cubicBezTo>
                      <a:pt x="882" y="6618"/>
                      <a:pt x="405" y="5686"/>
                      <a:pt x="405" y="4701"/>
                    </a:cubicBezTo>
                    <a:lnTo>
                      <a:pt x="405" y="3466"/>
                    </a:lnTo>
                    <a:cubicBezTo>
                      <a:pt x="405" y="2657"/>
                      <a:pt x="718" y="1892"/>
                      <a:pt x="1287" y="1315"/>
                    </a:cubicBezTo>
                    <a:cubicBezTo>
                      <a:pt x="1870" y="726"/>
                      <a:pt x="2643" y="400"/>
                      <a:pt x="3468" y="400"/>
                    </a:cubicBezTo>
                    <a:lnTo>
                      <a:pt x="7745" y="397"/>
                    </a:lnTo>
                    <a:close/>
                    <a:moveTo>
                      <a:pt x="3468" y="1"/>
                    </a:moveTo>
                    <a:cubicBezTo>
                      <a:pt x="2531" y="1"/>
                      <a:pt x="1655" y="366"/>
                      <a:pt x="997" y="1033"/>
                    </a:cubicBezTo>
                    <a:cubicBezTo>
                      <a:pt x="355" y="1683"/>
                      <a:pt x="1" y="2548"/>
                      <a:pt x="1" y="3466"/>
                    </a:cubicBezTo>
                    <a:lnTo>
                      <a:pt x="1" y="4701"/>
                    </a:lnTo>
                    <a:cubicBezTo>
                      <a:pt x="1" y="5820"/>
                      <a:pt x="545" y="6877"/>
                      <a:pt x="1454" y="7525"/>
                    </a:cubicBezTo>
                    <a:cubicBezTo>
                      <a:pt x="2043" y="7946"/>
                      <a:pt x="2740" y="8169"/>
                      <a:pt x="3468" y="8169"/>
                    </a:cubicBezTo>
                    <a:lnTo>
                      <a:pt x="7943" y="8169"/>
                    </a:lnTo>
                    <a:cubicBezTo>
                      <a:pt x="8055" y="8169"/>
                      <a:pt x="8147" y="8080"/>
                      <a:pt x="8147" y="7971"/>
                    </a:cubicBezTo>
                    <a:lnTo>
                      <a:pt x="8147" y="202"/>
                    </a:lnTo>
                    <a:cubicBezTo>
                      <a:pt x="8147" y="90"/>
                      <a:pt x="8055" y="1"/>
                      <a:pt x="794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60;p42">
                <a:extLst>
                  <a:ext uri="{FF2B5EF4-FFF2-40B4-BE49-F238E27FC236}">
                    <a16:creationId xmlns:a16="http://schemas.microsoft.com/office/drawing/2014/main" id="{DDF778BC-50D9-C57F-7EA1-2F7F4BA4C8CE}"/>
                  </a:ext>
                </a:extLst>
              </p:cNvPr>
              <p:cNvSpPr/>
              <p:nvPr/>
            </p:nvSpPr>
            <p:spPr>
              <a:xfrm>
                <a:off x="6282596" y="3479911"/>
                <a:ext cx="12615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6" h="7996" extrusionOk="0">
                    <a:moveTo>
                      <a:pt x="205" y="0"/>
                    </a:moveTo>
                    <a:cubicBezTo>
                      <a:pt x="93" y="0"/>
                      <a:pt x="1" y="90"/>
                      <a:pt x="1" y="201"/>
                    </a:cubicBezTo>
                    <a:lnTo>
                      <a:pt x="1" y="7792"/>
                    </a:lnTo>
                    <a:cubicBezTo>
                      <a:pt x="1" y="7904"/>
                      <a:pt x="93" y="7996"/>
                      <a:pt x="205" y="7996"/>
                    </a:cubicBezTo>
                    <a:cubicBezTo>
                      <a:pt x="316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6" y="0"/>
                      <a:pt x="20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61;p42">
                <a:extLst>
                  <a:ext uri="{FF2B5EF4-FFF2-40B4-BE49-F238E27FC236}">
                    <a16:creationId xmlns:a16="http://schemas.microsoft.com/office/drawing/2014/main" id="{A0F5A5AB-9498-34C6-88EA-20FEC24ED4D3}"/>
                  </a:ext>
                </a:extLst>
              </p:cNvPr>
              <p:cNvSpPr/>
              <p:nvPr/>
            </p:nvSpPr>
            <p:spPr>
              <a:xfrm>
                <a:off x="6311648" y="3477145"/>
                <a:ext cx="12584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5" h="8175" extrusionOk="0">
                    <a:moveTo>
                      <a:pt x="204" y="0"/>
                    </a:moveTo>
                    <a:cubicBezTo>
                      <a:pt x="93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3" y="8174"/>
                      <a:pt x="204" y="8174"/>
                    </a:cubicBezTo>
                    <a:cubicBezTo>
                      <a:pt x="316" y="8174"/>
                      <a:pt x="402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6" y="0"/>
                      <a:pt x="20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62;p42">
                <a:extLst>
                  <a:ext uri="{FF2B5EF4-FFF2-40B4-BE49-F238E27FC236}">
                    <a16:creationId xmlns:a16="http://schemas.microsoft.com/office/drawing/2014/main" id="{F1D4A1A7-B7F7-1D03-B49D-A5165F9E8BB8}"/>
                  </a:ext>
                </a:extLst>
              </p:cNvPr>
              <p:cNvSpPr/>
              <p:nvPr/>
            </p:nvSpPr>
            <p:spPr>
              <a:xfrm>
                <a:off x="7064335" y="3483298"/>
                <a:ext cx="240657" cy="241527"/>
              </a:xfrm>
              <a:custGeom>
                <a:avLst/>
                <a:gdLst/>
                <a:ahLst/>
                <a:cxnLst/>
                <a:rect l="l" t="t" r="r" b="b"/>
                <a:pathLst>
                  <a:path w="7745" h="7773" extrusionOk="0">
                    <a:moveTo>
                      <a:pt x="0" y="0"/>
                    </a:moveTo>
                    <a:lnTo>
                      <a:pt x="0" y="7773"/>
                    </a:lnTo>
                    <a:lnTo>
                      <a:pt x="4478" y="7773"/>
                    </a:lnTo>
                    <a:cubicBezTo>
                      <a:pt x="5186" y="7773"/>
                      <a:pt x="5842" y="7549"/>
                      <a:pt x="6378" y="7164"/>
                    </a:cubicBezTo>
                    <a:cubicBezTo>
                      <a:pt x="7209" y="6573"/>
                      <a:pt x="7745" y="5602"/>
                      <a:pt x="7745" y="4503"/>
                    </a:cubicBezTo>
                    <a:lnTo>
                      <a:pt x="7745" y="3270"/>
                    </a:lnTo>
                    <a:cubicBezTo>
                      <a:pt x="7745" y="2377"/>
                      <a:pt x="7385" y="1568"/>
                      <a:pt x="6805" y="974"/>
                    </a:cubicBezTo>
                    <a:cubicBezTo>
                      <a:pt x="6210" y="374"/>
                      <a:pt x="5387" y="0"/>
                      <a:pt x="447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63;p42">
                <a:extLst>
                  <a:ext uri="{FF2B5EF4-FFF2-40B4-BE49-F238E27FC236}">
                    <a16:creationId xmlns:a16="http://schemas.microsoft.com/office/drawing/2014/main" id="{D10B02BE-5F2B-6D53-DFA7-681D87DF90E0}"/>
                  </a:ext>
                </a:extLst>
              </p:cNvPr>
              <p:cNvSpPr/>
              <p:nvPr/>
            </p:nvSpPr>
            <p:spPr>
              <a:xfrm>
                <a:off x="7057903" y="3477145"/>
                <a:ext cx="253241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8175" extrusionOk="0">
                    <a:moveTo>
                      <a:pt x="4682" y="405"/>
                    </a:moveTo>
                    <a:cubicBezTo>
                      <a:pt x="5508" y="405"/>
                      <a:pt x="6281" y="728"/>
                      <a:pt x="6864" y="1320"/>
                    </a:cubicBezTo>
                    <a:cubicBezTo>
                      <a:pt x="7433" y="1894"/>
                      <a:pt x="7745" y="2662"/>
                      <a:pt x="7745" y="3471"/>
                    </a:cubicBezTo>
                    <a:lnTo>
                      <a:pt x="7745" y="4704"/>
                    </a:lnTo>
                    <a:cubicBezTo>
                      <a:pt x="7745" y="5691"/>
                      <a:pt x="7265" y="6623"/>
                      <a:pt x="6462" y="7198"/>
                    </a:cubicBezTo>
                    <a:cubicBezTo>
                      <a:pt x="5943" y="7569"/>
                      <a:pt x="5327" y="7767"/>
                      <a:pt x="4685" y="7767"/>
                    </a:cubicBezTo>
                    <a:lnTo>
                      <a:pt x="405" y="7767"/>
                    </a:lnTo>
                    <a:lnTo>
                      <a:pt x="405" y="405"/>
                    </a:lnTo>
                    <a:close/>
                    <a:moveTo>
                      <a:pt x="204" y="0"/>
                    </a:moveTo>
                    <a:cubicBezTo>
                      <a:pt x="93" y="0"/>
                      <a:pt x="1" y="92"/>
                      <a:pt x="1" y="204"/>
                    </a:cubicBezTo>
                    <a:lnTo>
                      <a:pt x="1" y="7973"/>
                    </a:lnTo>
                    <a:cubicBezTo>
                      <a:pt x="1" y="8085"/>
                      <a:pt x="93" y="8174"/>
                      <a:pt x="204" y="8174"/>
                    </a:cubicBezTo>
                    <a:lnTo>
                      <a:pt x="4682" y="8174"/>
                    </a:lnTo>
                    <a:cubicBezTo>
                      <a:pt x="5410" y="8174"/>
                      <a:pt x="6108" y="7948"/>
                      <a:pt x="6696" y="7527"/>
                    </a:cubicBezTo>
                    <a:cubicBezTo>
                      <a:pt x="7606" y="6874"/>
                      <a:pt x="8150" y="5817"/>
                      <a:pt x="8150" y="4701"/>
                    </a:cubicBezTo>
                    <a:lnTo>
                      <a:pt x="8150" y="3468"/>
                    </a:lnTo>
                    <a:cubicBezTo>
                      <a:pt x="8150" y="2550"/>
                      <a:pt x="7795" y="1688"/>
                      <a:pt x="7154" y="1032"/>
                    </a:cubicBezTo>
                    <a:cubicBezTo>
                      <a:pt x="6495" y="368"/>
                      <a:pt x="5617" y="0"/>
                      <a:pt x="4682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4;p42">
                <a:extLst>
                  <a:ext uri="{FF2B5EF4-FFF2-40B4-BE49-F238E27FC236}">
                    <a16:creationId xmlns:a16="http://schemas.microsoft.com/office/drawing/2014/main" id="{D473C441-70EA-2939-4994-1EFBE35C1E3F}"/>
                  </a:ext>
                </a:extLst>
              </p:cNvPr>
              <p:cNvSpPr/>
              <p:nvPr/>
            </p:nvSpPr>
            <p:spPr>
              <a:xfrm>
                <a:off x="7220720" y="3479911"/>
                <a:ext cx="12584" cy="248456"/>
              </a:xfrm>
              <a:custGeom>
                <a:avLst/>
                <a:gdLst/>
                <a:ahLst/>
                <a:cxnLst/>
                <a:rect l="l" t="t" r="r" b="b"/>
                <a:pathLst>
                  <a:path w="405" h="7996" extrusionOk="0">
                    <a:moveTo>
                      <a:pt x="201" y="0"/>
                    </a:moveTo>
                    <a:cubicBezTo>
                      <a:pt x="89" y="0"/>
                      <a:pt x="0" y="90"/>
                      <a:pt x="0" y="201"/>
                    </a:cubicBezTo>
                    <a:lnTo>
                      <a:pt x="0" y="7792"/>
                    </a:lnTo>
                    <a:cubicBezTo>
                      <a:pt x="0" y="7904"/>
                      <a:pt x="89" y="7996"/>
                      <a:pt x="201" y="7996"/>
                    </a:cubicBezTo>
                    <a:cubicBezTo>
                      <a:pt x="312" y="7996"/>
                      <a:pt x="405" y="7904"/>
                      <a:pt x="405" y="7792"/>
                    </a:cubicBezTo>
                    <a:lnTo>
                      <a:pt x="405" y="201"/>
                    </a:lnTo>
                    <a:cubicBezTo>
                      <a:pt x="405" y="90"/>
                      <a:pt x="312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5;p42">
                <a:extLst>
                  <a:ext uri="{FF2B5EF4-FFF2-40B4-BE49-F238E27FC236}">
                    <a16:creationId xmlns:a16="http://schemas.microsoft.com/office/drawing/2014/main" id="{55AF38E9-DF9A-70ED-B788-E69B582BA4E0}"/>
                  </a:ext>
                </a:extLst>
              </p:cNvPr>
              <p:cNvSpPr/>
              <p:nvPr/>
            </p:nvSpPr>
            <p:spPr>
              <a:xfrm>
                <a:off x="7191667" y="3477145"/>
                <a:ext cx="12678" cy="254018"/>
              </a:xfrm>
              <a:custGeom>
                <a:avLst/>
                <a:gdLst/>
                <a:ahLst/>
                <a:cxnLst/>
                <a:rect l="l" t="t" r="r" b="b"/>
                <a:pathLst>
                  <a:path w="408" h="8175" extrusionOk="0">
                    <a:moveTo>
                      <a:pt x="201" y="0"/>
                    </a:moveTo>
                    <a:cubicBezTo>
                      <a:pt x="90" y="0"/>
                      <a:pt x="0" y="92"/>
                      <a:pt x="0" y="204"/>
                    </a:cubicBezTo>
                    <a:lnTo>
                      <a:pt x="0" y="7973"/>
                    </a:lnTo>
                    <a:cubicBezTo>
                      <a:pt x="0" y="8085"/>
                      <a:pt x="90" y="8174"/>
                      <a:pt x="201" y="8174"/>
                    </a:cubicBezTo>
                    <a:cubicBezTo>
                      <a:pt x="316" y="8174"/>
                      <a:pt x="408" y="8085"/>
                      <a:pt x="405" y="7973"/>
                    </a:cubicBezTo>
                    <a:lnTo>
                      <a:pt x="405" y="204"/>
                    </a:lnTo>
                    <a:cubicBezTo>
                      <a:pt x="405" y="92"/>
                      <a:pt x="313" y="0"/>
                      <a:pt x="20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6;p42">
                <a:extLst>
                  <a:ext uri="{FF2B5EF4-FFF2-40B4-BE49-F238E27FC236}">
                    <a16:creationId xmlns:a16="http://schemas.microsoft.com/office/drawing/2014/main" id="{97FE36D4-CB06-3EE8-E25D-43D7EAF9A291}"/>
                  </a:ext>
                </a:extLst>
              </p:cNvPr>
              <p:cNvSpPr/>
              <p:nvPr/>
            </p:nvSpPr>
            <p:spPr>
              <a:xfrm>
                <a:off x="6346231" y="3097447"/>
                <a:ext cx="829356" cy="829449"/>
              </a:xfrm>
              <a:custGeom>
                <a:avLst/>
                <a:gdLst/>
                <a:ahLst/>
                <a:cxnLst/>
                <a:rect l="l" t="t" r="r" b="b"/>
                <a:pathLst>
                  <a:path w="26691" h="26694" extrusionOk="0">
                    <a:moveTo>
                      <a:pt x="13347" y="1"/>
                    </a:moveTo>
                    <a:cubicBezTo>
                      <a:pt x="5976" y="1"/>
                      <a:pt x="1" y="5977"/>
                      <a:pt x="1" y="13347"/>
                    </a:cubicBezTo>
                    <a:cubicBezTo>
                      <a:pt x="1" y="16887"/>
                      <a:pt x="1407" y="20280"/>
                      <a:pt x="3909" y="22785"/>
                    </a:cubicBezTo>
                    <a:cubicBezTo>
                      <a:pt x="6412" y="25287"/>
                      <a:pt x="9807" y="26693"/>
                      <a:pt x="13347" y="26693"/>
                    </a:cubicBezTo>
                    <a:cubicBezTo>
                      <a:pt x="16884" y="26693"/>
                      <a:pt x="20280" y="25287"/>
                      <a:pt x="22782" y="22785"/>
                    </a:cubicBezTo>
                    <a:cubicBezTo>
                      <a:pt x="25284" y="20280"/>
                      <a:pt x="26691" y="16887"/>
                      <a:pt x="26691" y="13347"/>
                    </a:cubicBezTo>
                    <a:cubicBezTo>
                      <a:pt x="26691" y="9807"/>
                      <a:pt x="25284" y="6415"/>
                      <a:pt x="22782" y="3909"/>
                    </a:cubicBezTo>
                    <a:cubicBezTo>
                      <a:pt x="20280" y="1407"/>
                      <a:pt x="16884" y="1"/>
                      <a:pt x="13347" y="1"/>
                    </a:cubicBezTo>
                    <a:close/>
                  </a:path>
                </a:pathLst>
              </a:custGeom>
              <a:solidFill>
                <a:srgbClr val="FFCC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7;p42">
                <a:extLst>
                  <a:ext uri="{FF2B5EF4-FFF2-40B4-BE49-F238E27FC236}">
                    <a16:creationId xmlns:a16="http://schemas.microsoft.com/office/drawing/2014/main" id="{FD762982-F399-C988-7C50-57DEC41A11E6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8;p42">
                <a:extLst>
                  <a:ext uri="{FF2B5EF4-FFF2-40B4-BE49-F238E27FC236}">
                    <a16:creationId xmlns:a16="http://schemas.microsoft.com/office/drawing/2014/main" id="{96D6D562-518E-6690-5A00-C4CCD0E97493}"/>
                  </a:ext>
                </a:extLst>
              </p:cNvPr>
              <p:cNvSpPr/>
              <p:nvPr/>
            </p:nvSpPr>
            <p:spPr>
              <a:xfrm>
                <a:off x="6388178" y="3636544"/>
                <a:ext cx="250227" cy="249699"/>
              </a:xfrm>
              <a:custGeom>
                <a:avLst/>
                <a:gdLst/>
                <a:ahLst/>
                <a:cxnLst/>
                <a:rect l="l" t="t" r="r" b="b"/>
                <a:pathLst>
                  <a:path w="8053" h="8036" extrusionOk="0">
                    <a:moveTo>
                      <a:pt x="3614" y="1"/>
                    </a:moveTo>
                    <a:cubicBezTo>
                      <a:pt x="3181" y="1"/>
                      <a:pt x="2766" y="59"/>
                      <a:pt x="2372" y="173"/>
                    </a:cubicBezTo>
                    <a:cubicBezTo>
                      <a:pt x="1407" y="458"/>
                      <a:pt x="576" y="1058"/>
                      <a:pt x="1" y="1856"/>
                    </a:cubicBezTo>
                    <a:lnTo>
                      <a:pt x="1" y="1859"/>
                    </a:lnTo>
                    <a:cubicBezTo>
                      <a:pt x="1318" y="4551"/>
                      <a:pt x="3516" y="6738"/>
                      <a:pt x="6222" y="8035"/>
                    </a:cubicBezTo>
                    <a:cubicBezTo>
                      <a:pt x="7335" y="7229"/>
                      <a:pt x="8052" y="5920"/>
                      <a:pt x="8052" y="4445"/>
                    </a:cubicBezTo>
                    <a:cubicBezTo>
                      <a:pt x="8052" y="3516"/>
                      <a:pt x="7770" y="2659"/>
                      <a:pt x="7288" y="1951"/>
                    </a:cubicBezTo>
                    <a:cubicBezTo>
                      <a:pt x="7028" y="1566"/>
                      <a:pt x="6708" y="1225"/>
                      <a:pt x="6345" y="941"/>
                    </a:cubicBezTo>
                    <a:cubicBezTo>
                      <a:pt x="5614" y="369"/>
                      <a:pt x="4704" y="26"/>
                      <a:pt x="3711" y="3"/>
                    </a:cubicBezTo>
                    <a:cubicBezTo>
                      <a:pt x="3675" y="1"/>
                      <a:pt x="3644" y="1"/>
                      <a:pt x="3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9;p42">
                <a:extLst>
                  <a:ext uri="{FF2B5EF4-FFF2-40B4-BE49-F238E27FC236}">
                    <a16:creationId xmlns:a16="http://schemas.microsoft.com/office/drawing/2014/main" id="{C10D532E-ECEE-4CA1-607E-43B8AAFEBDCC}"/>
                  </a:ext>
                </a:extLst>
              </p:cNvPr>
              <p:cNvSpPr/>
              <p:nvPr/>
            </p:nvSpPr>
            <p:spPr>
              <a:xfrm>
                <a:off x="6886790" y="3636638"/>
                <a:ext cx="248207" cy="248735"/>
              </a:xfrm>
              <a:custGeom>
                <a:avLst/>
                <a:gdLst/>
                <a:ahLst/>
                <a:cxnLst/>
                <a:rect l="l" t="t" r="r" b="b"/>
                <a:pathLst>
                  <a:path w="7988" h="8005" extrusionOk="0">
                    <a:moveTo>
                      <a:pt x="4445" y="0"/>
                    </a:moveTo>
                    <a:cubicBezTo>
                      <a:pt x="3438" y="0"/>
                      <a:pt x="2509" y="335"/>
                      <a:pt x="1764" y="901"/>
                    </a:cubicBezTo>
                    <a:cubicBezTo>
                      <a:pt x="1396" y="1178"/>
                      <a:pt x="1075" y="1507"/>
                      <a:pt x="810" y="1883"/>
                    </a:cubicBezTo>
                    <a:cubicBezTo>
                      <a:pt x="302" y="2609"/>
                      <a:pt x="1" y="3493"/>
                      <a:pt x="1" y="4444"/>
                    </a:cubicBezTo>
                    <a:cubicBezTo>
                      <a:pt x="1" y="5901"/>
                      <a:pt x="704" y="7195"/>
                      <a:pt x="1792" y="8004"/>
                    </a:cubicBezTo>
                    <a:cubicBezTo>
                      <a:pt x="4492" y="6687"/>
                      <a:pt x="6688" y="4483"/>
                      <a:pt x="7988" y="1769"/>
                    </a:cubicBezTo>
                    <a:cubicBezTo>
                      <a:pt x="7441" y="1044"/>
                      <a:pt x="6680" y="494"/>
                      <a:pt x="5801" y="215"/>
                    </a:cubicBezTo>
                    <a:cubicBezTo>
                      <a:pt x="5385" y="78"/>
                      <a:pt x="4939" y="6"/>
                      <a:pt x="44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70;p42">
                <a:extLst>
                  <a:ext uri="{FF2B5EF4-FFF2-40B4-BE49-F238E27FC236}">
                    <a16:creationId xmlns:a16="http://schemas.microsoft.com/office/drawing/2014/main" id="{6077B248-68FE-8223-C561-CABD98B1433F}"/>
                  </a:ext>
                </a:extLst>
              </p:cNvPr>
              <p:cNvSpPr/>
              <p:nvPr/>
            </p:nvSpPr>
            <p:spPr>
              <a:xfrm>
                <a:off x="6454237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71;p42">
                <a:extLst>
                  <a:ext uri="{FF2B5EF4-FFF2-40B4-BE49-F238E27FC236}">
                    <a16:creationId xmlns:a16="http://schemas.microsoft.com/office/drawing/2014/main" id="{6F865167-371C-5756-D791-3A8354B0AC4F}"/>
                  </a:ext>
                </a:extLst>
              </p:cNvPr>
              <p:cNvSpPr/>
              <p:nvPr/>
            </p:nvSpPr>
            <p:spPr>
              <a:xfrm>
                <a:off x="6447992" y="3481651"/>
                <a:ext cx="225089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9" y="7636"/>
                      <a:pt x="7243" y="5923"/>
                      <a:pt x="7240" y="3817"/>
                    </a:cubicBezTo>
                    <a:cubicBezTo>
                      <a:pt x="7240" y="1710"/>
                      <a:pt x="5619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72;p42">
                <a:extLst>
                  <a:ext uri="{FF2B5EF4-FFF2-40B4-BE49-F238E27FC236}">
                    <a16:creationId xmlns:a16="http://schemas.microsoft.com/office/drawing/2014/main" id="{07AD065B-10D1-16EE-14E0-C00ABDA68472}"/>
                  </a:ext>
                </a:extLst>
              </p:cNvPr>
              <p:cNvSpPr/>
              <p:nvPr/>
            </p:nvSpPr>
            <p:spPr>
              <a:xfrm>
                <a:off x="6493854" y="3529843"/>
                <a:ext cx="128081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4534" extrusionOk="0">
                    <a:moveTo>
                      <a:pt x="2143" y="0"/>
                    </a:moveTo>
                    <a:cubicBezTo>
                      <a:pt x="958" y="0"/>
                      <a:pt x="1" y="1016"/>
                      <a:pt x="1" y="2266"/>
                    </a:cubicBezTo>
                    <a:cubicBezTo>
                      <a:pt x="1" y="3518"/>
                      <a:pt x="958" y="4534"/>
                      <a:pt x="2143" y="4534"/>
                    </a:cubicBezTo>
                    <a:cubicBezTo>
                      <a:pt x="3030" y="4534"/>
                      <a:pt x="3795" y="3962"/>
                      <a:pt x="4121" y="3150"/>
                    </a:cubicBezTo>
                    <a:lnTo>
                      <a:pt x="2059" y="2266"/>
                    </a:lnTo>
                    <a:lnTo>
                      <a:pt x="4110" y="1364"/>
                    </a:lnTo>
                    <a:cubicBezTo>
                      <a:pt x="3781" y="561"/>
                      <a:pt x="3022" y="0"/>
                      <a:pt x="214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73;p42">
                <a:extLst>
                  <a:ext uri="{FF2B5EF4-FFF2-40B4-BE49-F238E27FC236}">
                    <a16:creationId xmlns:a16="http://schemas.microsoft.com/office/drawing/2014/main" id="{F877E752-2CF7-CA66-41B6-0CEDF53EABCC}"/>
                  </a:ext>
                </a:extLst>
              </p:cNvPr>
              <p:cNvSpPr/>
              <p:nvPr/>
            </p:nvSpPr>
            <p:spPr>
              <a:xfrm>
                <a:off x="6487515" y="3523412"/>
                <a:ext cx="141597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4942" extrusionOk="0">
                    <a:moveTo>
                      <a:pt x="2347" y="408"/>
                    </a:moveTo>
                    <a:cubicBezTo>
                      <a:pt x="3059" y="408"/>
                      <a:pt x="3706" y="818"/>
                      <a:pt x="4046" y="1465"/>
                    </a:cubicBezTo>
                    <a:lnTo>
                      <a:pt x="2185" y="2286"/>
                    </a:lnTo>
                    <a:cubicBezTo>
                      <a:pt x="2107" y="2319"/>
                      <a:pt x="2063" y="2392"/>
                      <a:pt x="2063" y="2473"/>
                    </a:cubicBezTo>
                    <a:cubicBezTo>
                      <a:pt x="2063" y="2553"/>
                      <a:pt x="2110" y="2626"/>
                      <a:pt x="2185" y="2660"/>
                    </a:cubicBezTo>
                    <a:lnTo>
                      <a:pt x="4055" y="3460"/>
                    </a:lnTo>
                    <a:cubicBezTo>
                      <a:pt x="3714" y="4119"/>
                      <a:pt x="3067" y="4537"/>
                      <a:pt x="2347" y="4537"/>
                    </a:cubicBezTo>
                    <a:cubicBezTo>
                      <a:pt x="1279" y="4537"/>
                      <a:pt x="405" y="3611"/>
                      <a:pt x="405" y="2473"/>
                    </a:cubicBezTo>
                    <a:cubicBezTo>
                      <a:pt x="405" y="1337"/>
                      <a:pt x="1279" y="408"/>
                      <a:pt x="2347" y="408"/>
                    </a:cubicBezTo>
                    <a:close/>
                    <a:moveTo>
                      <a:pt x="2347" y="1"/>
                    </a:moveTo>
                    <a:cubicBezTo>
                      <a:pt x="1056" y="1"/>
                      <a:pt x="1" y="1111"/>
                      <a:pt x="1" y="2473"/>
                    </a:cubicBezTo>
                    <a:cubicBezTo>
                      <a:pt x="1" y="3834"/>
                      <a:pt x="1056" y="4942"/>
                      <a:pt x="2347" y="4942"/>
                    </a:cubicBezTo>
                    <a:cubicBezTo>
                      <a:pt x="3296" y="4942"/>
                      <a:pt x="4144" y="4350"/>
                      <a:pt x="4515" y="3427"/>
                    </a:cubicBezTo>
                    <a:cubicBezTo>
                      <a:pt x="4557" y="3321"/>
                      <a:pt x="4506" y="3206"/>
                      <a:pt x="4406" y="3164"/>
                    </a:cubicBezTo>
                    <a:lnTo>
                      <a:pt x="2774" y="2467"/>
                    </a:lnTo>
                    <a:lnTo>
                      <a:pt x="4398" y="1753"/>
                    </a:lnTo>
                    <a:cubicBezTo>
                      <a:pt x="4495" y="1705"/>
                      <a:pt x="4546" y="1591"/>
                      <a:pt x="4504" y="1491"/>
                    </a:cubicBezTo>
                    <a:cubicBezTo>
                      <a:pt x="4130" y="587"/>
                      <a:pt x="3287" y="1"/>
                      <a:pt x="23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4;p42">
                <a:extLst>
                  <a:ext uri="{FF2B5EF4-FFF2-40B4-BE49-F238E27FC236}">
                    <a16:creationId xmlns:a16="http://schemas.microsoft.com/office/drawing/2014/main" id="{A332B80D-FFD8-02B5-4CD1-18A914902711}"/>
                  </a:ext>
                </a:extLst>
              </p:cNvPr>
              <p:cNvSpPr/>
              <p:nvPr/>
            </p:nvSpPr>
            <p:spPr>
              <a:xfrm>
                <a:off x="6425030" y="3526425"/>
                <a:ext cx="48504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03" extrusionOk="0">
                    <a:moveTo>
                      <a:pt x="231" y="1"/>
                    </a:moveTo>
                    <a:cubicBezTo>
                      <a:pt x="154" y="1"/>
                      <a:pt x="78" y="45"/>
                      <a:pt x="45" y="121"/>
                    </a:cubicBezTo>
                    <a:cubicBezTo>
                      <a:pt x="1" y="222"/>
                      <a:pt x="45" y="345"/>
                      <a:pt x="146" y="389"/>
                    </a:cubicBezTo>
                    <a:lnTo>
                      <a:pt x="1245" y="883"/>
                    </a:lnTo>
                    <a:cubicBezTo>
                      <a:pt x="1273" y="894"/>
                      <a:pt x="1301" y="903"/>
                      <a:pt x="1328" y="903"/>
                    </a:cubicBezTo>
                    <a:cubicBezTo>
                      <a:pt x="1409" y="903"/>
                      <a:pt x="1482" y="861"/>
                      <a:pt x="1513" y="783"/>
                    </a:cubicBezTo>
                    <a:cubicBezTo>
                      <a:pt x="1560" y="682"/>
                      <a:pt x="1513" y="559"/>
                      <a:pt x="1412" y="515"/>
                    </a:cubicBezTo>
                    <a:lnTo>
                      <a:pt x="313" y="18"/>
                    </a:lnTo>
                    <a:cubicBezTo>
                      <a:pt x="287" y="7"/>
                      <a:pt x="259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5;p42">
                <a:extLst>
                  <a:ext uri="{FF2B5EF4-FFF2-40B4-BE49-F238E27FC236}">
                    <a16:creationId xmlns:a16="http://schemas.microsoft.com/office/drawing/2014/main" id="{0576B5F0-6C75-F56D-2D4E-AC7AF8BB6538}"/>
                  </a:ext>
                </a:extLst>
              </p:cNvPr>
              <p:cNvSpPr/>
              <p:nvPr/>
            </p:nvSpPr>
            <p:spPr>
              <a:xfrm>
                <a:off x="6443331" y="3494515"/>
                <a:ext cx="44309" cy="38312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233" extrusionOk="0">
                    <a:moveTo>
                      <a:pt x="226" y="0"/>
                    </a:moveTo>
                    <a:cubicBezTo>
                      <a:pt x="168" y="0"/>
                      <a:pt x="111" y="25"/>
                      <a:pt x="73" y="74"/>
                    </a:cubicBezTo>
                    <a:cubicBezTo>
                      <a:pt x="0" y="161"/>
                      <a:pt x="11" y="286"/>
                      <a:pt x="98" y="359"/>
                    </a:cubicBezTo>
                    <a:lnTo>
                      <a:pt x="1069" y="1182"/>
                    </a:lnTo>
                    <a:cubicBezTo>
                      <a:pt x="1102" y="1213"/>
                      <a:pt x="1152" y="1232"/>
                      <a:pt x="1197" y="1232"/>
                    </a:cubicBezTo>
                    <a:cubicBezTo>
                      <a:pt x="1253" y="1232"/>
                      <a:pt x="1309" y="1204"/>
                      <a:pt x="1353" y="1157"/>
                    </a:cubicBezTo>
                    <a:cubicBezTo>
                      <a:pt x="1426" y="1070"/>
                      <a:pt x="1417" y="945"/>
                      <a:pt x="1328" y="872"/>
                    </a:cubicBezTo>
                    <a:lnTo>
                      <a:pt x="360" y="49"/>
                    </a:lnTo>
                    <a:cubicBezTo>
                      <a:pt x="321" y="17"/>
                      <a:pt x="274" y="0"/>
                      <a:pt x="2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6;p42">
                <a:extLst>
                  <a:ext uri="{FF2B5EF4-FFF2-40B4-BE49-F238E27FC236}">
                    <a16:creationId xmlns:a16="http://schemas.microsoft.com/office/drawing/2014/main" id="{C877E3AA-9741-AC42-149F-F8DBF5E51750}"/>
                  </a:ext>
                </a:extLst>
              </p:cNvPr>
              <p:cNvSpPr/>
              <p:nvPr/>
            </p:nvSpPr>
            <p:spPr>
              <a:xfrm>
                <a:off x="6471762" y="3469502"/>
                <a:ext cx="34708" cy="45273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7" extrusionOk="0">
                    <a:moveTo>
                      <a:pt x="231" y="1"/>
                    </a:moveTo>
                    <a:cubicBezTo>
                      <a:pt x="194" y="1"/>
                      <a:pt x="158" y="11"/>
                      <a:pt x="126" y="31"/>
                    </a:cubicBezTo>
                    <a:cubicBezTo>
                      <a:pt x="28" y="90"/>
                      <a:pt x="0" y="215"/>
                      <a:pt x="59" y="310"/>
                    </a:cubicBezTo>
                    <a:lnTo>
                      <a:pt x="712" y="1359"/>
                    </a:lnTo>
                    <a:cubicBezTo>
                      <a:pt x="753" y="1423"/>
                      <a:pt x="818" y="1457"/>
                      <a:pt x="885" y="1457"/>
                    </a:cubicBezTo>
                    <a:cubicBezTo>
                      <a:pt x="924" y="1457"/>
                      <a:pt x="957" y="1446"/>
                      <a:pt x="991" y="1426"/>
                    </a:cubicBezTo>
                    <a:cubicBezTo>
                      <a:pt x="1088" y="1368"/>
                      <a:pt x="1116" y="1242"/>
                      <a:pt x="1055" y="1147"/>
                    </a:cubicBezTo>
                    <a:lnTo>
                      <a:pt x="405" y="98"/>
                    </a:lnTo>
                    <a:cubicBezTo>
                      <a:pt x="365" y="35"/>
                      <a:pt x="298" y="1"/>
                      <a:pt x="23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7;p42">
                <a:extLst>
                  <a:ext uri="{FF2B5EF4-FFF2-40B4-BE49-F238E27FC236}">
                    <a16:creationId xmlns:a16="http://schemas.microsoft.com/office/drawing/2014/main" id="{826E6B00-1A28-B06A-BF94-AFE38A8A21AF}"/>
                  </a:ext>
                </a:extLst>
              </p:cNvPr>
              <p:cNvSpPr/>
              <p:nvPr/>
            </p:nvSpPr>
            <p:spPr>
              <a:xfrm>
                <a:off x="6505661" y="3454680"/>
                <a:ext cx="25946" cy="46143"/>
              </a:xfrm>
              <a:custGeom>
                <a:avLst/>
                <a:gdLst/>
                <a:ahLst/>
                <a:cxnLst/>
                <a:rect l="l" t="t" r="r" b="b"/>
                <a:pathLst>
                  <a:path w="835" h="1485" extrusionOk="0">
                    <a:moveTo>
                      <a:pt x="228" y="1"/>
                    </a:moveTo>
                    <a:cubicBezTo>
                      <a:pt x="207" y="1"/>
                      <a:pt x="185" y="4"/>
                      <a:pt x="165" y="12"/>
                    </a:cubicBezTo>
                    <a:cubicBezTo>
                      <a:pt x="59" y="51"/>
                      <a:pt x="0" y="165"/>
                      <a:pt x="39" y="271"/>
                    </a:cubicBezTo>
                    <a:lnTo>
                      <a:pt x="410" y="1348"/>
                    </a:lnTo>
                    <a:cubicBezTo>
                      <a:pt x="444" y="1432"/>
                      <a:pt x="519" y="1485"/>
                      <a:pt x="603" y="1485"/>
                    </a:cubicBezTo>
                    <a:cubicBezTo>
                      <a:pt x="625" y="1485"/>
                      <a:pt x="647" y="1482"/>
                      <a:pt x="670" y="1474"/>
                    </a:cubicBezTo>
                    <a:cubicBezTo>
                      <a:pt x="773" y="1434"/>
                      <a:pt x="834" y="1320"/>
                      <a:pt x="795" y="1217"/>
                    </a:cubicBezTo>
                    <a:lnTo>
                      <a:pt x="421" y="137"/>
                    </a:lnTo>
                    <a:cubicBezTo>
                      <a:pt x="390" y="55"/>
                      <a:pt x="311" y="1"/>
                      <a:pt x="22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8;p42">
                <a:extLst>
                  <a:ext uri="{FF2B5EF4-FFF2-40B4-BE49-F238E27FC236}">
                    <a16:creationId xmlns:a16="http://schemas.microsoft.com/office/drawing/2014/main" id="{17D7DCF6-AC8D-9A9F-2ADC-630A89550C44}"/>
                  </a:ext>
                </a:extLst>
              </p:cNvPr>
              <p:cNvSpPr/>
              <p:nvPr/>
            </p:nvSpPr>
            <p:spPr>
              <a:xfrm>
                <a:off x="6451565" y="3671500"/>
                <a:ext cx="39369" cy="3250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046" extrusionOk="0">
                    <a:moveTo>
                      <a:pt x="1037" y="0"/>
                    </a:moveTo>
                    <a:cubicBezTo>
                      <a:pt x="993" y="0"/>
                      <a:pt x="948" y="15"/>
                      <a:pt x="910" y="44"/>
                    </a:cubicBezTo>
                    <a:lnTo>
                      <a:pt x="106" y="683"/>
                    </a:lnTo>
                    <a:cubicBezTo>
                      <a:pt x="14" y="753"/>
                      <a:pt x="0" y="881"/>
                      <a:pt x="70" y="968"/>
                    </a:cubicBezTo>
                    <a:cubicBezTo>
                      <a:pt x="109" y="1018"/>
                      <a:pt x="168" y="1046"/>
                      <a:pt x="226" y="1046"/>
                    </a:cubicBezTo>
                    <a:cubicBezTo>
                      <a:pt x="274" y="1046"/>
                      <a:pt x="315" y="1032"/>
                      <a:pt x="357" y="1004"/>
                    </a:cubicBezTo>
                    <a:lnTo>
                      <a:pt x="1161" y="365"/>
                    </a:lnTo>
                    <a:cubicBezTo>
                      <a:pt x="1253" y="296"/>
                      <a:pt x="1267" y="167"/>
                      <a:pt x="1197" y="78"/>
                    </a:cubicBezTo>
                    <a:cubicBezTo>
                      <a:pt x="1157" y="27"/>
                      <a:pt x="1098" y="0"/>
                      <a:pt x="10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9;p42">
                <a:extLst>
                  <a:ext uri="{FF2B5EF4-FFF2-40B4-BE49-F238E27FC236}">
                    <a16:creationId xmlns:a16="http://schemas.microsoft.com/office/drawing/2014/main" id="{C1B028B8-7615-9FBB-86DF-D5C73002CC32}"/>
                  </a:ext>
                </a:extLst>
              </p:cNvPr>
              <p:cNvSpPr/>
              <p:nvPr/>
            </p:nvSpPr>
            <p:spPr>
              <a:xfrm>
                <a:off x="6479281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818" y="1"/>
                    </a:moveTo>
                    <a:cubicBezTo>
                      <a:pt x="753" y="1"/>
                      <a:pt x="689" y="32"/>
                      <a:pt x="651" y="91"/>
                    </a:cubicBezTo>
                    <a:lnTo>
                      <a:pt x="65" y="964"/>
                    </a:lnTo>
                    <a:cubicBezTo>
                      <a:pt x="1" y="1059"/>
                      <a:pt x="26" y="1182"/>
                      <a:pt x="121" y="1246"/>
                    </a:cubicBezTo>
                    <a:cubicBezTo>
                      <a:pt x="154" y="1271"/>
                      <a:pt x="193" y="1282"/>
                      <a:pt x="232" y="1282"/>
                    </a:cubicBezTo>
                    <a:cubicBezTo>
                      <a:pt x="294" y="1282"/>
                      <a:pt x="361" y="1249"/>
                      <a:pt x="403" y="1190"/>
                    </a:cubicBezTo>
                    <a:lnTo>
                      <a:pt x="989" y="317"/>
                    </a:lnTo>
                    <a:cubicBezTo>
                      <a:pt x="1050" y="225"/>
                      <a:pt x="1028" y="99"/>
                      <a:pt x="933" y="35"/>
                    </a:cubicBezTo>
                    <a:cubicBezTo>
                      <a:pt x="897" y="12"/>
                      <a:pt x="857" y="1"/>
                      <a:pt x="81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80;p42">
                <a:extLst>
                  <a:ext uri="{FF2B5EF4-FFF2-40B4-BE49-F238E27FC236}">
                    <a16:creationId xmlns:a16="http://schemas.microsoft.com/office/drawing/2014/main" id="{D1625400-9854-1CF0-AAF4-67C77F4B4C35}"/>
                  </a:ext>
                </a:extLst>
              </p:cNvPr>
              <p:cNvSpPr/>
              <p:nvPr/>
            </p:nvSpPr>
            <p:spPr>
              <a:xfrm>
                <a:off x="6514672" y="3702417"/>
                <a:ext cx="25324" cy="44682"/>
              </a:xfrm>
              <a:custGeom>
                <a:avLst/>
                <a:gdLst/>
                <a:ahLst/>
                <a:cxnLst/>
                <a:rect l="l" t="t" r="r" b="b"/>
                <a:pathLst>
                  <a:path w="815" h="1438" extrusionOk="0">
                    <a:moveTo>
                      <a:pt x="587" y="1"/>
                    </a:moveTo>
                    <a:cubicBezTo>
                      <a:pt x="504" y="1"/>
                      <a:pt x="427" y="53"/>
                      <a:pt x="396" y="137"/>
                    </a:cubicBezTo>
                    <a:lnTo>
                      <a:pt x="34" y="1170"/>
                    </a:lnTo>
                    <a:cubicBezTo>
                      <a:pt x="0" y="1278"/>
                      <a:pt x="56" y="1387"/>
                      <a:pt x="159" y="1426"/>
                    </a:cubicBezTo>
                    <a:cubicBezTo>
                      <a:pt x="182" y="1435"/>
                      <a:pt x="204" y="1437"/>
                      <a:pt x="226" y="1437"/>
                    </a:cubicBezTo>
                    <a:cubicBezTo>
                      <a:pt x="310" y="1437"/>
                      <a:pt x="385" y="1384"/>
                      <a:pt x="419" y="1301"/>
                    </a:cubicBezTo>
                    <a:lnTo>
                      <a:pt x="781" y="269"/>
                    </a:lnTo>
                    <a:cubicBezTo>
                      <a:pt x="815" y="163"/>
                      <a:pt x="759" y="51"/>
                      <a:pt x="653" y="12"/>
                    </a:cubicBezTo>
                    <a:cubicBezTo>
                      <a:pt x="631" y="4"/>
                      <a:pt x="609" y="1"/>
                      <a:pt x="5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81;p42">
                <a:extLst>
                  <a:ext uri="{FF2B5EF4-FFF2-40B4-BE49-F238E27FC236}">
                    <a16:creationId xmlns:a16="http://schemas.microsoft.com/office/drawing/2014/main" id="{6206EFBD-70C5-E4E8-CF6E-193F30D9795B}"/>
                  </a:ext>
                </a:extLst>
              </p:cNvPr>
              <p:cNvSpPr/>
              <p:nvPr/>
            </p:nvSpPr>
            <p:spPr>
              <a:xfrm>
                <a:off x="6862522" y="3487896"/>
                <a:ext cx="212412" cy="224778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7234" extrusionOk="0">
                    <a:moveTo>
                      <a:pt x="3418" y="0"/>
                    </a:moveTo>
                    <a:cubicBezTo>
                      <a:pt x="1532" y="0"/>
                      <a:pt x="1" y="1618"/>
                      <a:pt x="1" y="3616"/>
                    </a:cubicBezTo>
                    <a:cubicBezTo>
                      <a:pt x="1" y="5613"/>
                      <a:pt x="1532" y="7234"/>
                      <a:pt x="3418" y="7234"/>
                    </a:cubicBezTo>
                    <a:cubicBezTo>
                      <a:pt x="5307" y="7234"/>
                      <a:pt x="6836" y="5613"/>
                      <a:pt x="6836" y="3616"/>
                    </a:cubicBezTo>
                    <a:cubicBezTo>
                      <a:pt x="6836" y="1618"/>
                      <a:pt x="5307" y="0"/>
                      <a:pt x="34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82;p42">
                <a:extLst>
                  <a:ext uri="{FF2B5EF4-FFF2-40B4-BE49-F238E27FC236}">
                    <a16:creationId xmlns:a16="http://schemas.microsoft.com/office/drawing/2014/main" id="{2F2752B7-BD66-5283-3464-3810A496095C}"/>
                  </a:ext>
                </a:extLst>
              </p:cNvPr>
              <p:cNvSpPr/>
              <p:nvPr/>
            </p:nvSpPr>
            <p:spPr>
              <a:xfrm>
                <a:off x="6856277" y="3481651"/>
                <a:ext cx="224996" cy="237270"/>
              </a:xfrm>
              <a:custGeom>
                <a:avLst/>
                <a:gdLst/>
                <a:ahLst/>
                <a:cxnLst/>
                <a:rect l="l" t="t" r="r" b="b"/>
                <a:pathLst>
                  <a:path w="7241" h="7636" extrusionOk="0">
                    <a:moveTo>
                      <a:pt x="3619" y="405"/>
                    </a:moveTo>
                    <a:cubicBezTo>
                      <a:pt x="5396" y="405"/>
                      <a:pt x="6836" y="1933"/>
                      <a:pt x="6836" y="3817"/>
                    </a:cubicBezTo>
                    <a:cubicBezTo>
                      <a:pt x="6836" y="5700"/>
                      <a:pt x="5391" y="7231"/>
                      <a:pt x="3619" y="7231"/>
                    </a:cubicBezTo>
                    <a:cubicBezTo>
                      <a:pt x="1848" y="7231"/>
                      <a:pt x="405" y="5700"/>
                      <a:pt x="405" y="3817"/>
                    </a:cubicBezTo>
                    <a:cubicBezTo>
                      <a:pt x="405" y="1933"/>
                      <a:pt x="1848" y="405"/>
                      <a:pt x="3619" y="405"/>
                    </a:cubicBezTo>
                    <a:close/>
                    <a:moveTo>
                      <a:pt x="3619" y="0"/>
                    </a:moveTo>
                    <a:cubicBezTo>
                      <a:pt x="1624" y="0"/>
                      <a:pt x="1" y="1710"/>
                      <a:pt x="1" y="3817"/>
                    </a:cubicBezTo>
                    <a:cubicBezTo>
                      <a:pt x="1" y="5923"/>
                      <a:pt x="1622" y="7636"/>
                      <a:pt x="3619" y="7636"/>
                    </a:cubicBezTo>
                    <a:cubicBezTo>
                      <a:pt x="5614" y="7636"/>
                      <a:pt x="7240" y="5923"/>
                      <a:pt x="7240" y="3817"/>
                    </a:cubicBezTo>
                    <a:cubicBezTo>
                      <a:pt x="7240" y="1710"/>
                      <a:pt x="5614" y="0"/>
                      <a:pt x="361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83;p42">
                <a:extLst>
                  <a:ext uri="{FF2B5EF4-FFF2-40B4-BE49-F238E27FC236}">
                    <a16:creationId xmlns:a16="http://schemas.microsoft.com/office/drawing/2014/main" id="{6C5325CE-71BF-3527-52C1-69B85BF97342}"/>
                  </a:ext>
                </a:extLst>
              </p:cNvPr>
              <p:cNvSpPr/>
              <p:nvPr/>
            </p:nvSpPr>
            <p:spPr>
              <a:xfrm>
                <a:off x="6901953" y="3529843"/>
                <a:ext cx="128174" cy="140883"/>
              </a:xfrm>
              <a:custGeom>
                <a:avLst/>
                <a:gdLst/>
                <a:ahLst/>
                <a:cxnLst/>
                <a:rect l="l" t="t" r="r" b="b"/>
                <a:pathLst>
                  <a:path w="4125" h="4534" extrusionOk="0">
                    <a:moveTo>
                      <a:pt x="2146" y="0"/>
                    </a:moveTo>
                    <a:cubicBezTo>
                      <a:pt x="961" y="0"/>
                      <a:pt x="1" y="1016"/>
                      <a:pt x="1" y="2266"/>
                    </a:cubicBezTo>
                    <a:cubicBezTo>
                      <a:pt x="1" y="3518"/>
                      <a:pt x="961" y="4534"/>
                      <a:pt x="2146" y="4534"/>
                    </a:cubicBezTo>
                    <a:cubicBezTo>
                      <a:pt x="3033" y="4534"/>
                      <a:pt x="3795" y="3962"/>
                      <a:pt x="4124" y="3150"/>
                    </a:cubicBezTo>
                    <a:lnTo>
                      <a:pt x="2063" y="2266"/>
                    </a:lnTo>
                    <a:lnTo>
                      <a:pt x="4113" y="1364"/>
                    </a:lnTo>
                    <a:cubicBezTo>
                      <a:pt x="3781" y="561"/>
                      <a:pt x="3025" y="0"/>
                      <a:pt x="21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4;p42">
                <a:extLst>
                  <a:ext uri="{FF2B5EF4-FFF2-40B4-BE49-F238E27FC236}">
                    <a16:creationId xmlns:a16="http://schemas.microsoft.com/office/drawing/2014/main" id="{0423B6FE-9971-5DE5-BA38-D546B5999DE0}"/>
                  </a:ext>
                </a:extLst>
              </p:cNvPr>
              <p:cNvSpPr/>
              <p:nvPr/>
            </p:nvSpPr>
            <p:spPr>
              <a:xfrm>
                <a:off x="6895738" y="3523412"/>
                <a:ext cx="141504" cy="153560"/>
              </a:xfrm>
              <a:custGeom>
                <a:avLst/>
                <a:gdLst/>
                <a:ahLst/>
                <a:cxnLst/>
                <a:rect l="l" t="t" r="r" b="b"/>
                <a:pathLst>
                  <a:path w="4554" h="4942" extrusionOk="0">
                    <a:moveTo>
                      <a:pt x="2346" y="408"/>
                    </a:moveTo>
                    <a:cubicBezTo>
                      <a:pt x="3055" y="408"/>
                      <a:pt x="3702" y="818"/>
                      <a:pt x="4045" y="1465"/>
                    </a:cubicBezTo>
                    <a:lnTo>
                      <a:pt x="2182" y="2286"/>
                    </a:lnTo>
                    <a:cubicBezTo>
                      <a:pt x="2106" y="2319"/>
                      <a:pt x="2059" y="2392"/>
                      <a:pt x="2059" y="2473"/>
                    </a:cubicBezTo>
                    <a:cubicBezTo>
                      <a:pt x="2059" y="2553"/>
                      <a:pt x="2109" y="2626"/>
                      <a:pt x="2182" y="2660"/>
                    </a:cubicBezTo>
                    <a:lnTo>
                      <a:pt x="4051" y="3460"/>
                    </a:lnTo>
                    <a:cubicBezTo>
                      <a:pt x="3713" y="4119"/>
                      <a:pt x="3066" y="4537"/>
                      <a:pt x="2346" y="4537"/>
                    </a:cubicBezTo>
                    <a:cubicBezTo>
                      <a:pt x="1275" y="4537"/>
                      <a:pt x="405" y="3611"/>
                      <a:pt x="405" y="2473"/>
                    </a:cubicBezTo>
                    <a:cubicBezTo>
                      <a:pt x="405" y="1337"/>
                      <a:pt x="1275" y="408"/>
                      <a:pt x="2346" y="408"/>
                    </a:cubicBezTo>
                    <a:close/>
                    <a:moveTo>
                      <a:pt x="2346" y="1"/>
                    </a:moveTo>
                    <a:cubicBezTo>
                      <a:pt x="1052" y="1"/>
                      <a:pt x="0" y="1111"/>
                      <a:pt x="0" y="2473"/>
                    </a:cubicBezTo>
                    <a:cubicBezTo>
                      <a:pt x="0" y="3834"/>
                      <a:pt x="1052" y="4942"/>
                      <a:pt x="2346" y="4942"/>
                    </a:cubicBezTo>
                    <a:cubicBezTo>
                      <a:pt x="3295" y="4942"/>
                      <a:pt x="4143" y="4350"/>
                      <a:pt x="4511" y="3427"/>
                    </a:cubicBezTo>
                    <a:cubicBezTo>
                      <a:pt x="4553" y="3321"/>
                      <a:pt x="4506" y="3206"/>
                      <a:pt x="4405" y="3164"/>
                    </a:cubicBezTo>
                    <a:lnTo>
                      <a:pt x="2773" y="2467"/>
                    </a:lnTo>
                    <a:lnTo>
                      <a:pt x="4397" y="1753"/>
                    </a:lnTo>
                    <a:cubicBezTo>
                      <a:pt x="4494" y="1705"/>
                      <a:pt x="4545" y="1591"/>
                      <a:pt x="4503" y="1491"/>
                    </a:cubicBezTo>
                    <a:cubicBezTo>
                      <a:pt x="4129" y="587"/>
                      <a:pt x="3284" y="1"/>
                      <a:pt x="234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5;p42">
                <a:extLst>
                  <a:ext uri="{FF2B5EF4-FFF2-40B4-BE49-F238E27FC236}">
                    <a16:creationId xmlns:a16="http://schemas.microsoft.com/office/drawing/2014/main" id="{5E50A936-33A7-9865-E7C6-01A541B74EC8}"/>
                  </a:ext>
                </a:extLst>
              </p:cNvPr>
              <p:cNvSpPr/>
              <p:nvPr/>
            </p:nvSpPr>
            <p:spPr>
              <a:xfrm>
                <a:off x="7055759" y="3526425"/>
                <a:ext cx="48473" cy="2805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903" extrusionOk="0">
                    <a:moveTo>
                      <a:pt x="1326" y="1"/>
                    </a:moveTo>
                    <a:cubicBezTo>
                      <a:pt x="1298" y="1"/>
                      <a:pt x="1271" y="7"/>
                      <a:pt x="1244" y="18"/>
                    </a:cubicBezTo>
                    <a:lnTo>
                      <a:pt x="148" y="515"/>
                    </a:lnTo>
                    <a:cubicBezTo>
                      <a:pt x="45" y="562"/>
                      <a:pt x="0" y="682"/>
                      <a:pt x="45" y="783"/>
                    </a:cubicBezTo>
                    <a:cubicBezTo>
                      <a:pt x="81" y="855"/>
                      <a:pt x="153" y="903"/>
                      <a:pt x="232" y="903"/>
                    </a:cubicBezTo>
                    <a:cubicBezTo>
                      <a:pt x="260" y="903"/>
                      <a:pt x="287" y="897"/>
                      <a:pt x="315" y="883"/>
                    </a:cubicBezTo>
                    <a:lnTo>
                      <a:pt x="1412" y="389"/>
                    </a:lnTo>
                    <a:cubicBezTo>
                      <a:pt x="1512" y="339"/>
                      <a:pt x="1560" y="222"/>
                      <a:pt x="1512" y="121"/>
                    </a:cubicBezTo>
                    <a:cubicBezTo>
                      <a:pt x="1477" y="45"/>
                      <a:pt x="140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6;p42">
                <a:extLst>
                  <a:ext uri="{FF2B5EF4-FFF2-40B4-BE49-F238E27FC236}">
                    <a16:creationId xmlns:a16="http://schemas.microsoft.com/office/drawing/2014/main" id="{175B840C-C664-1E05-D409-E0F1D3B433C7}"/>
                  </a:ext>
                </a:extLst>
              </p:cNvPr>
              <p:cNvSpPr/>
              <p:nvPr/>
            </p:nvSpPr>
            <p:spPr>
              <a:xfrm>
                <a:off x="7041870" y="3494670"/>
                <a:ext cx="44154" cy="38157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228" extrusionOk="0">
                    <a:moveTo>
                      <a:pt x="1194" y="0"/>
                    </a:moveTo>
                    <a:cubicBezTo>
                      <a:pt x="1149" y="0"/>
                      <a:pt x="1103" y="15"/>
                      <a:pt x="1064" y="47"/>
                    </a:cubicBezTo>
                    <a:lnTo>
                      <a:pt x="96" y="870"/>
                    </a:lnTo>
                    <a:cubicBezTo>
                      <a:pt x="9" y="943"/>
                      <a:pt x="1" y="1068"/>
                      <a:pt x="70" y="1157"/>
                    </a:cubicBezTo>
                    <a:cubicBezTo>
                      <a:pt x="109" y="1202"/>
                      <a:pt x="168" y="1227"/>
                      <a:pt x="224" y="1227"/>
                    </a:cubicBezTo>
                    <a:cubicBezTo>
                      <a:pt x="269" y="1227"/>
                      <a:pt x="319" y="1208"/>
                      <a:pt x="358" y="1180"/>
                    </a:cubicBezTo>
                    <a:lnTo>
                      <a:pt x="1326" y="357"/>
                    </a:lnTo>
                    <a:cubicBezTo>
                      <a:pt x="1410" y="284"/>
                      <a:pt x="1421" y="159"/>
                      <a:pt x="1351" y="72"/>
                    </a:cubicBezTo>
                    <a:cubicBezTo>
                      <a:pt x="1310" y="25"/>
                      <a:pt x="1253" y="0"/>
                      <a:pt x="119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7;p42">
                <a:extLst>
                  <a:ext uri="{FF2B5EF4-FFF2-40B4-BE49-F238E27FC236}">
                    <a16:creationId xmlns:a16="http://schemas.microsoft.com/office/drawing/2014/main" id="{9CD94E03-1346-9CF9-23FF-5A9750EF2007}"/>
                  </a:ext>
                </a:extLst>
              </p:cNvPr>
              <p:cNvSpPr/>
              <p:nvPr/>
            </p:nvSpPr>
            <p:spPr>
              <a:xfrm>
                <a:off x="7022729" y="3469533"/>
                <a:ext cx="34708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456" extrusionOk="0">
                    <a:moveTo>
                      <a:pt x="885" y="0"/>
                    </a:moveTo>
                    <a:cubicBezTo>
                      <a:pt x="817" y="0"/>
                      <a:pt x="750" y="35"/>
                      <a:pt x="712" y="97"/>
                    </a:cubicBezTo>
                    <a:lnTo>
                      <a:pt x="59" y="1146"/>
                    </a:lnTo>
                    <a:cubicBezTo>
                      <a:pt x="0" y="1241"/>
                      <a:pt x="31" y="1367"/>
                      <a:pt x="126" y="1425"/>
                    </a:cubicBezTo>
                    <a:cubicBezTo>
                      <a:pt x="159" y="1445"/>
                      <a:pt x="198" y="1456"/>
                      <a:pt x="234" y="1456"/>
                    </a:cubicBezTo>
                    <a:cubicBezTo>
                      <a:pt x="304" y="1456"/>
                      <a:pt x="368" y="1422"/>
                      <a:pt x="405" y="1358"/>
                    </a:cubicBezTo>
                    <a:lnTo>
                      <a:pt x="1057" y="309"/>
                    </a:lnTo>
                    <a:cubicBezTo>
                      <a:pt x="1116" y="214"/>
                      <a:pt x="1085" y="89"/>
                      <a:pt x="991" y="30"/>
                    </a:cubicBezTo>
                    <a:cubicBezTo>
                      <a:pt x="958" y="10"/>
                      <a:pt x="921" y="0"/>
                      <a:pt x="8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8;p42">
                <a:extLst>
                  <a:ext uri="{FF2B5EF4-FFF2-40B4-BE49-F238E27FC236}">
                    <a16:creationId xmlns:a16="http://schemas.microsoft.com/office/drawing/2014/main" id="{AAD963BA-8579-A626-4E55-860DBD1D2C35}"/>
                  </a:ext>
                </a:extLst>
              </p:cNvPr>
              <p:cNvSpPr/>
              <p:nvPr/>
            </p:nvSpPr>
            <p:spPr>
              <a:xfrm>
                <a:off x="6997747" y="3454712"/>
                <a:ext cx="25790" cy="4611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1484" extrusionOk="0">
                    <a:moveTo>
                      <a:pt x="603" y="1"/>
                    </a:moveTo>
                    <a:cubicBezTo>
                      <a:pt x="517" y="1"/>
                      <a:pt x="438" y="53"/>
                      <a:pt x="411" y="136"/>
                    </a:cubicBezTo>
                    <a:lnTo>
                      <a:pt x="37" y="1216"/>
                    </a:lnTo>
                    <a:cubicBezTo>
                      <a:pt x="1" y="1322"/>
                      <a:pt x="56" y="1439"/>
                      <a:pt x="162" y="1473"/>
                    </a:cubicBezTo>
                    <a:cubicBezTo>
                      <a:pt x="182" y="1481"/>
                      <a:pt x="207" y="1484"/>
                      <a:pt x="229" y="1484"/>
                    </a:cubicBezTo>
                    <a:cubicBezTo>
                      <a:pt x="313" y="1484"/>
                      <a:pt x="391" y="1431"/>
                      <a:pt x="419" y="1347"/>
                    </a:cubicBezTo>
                    <a:lnTo>
                      <a:pt x="793" y="270"/>
                    </a:lnTo>
                    <a:cubicBezTo>
                      <a:pt x="829" y="161"/>
                      <a:pt x="771" y="47"/>
                      <a:pt x="667" y="11"/>
                    </a:cubicBezTo>
                    <a:cubicBezTo>
                      <a:pt x="646" y="4"/>
                      <a:pt x="624" y="1"/>
                      <a:pt x="60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9;p42">
                <a:extLst>
                  <a:ext uri="{FF2B5EF4-FFF2-40B4-BE49-F238E27FC236}">
                    <a16:creationId xmlns:a16="http://schemas.microsoft.com/office/drawing/2014/main" id="{B1DA34A1-D16D-4A18-821B-0E7EE4567701}"/>
                  </a:ext>
                </a:extLst>
              </p:cNvPr>
              <p:cNvSpPr/>
              <p:nvPr/>
            </p:nvSpPr>
            <p:spPr>
              <a:xfrm>
                <a:off x="7038669" y="3671438"/>
                <a:ext cx="39120" cy="32564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048" extrusionOk="0">
                    <a:moveTo>
                      <a:pt x="225" y="0"/>
                    </a:moveTo>
                    <a:cubicBezTo>
                      <a:pt x="164" y="0"/>
                      <a:pt x="105" y="27"/>
                      <a:pt x="65" y="77"/>
                    </a:cubicBezTo>
                    <a:cubicBezTo>
                      <a:pt x="0" y="166"/>
                      <a:pt x="12" y="292"/>
                      <a:pt x="101" y="362"/>
                    </a:cubicBezTo>
                    <a:lnTo>
                      <a:pt x="907" y="1001"/>
                    </a:lnTo>
                    <a:cubicBezTo>
                      <a:pt x="941" y="1034"/>
                      <a:pt x="985" y="1048"/>
                      <a:pt x="1033" y="1048"/>
                    </a:cubicBezTo>
                    <a:cubicBezTo>
                      <a:pt x="1091" y="1048"/>
                      <a:pt x="1150" y="1023"/>
                      <a:pt x="1192" y="967"/>
                    </a:cubicBezTo>
                    <a:cubicBezTo>
                      <a:pt x="1259" y="875"/>
                      <a:pt x="1245" y="749"/>
                      <a:pt x="1155" y="680"/>
                    </a:cubicBezTo>
                    <a:lnTo>
                      <a:pt x="352" y="44"/>
                    </a:lnTo>
                    <a:cubicBezTo>
                      <a:pt x="313" y="14"/>
                      <a:pt x="269" y="0"/>
                      <a:pt x="2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90;p42">
                <a:extLst>
                  <a:ext uri="{FF2B5EF4-FFF2-40B4-BE49-F238E27FC236}">
                    <a16:creationId xmlns:a16="http://schemas.microsoft.com/office/drawing/2014/main" id="{1B4C7557-0D35-6A9F-5504-CD2A511FEB56}"/>
                  </a:ext>
                </a:extLst>
              </p:cNvPr>
              <p:cNvSpPr/>
              <p:nvPr/>
            </p:nvSpPr>
            <p:spPr>
              <a:xfrm>
                <a:off x="7017416" y="3689304"/>
                <a:ext cx="32626" cy="39835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282" extrusionOk="0">
                    <a:moveTo>
                      <a:pt x="233" y="1"/>
                    </a:moveTo>
                    <a:cubicBezTo>
                      <a:pt x="194" y="1"/>
                      <a:pt x="154" y="12"/>
                      <a:pt x="118" y="35"/>
                    </a:cubicBezTo>
                    <a:cubicBezTo>
                      <a:pt x="23" y="99"/>
                      <a:pt x="1" y="225"/>
                      <a:pt x="62" y="317"/>
                    </a:cubicBezTo>
                    <a:lnTo>
                      <a:pt x="648" y="1190"/>
                    </a:lnTo>
                    <a:cubicBezTo>
                      <a:pt x="690" y="1249"/>
                      <a:pt x="754" y="1282"/>
                      <a:pt x="818" y="1282"/>
                    </a:cubicBezTo>
                    <a:cubicBezTo>
                      <a:pt x="857" y="1282"/>
                      <a:pt x="896" y="1271"/>
                      <a:pt x="930" y="1246"/>
                    </a:cubicBezTo>
                    <a:cubicBezTo>
                      <a:pt x="1025" y="1182"/>
                      <a:pt x="1050" y="1056"/>
                      <a:pt x="986" y="964"/>
                    </a:cubicBezTo>
                    <a:lnTo>
                      <a:pt x="400" y="91"/>
                    </a:lnTo>
                    <a:cubicBezTo>
                      <a:pt x="362" y="32"/>
                      <a:pt x="298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91;p42">
                <a:extLst>
                  <a:ext uri="{FF2B5EF4-FFF2-40B4-BE49-F238E27FC236}">
                    <a16:creationId xmlns:a16="http://schemas.microsoft.com/office/drawing/2014/main" id="{65F04064-543B-ACBB-096A-CE6082CA4F56}"/>
                  </a:ext>
                </a:extLst>
              </p:cNvPr>
              <p:cNvSpPr/>
              <p:nvPr/>
            </p:nvSpPr>
            <p:spPr>
              <a:xfrm>
                <a:off x="6989078" y="3702386"/>
                <a:ext cx="25604" cy="44713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39" extrusionOk="0">
                    <a:moveTo>
                      <a:pt x="233" y="1"/>
                    </a:moveTo>
                    <a:cubicBezTo>
                      <a:pt x="211" y="1"/>
                      <a:pt x="188" y="5"/>
                      <a:pt x="165" y="13"/>
                    </a:cubicBezTo>
                    <a:cubicBezTo>
                      <a:pt x="57" y="52"/>
                      <a:pt x="1" y="166"/>
                      <a:pt x="40" y="270"/>
                    </a:cubicBezTo>
                    <a:lnTo>
                      <a:pt x="402" y="1302"/>
                    </a:lnTo>
                    <a:cubicBezTo>
                      <a:pt x="433" y="1385"/>
                      <a:pt x="511" y="1438"/>
                      <a:pt x="595" y="1438"/>
                    </a:cubicBezTo>
                    <a:cubicBezTo>
                      <a:pt x="620" y="1438"/>
                      <a:pt x="640" y="1436"/>
                      <a:pt x="659" y="1427"/>
                    </a:cubicBezTo>
                    <a:cubicBezTo>
                      <a:pt x="768" y="1391"/>
                      <a:pt x="824" y="1274"/>
                      <a:pt x="787" y="1171"/>
                    </a:cubicBezTo>
                    <a:lnTo>
                      <a:pt x="425" y="138"/>
                    </a:lnTo>
                    <a:cubicBezTo>
                      <a:pt x="394" y="55"/>
                      <a:pt x="316" y="1"/>
                      <a:pt x="2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92;p42">
                <a:extLst>
                  <a:ext uri="{FF2B5EF4-FFF2-40B4-BE49-F238E27FC236}">
                    <a16:creationId xmlns:a16="http://schemas.microsoft.com/office/drawing/2014/main" id="{299D82C0-B348-2194-8F20-CDDD42EA103B}"/>
                  </a:ext>
                </a:extLst>
              </p:cNvPr>
              <p:cNvSpPr/>
              <p:nvPr/>
            </p:nvSpPr>
            <p:spPr>
              <a:xfrm>
                <a:off x="6724874" y="3613147"/>
                <a:ext cx="72150" cy="42414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1365" extrusionOk="0">
                    <a:moveTo>
                      <a:pt x="1161" y="0"/>
                    </a:moveTo>
                    <a:cubicBezTo>
                      <a:pt x="519" y="0"/>
                      <a:pt x="0" y="525"/>
                      <a:pt x="0" y="1161"/>
                    </a:cubicBezTo>
                    <a:cubicBezTo>
                      <a:pt x="0" y="1272"/>
                      <a:pt x="90" y="1364"/>
                      <a:pt x="201" y="1364"/>
                    </a:cubicBezTo>
                    <a:cubicBezTo>
                      <a:pt x="313" y="1364"/>
                      <a:pt x="405" y="1272"/>
                      <a:pt x="405" y="1161"/>
                    </a:cubicBezTo>
                    <a:cubicBezTo>
                      <a:pt x="405" y="742"/>
                      <a:pt x="743" y="405"/>
                      <a:pt x="1161" y="405"/>
                    </a:cubicBezTo>
                    <a:cubicBezTo>
                      <a:pt x="1577" y="405"/>
                      <a:pt x="1917" y="742"/>
                      <a:pt x="1917" y="1161"/>
                    </a:cubicBezTo>
                    <a:cubicBezTo>
                      <a:pt x="1917" y="1272"/>
                      <a:pt x="2009" y="1364"/>
                      <a:pt x="2121" y="1364"/>
                    </a:cubicBezTo>
                    <a:cubicBezTo>
                      <a:pt x="2232" y="1364"/>
                      <a:pt x="2322" y="1272"/>
                      <a:pt x="2322" y="1161"/>
                    </a:cubicBezTo>
                    <a:cubicBezTo>
                      <a:pt x="2322" y="519"/>
                      <a:pt x="1800" y="0"/>
                      <a:pt x="1161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93;p42">
                <a:extLst>
                  <a:ext uri="{FF2B5EF4-FFF2-40B4-BE49-F238E27FC236}">
                    <a16:creationId xmlns:a16="http://schemas.microsoft.com/office/drawing/2014/main" id="{D9B05E0D-FD2E-3532-AAFC-EA5083EB02B1}"/>
                  </a:ext>
                </a:extLst>
              </p:cNvPr>
              <p:cNvSpPr/>
              <p:nvPr/>
            </p:nvSpPr>
            <p:spPr>
              <a:xfrm>
                <a:off x="6665744" y="3684737"/>
                <a:ext cx="190474" cy="101452"/>
              </a:xfrm>
              <a:custGeom>
                <a:avLst/>
                <a:gdLst/>
                <a:ahLst/>
                <a:cxnLst/>
                <a:rect l="l" t="t" r="r" b="b"/>
                <a:pathLst>
                  <a:path w="6130" h="3265" extrusionOk="0">
                    <a:moveTo>
                      <a:pt x="204" y="1"/>
                    </a:moveTo>
                    <a:cubicBezTo>
                      <a:pt x="93" y="1"/>
                      <a:pt x="1" y="93"/>
                      <a:pt x="1" y="204"/>
                    </a:cubicBezTo>
                    <a:cubicBezTo>
                      <a:pt x="1" y="1892"/>
                      <a:pt x="1376" y="3265"/>
                      <a:pt x="3064" y="3265"/>
                    </a:cubicBezTo>
                    <a:cubicBezTo>
                      <a:pt x="4755" y="3265"/>
                      <a:pt x="6130" y="1892"/>
                      <a:pt x="6124" y="204"/>
                    </a:cubicBezTo>
                    <a:cubicBezTo>
                      <a:pt x="6124" y="93"/>
                      <a:pt x="6035" y="1"/>
                      <a:pt x="5924" y="1"/>
                    </a:cubicBezTo>
                    <a:cubicBezTo>
                      <a:pt x="5812" y="1"/>
                      <a:pt x="5720" y="93"/>
                      <a:pt x="5720" y="204"/>
                    </a:cubicBezTo>
                    <a:cubicBezTo>
                      <a:pt x="5720" y="1669"/>
                      <a:pt x="4529" y="2860"/>
                      <a:pt x="3064" y="2860"/>
                    </a:cubicBezTo>
                    <a:cubicBezTo>
                      <a:pt x="1599" y="2860"/>
                      <a:pt x="405" y="1669"/>
                      <a:pt x="405" y="204"/>
                    </a:cubicBezTo>
                    <a:cubicBezTo>
                      <a:pt x="405" y="93"/>
                      <a:pt x="316" y="1"/>
                      <a:pt x="20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4;p42">
                <a:extLst>
                  <a:ext uri="{FF2B5EF4-FFF2-40B4-BE49-F238E27FC236}">
                    <a16:creationId xmlns:a16="http://schemas.microsoft.com/office/drawing/2014/main" id="{3D74C0A3-BC85-9327-E9FD-93C69722FBAB}"/>
                  </a:ext>
                </a:extLst>
              </p:cNvPr>
              <p:cNvSpPr/>
              <p:nvPr/>
            </p:nvSpPr>
            <p:spPr>
              <a:xfrm>
                <a:off x="6339830" y="3091388"/>
                <a:ext cx="842003" cy="841909"/>
              </a:xfrm>
              <a:custGeom>
                <a:avLst/>
                <a:gdLst/>
                <a:ahLst/>
                <a:cxnLst/>
                <a:rect l="l" t="t" r="r" b="b"/>
                <a:pathLst>
                  <a:path w="27098" h="27095" extrusionOk="0">
                    <a:moveTo>
                      <a:pt x="13556" y="400"/>
                    </a:moveTo>
                    <a:cubicBezTo>
                      <a:pt x="20804" y="400"/>
                      <a:pt x="26698" y="6297"/>
                      <a:pt x="26698" y="13542"/>
                    </a:cubicBezTo>
                    <a:cubicBezTo>
                      <a:pt x="26698" y="15531"/>
                      <a:pt x="26263" y="17445"/>
                      <a:pt x="25410" y="19228"/>
                    </a:cubicBezTo>
                    <a:cubicBezTo>
                      <a:pt x="24132" y="21892"/>
                      <a:pt x="21964" y="24071"/>
                      <a:pt x="19303" y="25368"/>
                    </a:cubicBezTo>
                    <a:cubicBezTo>
                      <a:pt x="17503" y="26247"/>
                      <a:pt x="15567" y="26690"/>
                      <a:pt x="13553" y="26690"/>
                    </a:cubicBezTo>
                    <a:cubicBezTo>
                      <a:pt x="11561" y="26690"/>
                      <a:pt x="9647" y="26258"/>
                      <a:pt x="7865" y="25399"/>
                    </a:cubicBezTo>
                    <a:cubicBezTo>
                      <a:pt x="5214" y="24127"/>
                      <a:pt x="3038" y="21970"/>
                      <a:pt x="1744" y="19328"/>
                    </a:cubicBezTo>
                    <a:cubicBezTo>
                      <a:pt x="1744" y="19325"/>
                      <a:pt x="1741" y="19317"/>
                      <a:pt x="1744" y="19309"/>
                    </a:cubicBezTo>
                    <a:cubicBezTo>
                      <a:pt x="859" y="17506"/>
                      <a:pt x="413" y="15565"/>
                      <a:pt x="413" y="13542"/>
                    </a:cubicBezTo>
                    <a:cubicBezTo>
                      <a:pt x="413" y="6297"/>
                      <a:pt x="6311" y="400"/>
                      <a:pt x="13556" y="400"/>
                    </a:cubicBezTo>
                    <a:close/>
                    <a:moveTo>
                      <a:pt x="13550" y="1"/>
                    </a:moveTo>
                    <a:cubicBezTo>
                      <a:pt x="6079" y="1"/>
                      <a:pt x="0" y="6080"/>
                      <a:pt x="0" y="13551"/>
                    </a:cubicBezTo>
                    <a:cubicBezTo>
                      <a:pt x="0" y="15629"/>
                      <a:pt x="460" y="17626"/>
                      <a:pt x="1367" y="19482"/>
                    </a:cubicBezTo>
                    <a:cubicBezTo>
                      <a:pt x="1367" y="19484"/>
                      <a:pt x="1370" y="19487"/>
                      <a:pt x="1376" y="19496"/>
                    </a:cubicBezTo>
                    <a:cubicBezTo>
                      <a:pt x="2712" y="22221"/>
                      <a:pt x="4952" y="24450"/>
                      <a:pt x="7692" y="25764"/>
                    </a:cubicBezTo>
                    <a:cubicBezTo>
                      <a:pt x="9527" y="26649"/>
                      <a:pt x="11500" y="27095"/>
                      <a:pt x="13553" y="27095"/>
                    </a:cubicBezTo>
                    <a:cubicBezTo>
                      <a:pt x="15631" y="27095"/>
                      <a:pt x="17626" y="26637"/>
                      <a:pt x="19473" y="25736"/>
                    </a:cubicBezTo>
                    <a:cubicBezTo>
                      <a:pt x="22215" y="24403"/>
                      <a:pt x="24450" y="22151"/>
                      <a:pt x="25769" y="19409"/>
                    </a:cubicBezTo>
                    <a:cubicBezTo>
                      <a:pt x="26651" y="17571"/>
                      <a:pt x="27097" y="15601"/>
                      <a:pt x="27097" y="13551"/>
                    </a:cubicBezTo>
                    <a:cubicBezTo>
                      <a:pt x="27097" y="6080"/>
                      <a:pt x="21018" y="1"/>
                      <a:pt x="1355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5;p42">
                <a:extLst>
                  <a:ext uri="{FF2B5EF4-FFF2-40B4-BE49-F238E27FC236}">
                    <a16:creationId xmlns:a16="http://schemas.microsoft.com/office/drawing/2014/main" id="{EAD9A19C-62CF-2665-2726-E40DF52E20E2}"/>
                  </a:ext>
                </a:extLst>
              </p:cNvPr>
              <p:cNvSpPr/>
              <p:nvPr/>
            </p:nvSpPr>
            <p:spPr>
              <a:xfrm>
                <a:off x="6339986" y="3091295"/>
                <a:ext cx="841940" cy="842003"/>
              </a:xfrm>
              <a:custGeom>
                <a:avLst/>
                <a:gdLst/>
                <a:ahLst/>
                <a:cxnLst/>
                <a:rect l="l" t="t" r="r" b="b"/>
                <a:pathLst>
                  <a:path w="27096" h="27098" extrusionOk="0">
                    <a:moveTo>
                      <a:pt x="13548" y="405"/>
                    </a:moveTo>
                    <a:cubicBezTo>
                      <a:pt x="20793" y="405"/>
                      <a:pt x="26691" y="6300"/>
                      <a:pt x="26691" y="13548"/>
                    </a:cubicBezTo>
                    <a:cubicBezTo>
                      <a:pt x="26691" y="20796"/>
                      <a:pt x="20793" y="26693"/>
                      <a:pt x="13548" y="26693"/>
                    </a:cubicBezTo>
                    <a:cubicBezTo>
                      <a:pt x="6300" y="26693"/>
                      <a:pt x="405" y="20796"/>
                      <a:pt x="405" y="13548"/>
                    </a:cubicBezTo>
                    <a:cubicBezTo>
                      <a:pt x="405" y="6303"/>
                      <a:pt x="6300" y="405"/>
                      <a:pt x="13548" y="405"/>
                    </a:cubicBezTo>
                    <a:close/>
                    <a:moveTo>
                      <a:pt x="13548" y="1"/>
                    </a:moveTo>
                    <a:cubicBezTo>
                      <a:pt x="6077" y="1"/>
                      <a:pt x="1" y="6080"/>
                      <a:pt x="1" y="13548"/>
                    </a:cubicBezTo>
                    <a:cubicBezTo>
                      <a:pt x="1" y="21019"/>
                      <a:pt x="6077" y="27098"/>
                      <a:pt x="13548" y="27098"/>
                    </a:cubicBezTo>
                    <a:cubicBezTo>
                      <a:pt x="21022" y="27098"/>
                      <a:pt x="27095" y="21019"/>
                      <a:pt x="27095" y="13548"/>
                    </a:cubicBezTo>
                    <a:cubicBezTo>
                      <a:pt x="27095" y="6080"/>
                      <a:pt x="21016" y="1"/>
                      <a:pt x="135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6;p42">
                <a:extLst>
                  <a:ext uri="{FF2B5EF4-FFF2-40B4-BE49-F238E27FC236}">
                    <a16:creationId xmlns:a16="http://schemas.microsoft.com/office/drawing/2014/main" id="{A5BDC0F4-3659-8863-62E7-53F601DFD7A9}"/>
                  </a:ext>
                </a:extLst>
              </p:cNvPr>
              <p:cNvSpPr/>
              <p:nvPr/>
            </p:nvSpPr>
            <p:spPr>
              <a:xfrm>
                <a:off x="6329577" y="3042418"/>
                <a:ext cx="858751" cy="538921"/>
              </a:xfrm>
              <a:custGeom>
                <a:avLst/>
                <a:gdLst/>
                <a:ahLst/>
                <a:cxnLst/>
                <a:rect l="l" t="t" r="r" b="b"/>
                <a:pathLst>
                  <a:path w="27637" h="17344" extrusionOk="0">
                    <a:moveTo>
                      <a:pt x="13757" y="0"/>
                    </a:moveTo>
                    <a:cubicBezTo>
                      <a:pt x="6211" y="0"/>
                      <a:pt x="99" y="6114"/>
                      <a:pt x="99" y="13662"/>
                    </a:cubicBezTo>
                    <a:cubicBezTo>
                      <a:pt x="99" y="13662"/>
                      <a:pt x="1" y="17127"/>
                      <a:pt x="838" y="17311"/>
                    </a:cubicBezTo>
                    <a:cubicBezTo>
                      <a:pt x="934" y="17332"/>
                      <a:pt x="1022" y="17343"/>
                      <a:pt x="1104" y="17343"/>
                    </a:cubicBezTo>
                    <a:cubicBezTo>
                      <a:pt x="1732" y="17343"/>
                      <a:pt x="1970" y="16716"/>
                      <a:pt x="2135" y="15578"/>
                    </a:cubicBezTo>
                    <a:cubicBezTo>
                      <a:pt x="2322" y="14295"/>
                      <a:pt x="3145" y="12256"/>
                      <a:pt x="5678" y="11374"/>
                    </a:cubicBezTo>
                    <a:cubicBezTo>
                      <a:pt x="8245" y="10476"/>
                      <a:pt x="12318" y="10825"/>
                      <a:pt x="13816" y="7664"/>
                    </a:cubicBezTo>
                    <a:cubicBezTo>
                      <a:pt x="15317" y="10825"/>
                      <a:pt x="19393" y="10476"/>
                      <a:pt x="21962" y="11374"/>
                    </a:cubicBezTo>
                    <a:cubicBezTo>
                      <a:pt x="24498" y="12256"/>
                      <a:pt x="25321" y="14295"/>
                      <a:pt x="25505" y="15578"/>
                    </a:cubicBezTo>
                    <a:cubicBezTo>
                      <a:pt x="25668" y="16714"/>
                      <a:pt x="25905" y="17343"/>
                      <a:pt x="26536" y="17343"/>
                    </a:cubicBezTo>
                    <a:cubicBezTo>
                      <a:pt x="26618" y="17343"/>
                      <a:pt x="26707" y="17332"/>
                      <a:pt x="26803" y="17311"/>
                    </a:cubicBezTo>
                    <a:cubicBezTo>
                      <a:pt x="27637" y="17127"/>
                      <a:pt x="27542" y="13662"/>
                      <a:pt x="27542" y="13662"/>
                    </a:cubicBezTo>
                    <a:cubicBezTo>
                      <a:pt x="27542" y="6117"/>
                      <a:pt x="21424" y="0"/>
                      <a:pt x="13881" y="0"/>
                    </a:cubicBezTo>
                    <a:cubicBezTo>
                      <a:pt x="13860" y="0"/>
                      <a:pt x="13839" y="0"/>
                      <a:pt x="13819" y="0"/>
                    </a:cubicBezTo>
                    <a:cubicBezTo>
                      <a:pt x="13798" y="0"/>
                      <a:pt x="13778" y="0"/>
                      <a:pt x="137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7;p42">
                <a:extLst>
                  <a:ext uri="{FF2B5EF4-FFF2-40B4-BE49-F238E27FC236}">
                    <a16:creationId xmlns:a16="http://schemas.microsoft.com/office/drawing/2014/main" id="{AB404519-7744-774A-BBF1-1FCE0B5FF988}"/>
                  </a:ext>
                </a:extLst>
              </p:cNvPr>
              <p:cNvSpPr/>
              <p:nvPr/>
            </p:nvSpPr>
            <p:spPr>
              <a:xfrm>
                <a:off x="6325444" y="3035893"/>
                <a:ext cx="867140" cy="551630"/>
              </a:xfrm>
              <a:custGeom>
                <a:avLst/>
                <a:gdLst/>
                <a:ahLst/>
                <a:cxnLst/>
                <a:rect l="l" t="t" r="r" b="b"/>
                <a:pathLst>
                  <a:path w="27907" h="17753" extrusionOk="0">
                    <a:moveTo>
                      <a:pt x="14025" y="414"/>
                    </a:moveTo>
                    <a:cubicBezTo>
                      <a:pt x="17602" y="414"/>
                      <a:pt x="20972" y="1802"/>
                      <a:pt x="23515" y="4334"/>
                    </a:cubicBezTo>
                    <a:cubicBezTo>
                      <a:pt x="26071" y="6875"/>
                      <a:pt x="27480" y="10262"/>
                      <a:pt x="27480" y="13875"/>
                    </a:cubicBezTo>
                    <a:cubicBezTo>
                      <a:pt x="27521" y="15468"/>
                      <a:pt x="27298" y="17234"/>
                      <a:pt x="26896" y="17323"/>
                    </a:cubicBezTo>
                    <a:cubicBezTo>
                      <a:pt x="26812" y="17343"/>
                      <a:pt x="26736" y="17353"/>
                      <a:pt x="26667" y="17353"/>
                    </a:cubicBezTo>
                    <a:cubicBezTo>
                      <a:pt x="26552" y="17353"/>
                      <a:pt x="26458" y="17325"/>
                      <a:pt x="26378" y="17267"/>
                    </a:cubicBezTo>
                    <a:cubicBezTo>
                      <a:pt x="26062" y="17052"/>
                      <a:pt x="25931" y="16385"/>
                      <a:pt x="25842" y="15761"/>
                    </a:cubicBezTo>
                    <a:cubicBezTo>
                      <a:pt x="25730" y="14996"/>
                      <a:pt x="25136" y="12427"/>
                      <a:pt x="22162" y="11392"/>
                    </a:cubicBezTo>
                    <a:cubicBezTo>
                      <a:pt x="21437" y="11138"/>
                      <a:pt x="20617" y="10987"/>
                      <a:pt x="19746" y="10825"/>
                    </a:cubicBezTo>
                    <a:cubicBezTo>
                      <a:pt x="17500" y="10413"/>
                      <a:pt x="15177" y="9980"/>
                      <a:pt x="14133" y="7785"/>
                    </a:cubicBezTo>
                    <a:cubicBezTo>
                      <a:pt x="14100" y="7715"/>
                      <a:pt x="14027" y="7670"/>
                      <a:pt x="13949" y="7670"/>
                    </a:cubicBezTo>
                    <a:cubicBezTo>
                      <a:pt x="13868" y="7670"/>
                      <a:pt x="13798" y="7715"/>
                      <a:pt x="13782" y="7790"/>
                    </a:cubicBezTo>
                    <a:cubicBezTo>
                      <a:pt x="12738" y="9986"/>
                      <a:pt x="10417" y="10415"/>
                      <a:pt x="8171" y="10831"/>
                    </a:cubicBezTo>
                    <a:cubicBezTo>
                      <a:pt x="7298" y="10990"/>
                      <a:pt x="6478" y="11143"/>
                      <a:pt x="5753" y="11395"/>
                    </a:cubicBezTo>
                    <a:cubicBezTo>
                      <a:pt x="2776" y="12435"/>
                      <a:pt x="2187" y="15002"/>
                      <a:pt x="2076" y="15763"/>
                    </a:cubicBezTo>
                    <a:cubicBezTo>
                      <a:pt x="1984" y="16388"/>
                      <a:pt x="1847" y="17055"/>
                      <a:pt x="1537" y="17270"/>
                    </a:cubicBezTo>
                    <a:cubicBezTo>
                      <a:pt x="1455" y="17326"/>
                      <a:pt x="1359" y="17354"/>
                      <a:pt x="1243" y="17354"/>
                    </a:cubicBezTo>
                    <a:cubicBezTo>
                      <a:pt x="1175" y="17354"/>
                      <a:pt x="1101" y="17344"/>
                      <a:pt x="1018" y="17326"/>
                    </a:cubicBezTo>
                    <a:cubicBezTo>
                      <a:pt x="614" y="17236"/>
                      <a:pt x="391" y="15470"/>
                      <a:pt x="435" y="13872"/>
                    </a:cubicBezTo>
                    <a:cubicBezTo>
                      <a:pt x="435" y="10265"/>
                      <a:pt x="1844" y="6878"/>
                      <a:pt x="4400" y="4334"/>
                    </a:cubicBezTo>
                    <a:cubicBezTo>
                      <a:pt x="6944" y="1806"/>
                      <a:pt x="10311" y="414"/>
                      <a:pt x="13896" y="414"/>
                    </a:cubicBezTo>
                    <a:lnTo>
                      <a:pt x="13960" y="414"/>
                    </a:lnTo>
                    <a:cubicBezTo>
                      <a:pt x="13982" y="414"/>
                      <a:pt x="14003" y="414"/>
                      <a:pt x="14025" y="414"/>
                    </a:cubicBezTo>
                    <a:close/>
                    <a:moveTo>
                      <a:pt x="13888" y="1"/>
                    </a:moveTo>
                    <a:cubicBezTo>
                      <a:pt x="10198" y="1"/>
                      <a:pt x="6725" y="1433"/>
                      <a:pt x="4107" y="4041"/>
                    </a:cubicBezTo>
                    <a:cubicBezTo>
                      <a:pt x="1476" y="6663"/>
                      <a:pt x="25" y="10150"/>
                      <a:pt x="25" y="13861"/>
                    </a:cubicBezTo>
                    <a:cubicBezTo>
                      <a:pt x="20" y="13894"/>
                      <a:pt x="0" y="14751"/>
                      <a:pt x="81" y="15638"/>
                    </a:cubicBezTo>
                    <a:cubicBezTo>
                      <a:pt x="198" y="16955"/>
                      <a:pt x="466" y="17613"/>
                      <a:pt x="921" y="17713"/>
                    </a:cubicBezTo>
                    <a:cubicBezTo>
                      <a:pt x="1032" y="17739"/>
                      <a:pt x="1136" y="17752"/>
                      <a:pt x="1235" y="17752"/>
                    </a:cubicBezTo>
                    <a:cubicBezTo>
                      <a:pt x="1434" y="17752"/>
                      <a:pt x="1608" y="17699"/>
                      <a:pt x="1758" y="17596"/>
                    </a:cubicBezTo>
                    <a:cubicBezTo>
                      <a:pt x="2173" y="17312"/>
                      <a:pt x="2341" y="16678"/>
                      <a:pt x="2466" y="15816"/>
                    </a:cubicBezTo>
                    <a:cubicBezTo>
                      <a:pt x="2595" y="14912"/>
                      <a:pt x="3186" y="12709"/>
                      <a:pt x="5873" y="11774"/>
                    </a:cubicBezTo>
                    <a:cubicBezTo>
                      <a:pt x="6567" y="11534"/>
                      <a:pt x="7376" y="11383"/>
                      <a:pt x="8230" y="11227"/>
                    </a:cubicBezTo>
                    <a:cubicBezTo>
                      <a:pt x="10353" y="10834"/>
                      <a:pt x="12747" y="10393"/>
                      <a:pt x="13949" y="8312"/>
                    </a:cubicBezTo>
                    <a:cubicBezTo>
                      <a:pt x="15157" y="10393"/>
                      <a:pt x="17548" y="10837"/>
                      <a:pt x="19671" y="11227"/>
                    </a:cubicBezTo>
                    <a:cubicBezTo>
                      <a:pt x="20527" y="11383"/>
                      <a:pt x="21336" y="11534"/>
                      <a:pt x="22028" y="11774"/>
                    </a:cubicBezTo>
                    <a:cubicBezTo>
                      <a:pt x="24712" y="12706"/>
                      <a:pt x="25306" y="14910"/>
                      <a:pt x="25437" y="15816"/>
                    </a:cubicBezTo>
                    <a:cubicBezTo>
                      <a:pt x="25563" y="16676"/>
                      <a:pt x="25730" y="17309"/>
                      <a:pt x="26143" y="17596"/>
                    </a:cubicBezTo>
                    <a:cubicBezTo>
                      <a:pt x="26294" y="17699"/>
                      <a:pt x="26470" y="17752"/>
                      <a:pt x="26668" y="17752"/>
                    </a:cubicBezTo>
                    <a:cubicBezTo>
                      <a:pt x="26765" y="17752"/>
                      <a:pt x="26866" y="17741"/>
                      <a:pt x="26980" y="17713"/>
                    </a:cubicBezTo>
                    <a:cubicBezTo>
                      <a:pt x="27906" y="17507"/>
                      <a:pt x="27901" y="14712"/>
                      <a:pt x="27876" y="13864"/>
                    </a:cubicBezTo>
                    <a:cubicBezTo>
                      <a:pt x="27876" y="10150"/>
                      <a:pt x="26425" y="6663"/>
                      <a:pt x="23794" y="4041"/>
                    </a:cubicBezTo>
                    <a:cubicBezTo>
                      <a:pt x="21179" y="1433"/>
                      <a:pt x="17711" y="1"/>
                      <a:pt x="14016" y="1"/>
                    </a:cubicBezTo>
                    <a:cubicBezTo>
                      <a:pt x="13995" y="1"/>
                      <a:pt x="13973" y="1"/>
                      <a:pt x="13952" y="1"/>
                    </a:cubicBezTo>
                    <a:cubicBezTo>
                      <a:pt x="13930" y="1"/>
                      <a:pt x="13909" y="1"/>
                      <a:pt x="138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8;p42">
                <a:extLst>
                  <a:ext uri="{FF2B5EF4-FFF2-40B4-BE49-F238E27FC236}">
                    <a16:creationId xmlns:a16="http://schemas.microsoft.com/office/drawing/2014/main" id="{841B5C50-B2B9-D54E-066A-FB530F96B44B}"/>
                  </a:ext>
                </a:extLst>
              </p:cNvPr>
              <p:cNvSpPr/>
              <p:nvPr/>
            </p:nvSpPr>
            <p:spPr>
              <a:xfrm>
                <a:off x="6436650" y="4809975"/>
                <a:ext cx="655443" cy="38778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1248" extrusionOk="0">
                    <a:moveTo>
                      <a:pt x="0" y="1"/>
                    </a:moveTo>
                    <a:lnTo>
                      <a:pt x="0" y="1248"/>
                    </a:lnTo>
                    <a:lnTo>
                      <a:pt x="21094" y="1248"/>
                    </a:lnTo>
                    <a:lnTo>
                      <a:pt x="2109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9;p42">
                <a:extLst>
                  <a:ext uri="{FF2B5EF4-FFF2-40B4-BE49-F238E27FC236}">
                    <a16:creationId xmlns:a16="http://schemas.microsoft.com/office/drawing/2014/main" id="{1D5DFA82-2354-63BD-A990-DD6C6FCDCE7D}"/>
                  </a:ext>
                </a:extLst>
              </p:cNvPr>
              <p:cNvSpPr/>
              <p:nvPr/>
            </p:nvSpPr>
            <p:spPr>
              <a:xfrm>
                <a:off x="6430312" y="4803729"/>
                <a:ext cx="668028" cy="51270"/>
              </a:xfrm>
              <a:custGeom>
                <a:avLst/>
                <a:gdLst/>
                <a:ahLst/>
                <a:cxnLst/>
                <a:rect l="l" t="t" r="r" b="b"/>
                <a:pathLst>
                  <a:path w="21499" h="1650" extrusionOk="0">
                    <a:moveTo>
                      <a:pt x="21094" y="405"/>
                    </a:moveTo>
                    <a:lnTo>
                      <a:pt x="21094" y="1245"/>
                    </a:lnTo>
                    <a:lnTo>
                      <a:pt x="405" y="1245"/>
                    </a:lnTo>
                    <a:lnTo>
                      <a:pt x="405" y="405"/>
                    </a:lnTo>
                    <a:close/>
                    <a:moveTo>
                      <a:pt x="204" y="1"/>
                    </a:moveTo>
                    <a:cubicBezTo>
                      <a:pt x="93" y="1"/>
                      <a:pt x="1" y="93"/>
                      <a:pt x="1" y="205"/>
                    </a:cubicBezTo>
                    <a:lnTo>
                      <a:pt x="1" y="1449"/>
                    </a:lnTo>
                    <a:cubicBezTo>
                      <a:pt x="1" y="1560"/>
                      <a:pt x="93" y="1650"/>
                      <a:pt x="204" y="1650"/>
                    </a:cubicBezTo>
                    <a:lnTo>
                      <a:pt x="21298" y="1650"/>
                    </a:lnTo>
                    <a:cubicBezTo>
                      <a:pt x="21410" y="1650"/>
                      <a:pt x="21499" y="1560"/>
                      <a:pt x="21499" y="1449"/>
                    </a:cubicBezTo>
                    <a:lnTo>
                      <a:pt x="21499" y="205"/>
                    </a:lnTo>
                    <a:cubicBezTo>
                      <a:pt x="21499" y="93"/>
                      <a:pt x="21410" y="1"/>
                      <a:pt x="2129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900;p42">
                <a:extLst>
                  <a:ext uri="{FF2B5EF4-FFF2-40B4-BE49-F238E27FC236}">
                    <a16:creationId xmlns:a16="http://schemas.microsoft.com/office/drawing/2014/main" id="{76951DC6-EEBF-211B-4149-30269E47BB6B}"/>
                  </a:ext>
                </a:extLst>
              </p:cNvPr>
              <p:cNvSpPr/>
              <p:nvPr/>
            </p:nvSpPr>
            <p:spPr>
              <a:xfrm>
                <a:off x="6361487" y="4288060"/>
                <a:ext cx="805244" cy="25511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821" extrusionOk="0">
                    <a:moveTo>
                      <a:pt x="991" y="1"/>
                    </a:moveTo>
                    <a:lnTo>
                      <a:pt x="1" y="821"/>
                    </a:lnTo>
                    <a:lnTo>
                      <a:pt x="25915" y="821"/>
                    </a:lnTo>
                    <a:lnTo>
                      <a:pt x="2477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901;p42">
                <a:extLst>
                  <a:ext uri="{FF2B5EF4-FFF2-40B4-BE49-F238E27FC236}">
                    <a16:creationId xmlns:a16="http://schemas.microsoft.com/office/drawing/2014/main" id="{E5DEC620-B519-75B5-A09F-5BDD1C5B01BF}"/>
                  </a:ext>
                </a:extLst>
              </p:cNvPr>
              <p:cNvSpPr/>
              <p:nvPr/>
            </p:nvSpPr>
            <p:spPr>
              <a:xfrm>
                <a:off x="6354745" y="4281908"/>
                <a:ext cx="818667" cy="38095"/>
              </a:xfrm>
              <a:custGeom>
                <a:avLst/>
                <a:gdLst/>
                <a:ahLst/>
                <a:cxnLst/>
                <a:rect l="l" t="t" r="r" b="b"/>
                <a:pathLst>
                  <a:path w="26347" h="1226" extrusionOk="0">
                    <a:moveTo>
                      <a:pt x="24930" y="402"/>
                    </a:moveTo>
                    <a:lnTo>
                      <a:pt x="25507" y="821"/>
                    </a:lnTo>
                    <a:lnTo>
                      <a:pt x="781" y="821"/>
                    </a:lnTo>
                    <a:lnTo>
                      <a:pt x="1283" y="402"/>
                    </a:lnTo>
                    <a:close/>
                    <a:moveTo>
                      <a:pt x="1202" y="0"/>
                    </a:moveTo>
                    <a:cubicBezTo>
                      <a:pt x="1158" y="0"/>
                      <a:pt x="1108" y="14"/>
                      <a:pt x="1074" y="45"/>
                    </a:cubicBezTo>
                    <a:lnTo>
                      <a:pt x="86" y="868"/>
                    </a:lnTo>
                    <a:cubicBezTo>
                      <a:pt x="20" y="921"/>
                      <a:pt x="0" y="1010"/>
                      <a:pt x="28" y="1091"/>
                    </a:cubicBezTo>
                    <a:cubicBezTo>
                      <a:pt x="59" y="1172"/>
                      <a:pt x="131" y="1225"/>
                      <a:pt x="218" y="1225"/>
                    </a:cubicBezTo>
                    <a:lnTo>
                      <a:pt x="26132" y="1225"/>
                    </a:lnTo>
                    <a:cubicBezTo>
                      <a:pt x="26218" y="1225"/>
                      <a:pt x="26299" y="1167"/>
                      <a:pt x="26322" y="1088"/>
                    </a:cubicBezTo>
                    <a:cubicBezTo>
                      <a:pt x="26347" y="1005"/>
                      <a:pt x="26316" y="915"/>
                      <a:pt x="26246" y="862"/>
                    </a:cubicBezTo>
                    <a:lnTo>
                      <a:pt x="25108" y="39"/>
                    </a:lnTo>
                    <a:cubicBezTo>
                      <a:pt x="25072" y="14"/>
                      <a:pt x="25030" y="0"/>
                      <a:pt x="249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902;p42">
                <a:extLst>
                  <a:ext uri="{FF2B5EF4-FFF2-40B4-BE49-F238E27FC236}">
                    <a16:creationId xmlns:a16="http://schemas.microsoft.com/office/drawing/2014/main" id="{99480297-EE7D-3B13-FAA4-24B3BCE4F75E}"/>
                  </a:ext>
                </a:extLst>
              </p:cNvPr>
              <p:cNvSpPr/>
              <p:nvPr/>
            </p:nvSpPr>
            <p:spPr>
              <a:xfrm>
                <a:off x="6361487" y="4313539"/>
                <a:ext cx="805244" cy="496570"/>
              </a:xfrm>
              <a:custGeom>
                <a:avLst/>
                <a:gdLst/>
                <a:ahLst/>
                <a:cxnLst/>
                <a:rect l="l" t="t" r="r" b="b"/>
                <a:pathLst>
                  <a:path w="25915" h="15981" extrusionOk="0">
                    <a:moveTo>
                      <a:pt x="1" y="1"/>
                    </a:moveTo>
                    <a:lnTo>
                      <a:pt x="2405" y="15981"/>
                    </a:lnTo>
                    <a:lnTo>
                      <a:pt x="23513" y="15981"/>
                    </a:lnTo>
                    <a:lnTo>
                      <a:pt x="2591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903;p42">
                <a:extLst>
                  <a:ext uri="{FF2B5EF4-FFF2-40B4-BE49-F238E27FC236}">
                    <a16:creationId xmlns:a16="http://schemas.microsoft.com/office/drawing/2014/main" id="{9D6C137C-4C9C-6A6E-0255-47CB0E49C5A1}"/>
                  </a:ext>
                </a:extLst>
              </p:cNvPr>
              <p:cNvSpPr/>
              <p:nvPr/>
            </p:nvSpPr>
            <p:spPr>
              <a:xfrm>
                <a:off x="6354993" y="4307387"/>
                <a:ext cx="818263" cy="508968"/>
              </a:xfrm>
              <a:custGeom>
                <a:avLst/>
                <a:gdLst/>
                <a:ahLst/>
                <a:cxnLst/>
                <a:rect l="l" t="t" r="r" b="b"/>
                <a:pathLst>
                  <a:path w="26334" h="16380" extrusionOk="0">
                    <a:moveTo>
                      <a:pt x="25890" y="405"/>
                    </a:moveTo>
                    <a:lnTo>
                      <a:pt x="23546" y="15975"/>
                    </a:lnTo>
                    <a:lnTo>
                      <a:pt x="2787" y="15975"/>
                    </a:lnTo>
                    <a:lnTo>
                      <a:pt x="447" y="405"/>
                    </a:lnTo>
                    <a:close/>
                    <a:moveTo>
                      <a:pt x="210" y="1"/>
                    </a:moveTo>
                    <a:cubicBezTo>
                      <a:pt x="151" y="1"/>
                      <a:pt x="95" y="23"/>
                      <a:pt x="56" y="70"/>
                    </a:cubicBezTo>
                    <a:cubicBezTo>
                      <a:pt x="23" y="112"/>
                      <a:pt x="0" y="171"/>
                      <a:pt x="12" y="229"/>
                    </a:cubicBezTo>
                    <a:lnTo>
                      <a:pt x="2414" y="16206"/>
                    </a:lnTo>
                    <a:cubicBezTo>
                      <a:pt x="2427" y="16307"/>
                      <a:pt x="2511" y="16379"/>
                      <a:pt x="2614" y="16379"/>
                    </a:cubicBezTo>
                    <a:lnTo>
                      <a:pt x="23722" y="16379"/>
                    </a:lnTo>
                    <a:cubicBezTo>
                      <a:pt x="23822" y="16379"/>
                      <a:pt x="23906" y="16307"/>
                      <a:pt x="23920" y="16206"/>
                    </a:cubicBezTo>
                    <a:lnTo>
                      <a:pt x="26322" y="229"/>
                    </a:lnTo>
                    <a:cubicBezTo>
                      <a:pt x="26333" y="174"/>
                      <a:pt x="26316" y="115"/>
                      <a:pt x="26277" y="70"/>
                    </a:cubicBezTo>
                    <a:cubicBezTo>
                      <a:pt x="26238" y="23"/>
                      <a:pt x="26183" y="1"/>
                      <a:pt x="261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4;p42">
                <a:extLst>
                  <a:ext uri="{FF2B5EF4-FFF2-40B4-BE49-F238E27FC236}">
                    <a16:creationId xmlns:a16="http://schemas.microsoft.com/office/drawing/2014/main" id="{E2765273-CF70-F0D5-16E2-EF6A763C5D62}"/>
                  </a:ext>
                </a:extLst>
              </p:cNvPr>
              <p:cNvSpPr/>
              <p:nvPr/>
            </p:nvSpPr>
            <p:spPr>
              <a:xfrm>
                <a:off x="6675283" y="4476853"/>
                <a:ext cx="190133" cy="183017"/>
              </a:xfrm>
              <a:custGeom>
                <a:avLst/>
                <a:gdLst/>
                <a:ahLst/>
                <a:cxnLst/>
                <a:rect l="l" t="t" r="r" b="b"/>
                <a:pathLst>
                  <a:path w="6119" h="5890" extrusionOk="0">
                    <a:moveTo>
                      <a:pt x="3055" y="1"/>
                    </a:moveTo>
                    <a:cubicBezTo>
                      <a:pt x="2634" y="1"/>
                      <a:pt x="2545" y="1608"/>
                      <a:pt x="2545" y="1608"/>
                    </a:cubicBezTo>
                    <a:cubicBezTo>
                      <a:pt x="2545" y="1608"/>
                      <a:pt x="1657" y="671"/>
                      <a:pt x="1239" y="671"/>
                    </a:cubicBezTo>
                    <a:cubicBezTo>
                      <a:pt x="1190" y="671"/>
                      <a:pt x="1148" y="683"/>
                      <a:pt x="1114" y="712"/>
                    </a:cubicBezTo>
                    <a:cubicBezTo>
                      <a:pt x="790" y="983"/>
                      <a:pt x="1750" y="2277"/>
                      <a:pt x="1750" y="2277"/>
                    </a:cubicBezTo>
                    <a:cubicBezTo>
                      <a:pt x="1750" y="2277"/>
                      <a:pt x="1396" y="2236"/>
                      <a:pt x="1014" y="2236"/>
                    </a:cubicBezTo>
                    <a:cubicBezTo>
                      <a:pt x="583" y="2236"/>
                      <a:pt x="114" y="2288"/>
                      <a:pt x="76" y="2509"/>
                    </a:cubicBezTo>
                    <a:cubicBezTo>
                      <a:pt x="1" y="2922"/>
                      <a:pt x="1569" y="3295"/>
                      <a:pt x="1569" y="3295"/>
                    </a:cubicBezTo>
                    <a:cubicBezTo>
                      <a:pt x="1569" y="3295"/>
                      <a:pt x="221" y="4183"/>
                      <a:pt x="433" y="4548"/>
                    </a:cubicBezTo>
                    <a:cubicBezTo>
                      <a:pt x="476" y="4621"/>
                      <a:pt x="569" y="4650"/>
                      <a:pt x="690" y="4650"/>
                    </a:cubicBezTo>
                    <a:cubicBezTo>
                      <a:pt x="1169" y="4650"/>
                      <a:pt x="2087" y="4191"/>
                      <a:pt x="2087" y="4191"/>
                    </a:cubicBezTo>
                    <a:lnTo>
                      <a:pt x="2087" y="4191"/>
                    </a:lnTo>
                    <a:cubicBezTo>
                      <a:pt x="2087" y="4191"/>
                      <a:pt x="1627" y="5734"/>
                      <a:pt x="2023" y="5879"/>
                    </a:cubicBezTo>
                    <a:cubicBezTo>
                      <a:pt x="2042" y="5886"/>
                      <a:pt x="2062" y="5889"/>
                      <a:pt x="2082" y="5889"/>
                    </a:cubicBezTo>
                    <a:cubicBezTo>
                      <a:pt x="2482" y="5889"/>
                      <a:pt x="3061" y="4548"/>
                      <a:pt x="3061" y="4548"/>
                    </a:cubicBezTo>
                    <a:cubicBezTo>
                      <a:pt x="3061" y="4548"/>
                      <a:pt x="3638" y="5889"/>
                      <a:pt x="4038" y="5889"/>
                    </a:cubicBezTo>
                    <a:cubicBezTo>
                      <a:pt x="4058" y="5889"/>
                      <a:pt x="4077" y="5886"/>
                      <a:pt x="4096" y="5879"/>
                    </a:cubicBezTo>
                    <a:cubicBezTo>
                      <a:pt x="4492" y="5734"/>
                      <a:pt x="4032" y="4191"/>
                      <a:pt x="4032" y="4191"/>
                    </a:cubicBezTo>
                    <a:lnTo>
                      <a:pt x="4032" y="4191"/>
                    </a:lnTo>
                    <a:cubicBezTo>
                      <a:pt x="4032" y="4191"/>
                      <a:pt x="4949" y="4651"/>
                      <a:pt x="5428" y="4651"/>
                    </a:cubicBezTo>
                    <a:cubicBezTo>
                      <a:pt x="5550" y="4651"/>
                      <a:pt x="5643" y="4622"/>
                      <a:pt x="5686" y="4548"/>
                    </a:cubicBezTo>
                    <a:cubicBezTo>
                      <a:pt x="5895" y="4183"/>
                      <a:pt x="4551" y="3295"/>
                      <a:pt x="4551" y="3295"/>
                    </a:cubicBezTo>
                    <a:cubicBezTo>
                      <a:pt x="4551" y="3295"/>
                      <a:pt x="6119" y="2922"/>
                      <a:pt x="6046" y="2509"/>
                    </a:cubicBezTo>
                    <a:cubicBezTo>
                      <a:pt x="6006" y="2288"/>
                      <a:pt x="5538" y="2236"/>
                      <a:pt x="5107" y="2236"/>
                    </a:cubicBezTo>
                    <a:cubicBezTo>
                      <a:pt x="4725" y="2236"/>
                      <a:pt x="4372" y="2277"/>
                      <a:pt x="4372" y="2277"/>
                    </a:cubicBezTo>
                    <a:cubicBezTo>
                      <a:pt x="4372" y="2277"/>
                      <a:pt x="5329" y="983"/>
                      <a:pt x="5006" y="712"/>
                    </a:cubicBezTo>
                    <a:cubicBezTo>
                      <a:pt x="4971" y="683"/>
                      <a:pt x="4929" y="670"/>
                      <a:pt x="4879" y="670"/>
                    </a:cubicBezTo>
                    <a:cubicBezTo>
                      <a:pt x="4461" y="670"/>
                      <a:pt x="3574" y="1608"/>
                      <a:pt x="3574" y="1608"/>
                    </a:cubicBezTo>
                    <a:cubicBezTo>
                      <a:pt x="3574" y="1608"/>
                      <a:pt x="3480" y="1"/>
                      <a:pt x="30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5;p42">
                <a:extLst>
                  <a:ext uri="{FF2B5EF4-FFF2-40B4-BE49-F238E27FC236}">
                    <a16:creationId xmlns:a16="http://schemas.microsoft.com/office/drawing/2014/main" id="{9922CE12-7F87-5D37-ADC2-C3FD8E21EDBF}"/>
                  </a:ext>
                </a:extLst>
              </p:cNvPr>
              <p:cNvSpPr/>
              <p:nvPr/>
            </p:nvSpPr>
            <p:spPr>
              <a:xfrm>
                <a:off x="6668789" y="4470701"/>
                <a:ext cx="202686" cy="195601"/>
              </a:xfrm>
              <a:custGeom>
                <a:avLst/>
                <a:gdLst/>
                <a:ahLst/>
                <a:cxnLst/>
                <a:rect l="l" t="t" r="r" b="b"/>
                <a:pathLst>
                  <a:path w="6523" h="6295" extrusionOk="0">
                    <a:moveTo>
                      <a:pt x="3259" y="411"/>
                    </a:moveTo>
                    <a:cubicBezTo>
                      <a:pt x="3387" y="522"/>
                      <a:pt x="3538" y="1175"/>
                      <a:pt x="3577" y="1822"/>
                    </a:cubicBezTo>
                    <a:cubicBezTo>
                      <a:pt x="3580" y="1903"/>
                      <a:pt x="3633" y="1973"/>
                      <a:pt x="3708" y="2001"/>
                    </a:cubicBezTo>
                    <a:cubicBezTo>
                      <a:pt x="3731" y="2008"/>
                      <a:pt x="3755" y="2012"/>
                      <a:pt x="3778" y="2012"/>
                    </a:cubicBezTo>
                    <a:cubicBezTo>
                      <a:pt x="3833" y="2012"/>
                      <a:pt x="3886" y="1991"/>
                      <a:pt x="3926" y="1948"/>
                    </a:cubicBezTo>
                    <a:cubicBezTo>
                      <a:pt x="4375" y="1479"/>
                      <a:pt x="4905" y="1072"/>
                      <a:pt x="5075" y="1072"/>
                    </a:cubicBezTo>
                    <a:cubicBezTo>
                      <a:pt x="5103" y="1242"/>
                      <a:pt x="4796" y="1833"/>
                      <a:pt x="4408" y="2358"/>
                    </a:cubicBezTo>
                    <a:cubicBezTo>
                      <a:pt x="4361" y="2419"/>
                      <a:pt x="4353" y="2506"/>
                      <a:pt x="4394" y="2576"/>
                    </a:cubicBezTo>
                    <a:cubicBezTo>
                      <a:pt x="4432" y="2638"/>
                      <a:pt x="4498" y="2678"/>
                      <a:pt x="4569" y="2678"/>
                    </a:cubicBezTo>
                    <a:cubicBezTo>
                      <a:pt x="4578" y="2678"/>
                      <a:pt x="4586" y="2677"/>
                      <a:pt x="4595" y="2676"/>
                    </a:cubicBezTo>
                    <a:cubicBezTo>
                      <a:pt x="4832" y="2649"/>
                      <a:pt x="5073" y="2637"/>
                      <a:pt x="5288" y="2637"/>
                    </a:cubicBezTo>
                    <a:cubicBezTo>
                      <a:pt x="5659" y="2637"/>
                      <a:pt x="5956" y="2674"/>
                      <a:pt x="6038" y="2743"/>
                    </a:cubicBezTo>
                    <a:cubicBezTo>
                      <a:pt x="5951" y="2885"/>
                      <a:pt x="5335" y="3147"/>
                      <a:pt x="4701" y="3298"/>
                    </a:cubicBezTo>
                    <a:cubicBezTo>
                      <a:pt x="4626" y="3315"/>
                      <a:pt x="4565" y="3379"/>
                      <a:pt x="4551" y="3457"/>
                    </a:cubicBezTo>
                    <a:cubicBezTo>
                      <a:pt x="4539" y="3538"/>
                      <a:pt x="4573" y="3619"/>
                      <a:pt x="4640" y="3664"/>
                    </a:cubicBezTo>
                    <a:cubicBezTo>
                      <a:pt x="5184" y="4023"/>
                      <a:pt x="5672" y="4475"/>
                      <a:pt x="5703" y="4643"/>
                    </a:cubicBezTo>
                    <a:cubicBezTo>
                      <a:pt x="5685" y="4649"/>
                      <a:pt x="5661" y="4652"/>
                      <a:pt x="5631" y="4652"/>
                    </a:cubicBezTo>
                    <a:cubicBezTo>
                      <a:pt x="5402" y="4652"/>
                      <a:pt x="4841" y="4467"/>
                      <a:pt x="4325" y="4210"/>
                    </a:cubicBezTo>
                    <a:cubicBezTo>
                      <a:pt x="4297" y="4198"/>
                      <a:pt x="4268" y="4191"/>
                      <a:pt x="4238" y="4191"/>
                    </a:cubicBezTo>
                    <a:cubicBezTo>
                      <a:pt x="4190" y="4191"/>
                      <a:pt x="4142" y="4208"/>
                      <a:pt x="4104" y="4241"/>
                    </a:cubicBezTo>
                    <a:cubicBezTo>
                      <a:pt x="4046" y="4291"/>
                      <a:pt x="4018" y="4375"/>
                      <a:pt x="4043" y="4453"/>
                    </a:cubicBezTo>
                    <a:cubicBezTo>
                      <a:pt x="4227" y="5078"/>
                      <a:pt x="4311" y="5739"/>
                      <a:pt x="4227" y="5887"/>
                    </a:cubicBezTo>
                    <a:cubicBezTo>
                      <a:pt x="4068" y="5826"/>
                      <a:pt x="3705" y="5265"/>
                      <a:pt x="3446" y="4668"/>
                    </a:cubicBezTo>
                    <a:cubicBezTo>
                      <a:pt x="3415" y="4595"/>
                      <a:pt x="3343" y="4548"/>
                      <a:pt x="3262" y="4548"/>
                    </a:cubicBezTo>
                    <a:cubicBezTo>
                      <a:pt x="3181" y="4548"/>
                      <a:pt x="3108" y="4595"/>
                      <a:pt x="3078" y="4668"/>
                    </a:cubicBezTo>
                    <a:cubicBezTo>
                      <a:pt x="2818" y="5265"/>
                      <a:pt x="2453" y="5826"/>
                      <a:pt x="2296" y="5887"/>
                    </a:cubicBezTo>
                    <a:cubicBezTo>
                      <a:pt x="2213" y="5739"/>
                      <a:pt x="2296" y="5078"/>
                      <a:pt x="2481" y="4453"/>
                    </a:cubicBezTo>
                    <a:cubicBezTo>
                      <a:pt x="2506" y="4375"/>
                      <a:pt x="2481" y="4291"/>
                      <a:pt x="2419" y="4241"/>
                    </a:cubicBezTo>
                    <a:cubicBezTo>
                      <a:pt x="2383" y="4208"/>
                      <a:pt x="2335" y="4191"/>
                      <a:pt x="2288" y="4191"/>
                    </a:cubicBezTo>
                    <a:cubicBezTo>
                      <a:pt x="2257" y="4191"/>
                      <a:pt x="2227" y="4199"/>
                      <a:pt x="2190" y="4210"/>
                    </a:cubicBezTo>
                    <a:cubicBezTo>
                      <a:pt x="1679" y="4470"/>
                      <a:pt x="1118" y="4652"/>
                      <a:pt x="887" y="4652"/>
                    </a:cubicBezTo>
                    <a:cubicBezTo>
                      <a:pt x="857" y="4652"/>
                      <a:pt x="833" y="4649"/>
                      <a:pt x="815" y="4643"/>
                    </a:cubicBezTo>
                    <a:cubicBezTo>
                      <a:pt x="846" y="4475"/>
                      <a:pt x="1337" y="4023"/>
                      <a:pt x="1878" y="3664"/>
                    </a:cubicBezTo>
                    <a:cubicBezTo>
                      <a:pt x="1945" y="3619"/>
                      <a:pt x="1978" y="3538"/>
                      <a:pt x="1964" y="3457"/>
                    </a:cubicBezTo>
                    <a:cubicBezTo>
                      <a:pt x="1953" y="3382"/>
                      <a:pt x="1892" y="3315"/>
                      <a:pt x="1814" y="3298"/>
                    </a:cubicBezTo>
                    <a:cubicBezTo>
                      <a:pt x="1181" y="3147"/>
                      <a:pt x="567" y="2891"/>
                      <a:pt x="480" y="2743"/>
                    </a:cubicBezTo>
                    <a:cubicBezTo>
                      <a:pt x="562" y="2675"/>
                      <a:pt x="863" y="2637"/>
                      <a:pt x="1238" y="2637"/>
                    </a:cubicBezTo>
                    <a:cubicBezTo>
                      <a:pt x="1452" y="2637"/>
                      <a:pt x="1689" y="2650"/>
                      <a:pt x="1923" y="2676"/>
                    </a:cubicBezTo>
                    <a:cubicBezTo>
                      <a:pt x="1930" y="2677"/>
                      <a:pt x="1937" y="2677"/>
                      <a:pt x="1944" y="2677"/>
                    </a:cubicBezTo>
                    <a:cubicBezTo>
                      <a:pt x="2017" y="2677"/>
                      <a:pt x="2083" y="2639"/>
                      <a:pt x="2121" y="2576"/>
                    </a:cubicBezTo>
                    <a:cubicBezTo>
                      <a:pt x="2160" y="2506"/>
                      <a:pt x="2157" y="2419"/>
                      <a:pt x="2107" y="2358"/>
                    </a:cubicBezTo>
                    <a:cubicBezTo>
                      <a:pt x="1716" y="1836"/>
                      <a:pt x="1412" y="1242"/>
                      <a:pt x="1443" y="1072"/>
                    </a:cubicBezTo>
                    <a:cubicBezTo>
                      <a:pt x="1613" y="1072"/>
                      <a:pt x="2146" y="1479"/>
                      <a:pt x="2592" y="1948"/>
                    </a:cubicBezTo>
                    <a:cubicBezTo>
                      <a:pt x="2631" y="1991"/>
                      <a:pt x="2685" y="2013"/>
                      <a:pt x="2739" y="2013"/>
                    </a:cubicBezTo>
                    <a:cubicBezTo>
                      <a:pt x="2762" y="2013"/>
                      <a:pt x="2785" y="2009"/>
                      <a:pt x="2807" y="2001"/>
                    </a:cubicBezTo>
                    <a:cubicBezTo>
                      <a:pt x="2885" y="1973"/>
                      <a:pt x="2935" y="1903"/>
                      <a:pt x="2941" y="1822"/>
                    </a:cubicBezTo>
                    <a:cubicBezTo>
                      <a:pt x="2980" y="1175"/>
                      <a:pt x="3131" y="519"/>
                      <a:pt x="3259" y="411"/>
                    </a:cubicBezTo>
                    <a:close/>
                    <a:moveTo>
                      <a:pt x="3262" y="1"/>
                    </a:moveTo>
                    <a:cubicBezTo>
                      <a:pt x="2832" y="1"/>
                      <a:pt x="2651" y="726"/>
                      <a:pt x="2578" y="1359"/>
                    </a:cubicBezTo>
                    <a:cubicBezTo>
                      <a:pt x="2210" y="1018"/>
                      <a:pt x="1760" y="671"/>
                      <a:pt x="1426" y="671"/>
                    </a:cubicBezTo>
                    <a:cubicBezTo>
                      <a:pt x="1334" y="671"/>
                      <a:pt x="1251" y="697"/>
                      <a:pt x="1181" y="757"/>
                    </a:cubicBezTo>
                    <a:cubicBezTo>
                      <a:pt x="851" y="1033"/>
                      <a:pt x="1181" y="1705"/>
                      <a:pt x="1532" y="2238"/>
                    </a:cubicBezTo>
                    <a:cubicBezTo>
                      <a:pt x="1430" y="2233"/>
                      <a:pt x="1326" y="2229"/>
                      <a:pt x="1222" y="2229"/>
                    </a:cubicBezTo>
                    <a:cubicBezTo>
                      <a:pt x="676" y="2229"/>
                      <a:pt x="137" y="2319"/>
                      <a:pt x="76" y="2673"/>
                    </a:cubicBezTo>
                    <a:cubicBezTo>
                      <a:pt x="0" y="3100"/>
                      <a:pt x="684" y="3399"/>
                      <a:pt x="1295" y="3585"/>
                    </a:cubicBezTo>
                    <a:cubicBezTo>
                      <a:pt x="782" y="3965"/>
                      <a:pt x="246" y="4484"/>
                      <a:pt x="458" y="4855"/>
                    </a:cubicBezTo>
                    <a:cubicBezTo>
                      <a:pt x="543" y="4998"/>
                      <a:pt x="704" y="5055"/>
                      <a:pt x="903" y="5055"/>
                    </a:cubicBezTo>
                    <a:cubicBezTo>
                      <a:pt x="1215" y="5055"/>
                      <a:pt x="1621" y="4918"/>
                      <a:pt x="1978" y="4763"/>
                    </a:cubicBezTo>
                    <a:lnTo>
                      <a:pt x="1978" y="4763"/>
                    </a:lnTo>
                    <a:cubicBezTo>
                      <a:pt x="1836" y="5385"/>
                      <a:pt x="1755" y="6127"/>
                      <a:pt x="2157" y="6272"/>
                    </a:cubicBezTo>
                    <a:cubicBezTo>
                      <a:pt x="2196" y="6286"/>
                      <a:pt x="2238" y="6294"/>
                      <a:pt x="2280" y="6294"/>
                    </a:cubicBezTo>
                    <a:cubicBezTo>
                      <a:pt x="2642" y="6294"/>
                      <a:pt x="3008" y="5739"/>
                      <a:pt x="3262" y="5226"/>
                    </a:cubicBezTo>
                    <a:cubicBezTo>
                      <a:pt x="3520" y="5740"/>
                      <a:pt x="3884" y="6294"/>
                      <a:pt x="4245" y="6294"/>
                    </a:cubicBezTo>
                    <a:cubicBezTo>
                      <a:pt x="4285" y="6294"/>
                      <a:pt x="4326" y="6287"/>
                      <a:pt x="4366" y="6272"/>
                    </a:cubicBezTo>
                    <a:cubicBezTo>
                      <a:pt x="4771" y="6127"/>
                      <a:pt x="4693" y="5385"/>
                      <a:pt x="4545" y="4763"/>
                    </a:cubicBezTo>
                    <a:lnTo>
                      <a:pt x="4545" y="4763"/>
                    </a:lnTo>
                    <a:cubicBezTo>
                      <a:pt x="4903" y="4916"/>
                      <a:pt x="5312" y="5054"/>
                      <a:pt x="5624" y="5054"/>
                    </a:cubicBezTo>
                    <a:cubicBezTo>
                      <a:pt x="5823" y="5054"/>
                      <a:pt x="5983" y="4998"/>
                      <a:pt x="6065" y="4855"/>
                    </a:cubicBezTo>
                    <a:cubicBezTo>
                      <a:pt x="6277" y="4484"/>
                      <a:pt x="5742" y="3965"/>
                      <a:pt x="5228" y="3585"/>
                    </a:cubicBezTo>
                    <a:cubicBezTo>
                      <a:pt x="5839" y="3399"/>
                      <a:pt x="6523" y="3097"/>
                      <a:pt x="6450" y="2673"/>
                    </a:cubicBezTo>
                    <a:cubicBezTo>
                      <a:pt x="6388" y="2323"/>
                      <a:pt x="5863" y="2227"/>
                      <a:pt x="5321" y="2227"/>
                    </a:cubicBezTo>
                    <a:cubicBezTo>
                      <a:pt x="5211" y="2227"/>
                      <a:pt x="5099" y="2231"/>
                      <a:pt x="4991" y="2238"/>
                    </a:cubicBezTo>
                    <a:cubicBezTo>
                      <a:pt x="5340" y="1705"/>
                      <a:pt x="5672" y="1033"/>
                      <a:pt x="5343" y="757"/>
                    </a:cubicBezTo>
                    <a:cubicBezTo>
                      <a:pt x="5272" y="697"/>
                      <a:pt x="5189" y="671"/>
                      <a:pt x="5096" y="671"/>
                    </a:cubicBezTo>
                    <a:cubicBezTo>
                      <a:pt x="4760" y="671"/>
                      <a:pt x="4308" y="1016"/>
                      <a:pt x="3945" y="1359"/>
                    </a:cubicBezTo>
                    <a:cubicBezTo>
                      <a:pt x="3870" y="726"/>
                      <a:pt x="3691" y="1"/>
                      <a:pt x="326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4" name="TextBox 173">
            <a:hlinkClick r:id="" action="ppaction://noaction" highlightClick="1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9F28B674-0919-27AB-0F31-FFE67376FA86}"/>
              </a:ext>
            </a:extLst>
          </p:cNvPr>
          <p:cNvSpPr txBox="1"/>
          <p:nvPr/>
        </p:nvSpPr>
        <p:spPr>
          <a:xfrm>
            <a:off x="-661729" y="3677526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u="sng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</a:hlinkClick>
              </a:rPr>
              <a:t>Good morning</a:t>
            </a:r>
            <a:endParaRPr lang="en-US" sz="2800" u="sng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DE5D5D62-E05F-DA6E-AF4C-A1E6CDFBE42F}"/>
              </a:ext>
            </a:extLst>
          </p:cNvPr>
          <p:cNvSpPr txBox="1"/>
          <p:nvPr/>
        </p:nvSpPr>
        <p:spPr>
          <a:xfrm>
            <a:off x="2244186" y="3633485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u="sng" dirty="0">
                <a:ln w="0"/>
                <a:solidFill>
                  <a:schemeClr val="bg2">
                    <a:lumMod val="5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4" name="bomb.wav"/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Good afternoon</a:t>
            </a:r>
            <a:endParaRPr lang="en-US" sz="2800" u="sng" dirty="0">
              <a:ln w="0"/>
              <a:solidFill>
                <a:schemeClr val="bg2">
                  <a:lumMod val="50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sp>
        <p:nvSpPr>
          <p:cNvPr id="177" name="TextBox 176">
            <a:hlinkClick r:id="" action="ppaction://noaction">
              <a:snd r:embed="rId3" name="applause.wav"/>
            </a:hlinkClick>
            <a:extLst>
              <a:ext uri="{FF2B5EF4-FFF2-40B4-BE49-F238E27FC236}">
                <a16:creationId xmlns:a16="http://schemas.microsoft.com/office/drawing/2014/main" id="{E54DC811-478F-3358-FA46-79E6D61F7117}"/>
              </a:ext>
            </a:extLst>
          </p:cNvPr>
          <p:cNvSpPr txBox="1"/>
          <p:nvPr/>
        </p:nvSpPr>
        <p:spPr>
          <a:xfrm>
            <a:off x="5376249" y="3686057"/>
            <a:ext cx="460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accent4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  <a:hlinkClick r:id="" action="ppaction://noaction">
                  <a:snd r:embed="rId3" name="applause.wav"/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Good night</a:t>
            </a:r>
            <a:endParaRPr lang="en-US" sz="2800" dirty="0">
              <a:ln w="0"/>
              <a:solidFill>
                <a:schemeClr val="accent4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pic>
        <p:nvPicPr>
          <p:cNvPr id="171" name="Picture 170">
            <a:extLst>
              <a:ext uri="{FF2B5EF4-FFF2-40B4-BE49-F238E27FC236}">
                <a16:creationId xmlns:a16="http://schemas.microsoft.com/office/drawing/2014/main" id="{A98A5951-E75E-C263-4524-271655C6AE1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86226" y="284464"/>
            <a:ext cx="3429000" cy="2997200"/>
          </a:xfrm>
          <a:prstGeom prst="rect">
            <a:avLst/>
          </a:prstGeom>
        </p:spPr>
      </p:pic>
      <p:sp>
        <p:nvSpPr>
          <p:cNvPr id="172" name="Up Arrow 171">
            <a:hlinkClick r:id="rId6" action="ppaction://hlinksldjump"/>
            <a:extLst>
              <a:ext uri="{FF2B5EF4-FFF2-40B4-BE49-F238E27FC236}">
                <a16:creationId xmlns:a16="http://schemas.microsoft.com/office/drawing/2014/main" id="{47819C44-7780-C926-D1E6-50EC999A3688}"/>
              </a:ext>
            </a:extLst>
          </p:cNvPr>
          <p:cNvSpPr/>
          <p:nvPr/>
        </p:nvSpPr>
        <p:spPr>
          <a:xfrm>
            <a:off x="454092" y="1880591"/>
            <a:ext cx="487578" cy="665333"/>
          </a:xfrm>
          <a:prstGeom prst="upArrow">
            <a:avLst/>
          </a:prstGeom>
          <a:solidFill>
            <a:srgbClr val="FFCB51"/>
          </a:solidFill>
          <a:ln w="3175">
            <a:solidFill>
              <a:srgbClr val="FF817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</p:spTree>
    <p:extLst>
      <p:ext uri="{BB962C8B-B14F-4D97-AF65-F5344CB8AC3E}">
        <p14:creationId xmlns:p14="http://schemas.microsoft.com/office/powerpoint/2010/main" val="1109788247"/>
      </p:ext>
    </p:extLst>
  </p:cSld>
  <p:clrMapOvr>
    <a:masterClrMapping/>
  </p:clrMapOvr>
</p:sld>
</file>

<file path=ppt/theme/theme1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7783</TotalTime>
  <Words>648</Words>
  <Application>Microsoft Office PowerPoint</Application>
  <PresentationFormat>On-screen Show (16:9)</PresentationFormat>
  <Paragraphs>177</Paragraphs>
  <Slides>53</Slides>
  <Notes>19</Notes>
  <HiddenSlides>0</HiddenSlides>
  <MMClips>6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53</vt:i4>
      </vt:variant>
    </vt:vector>
  </HeadingPairs>
  <TitlesOfParts>
    <vt:vector size="54" baseType="lpstr">
      <vt:lpstr>Cute Emojis Pack for Students by Slidesgo</vt:lpstr>
      <vt:lpstr> We can 2</vt:lpstr>
      <vt:lpstr>PowerPoint Presentation</vt:lpstr>
      <vt:lpstr>PowerPoint Presentation</vt:lpstr>
      <vt:lpstr>Class rules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Cute Emojis Pack for Students</dc:title>
  <cp:lastModifiedBy>اقبال معيي الشمري</cp:lastModifiedBy>
  <cp:revision>27</cp:revision>
  <dcterms:modified xsi:type="dcterms:W3CDTF">2023-12-22T09:25:29Z</dcterms:modified>
</cp:coreProperties>
</file>