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40" r:id="rId5"/>
    <p:sldId id="356" r:id="rId6"/>
    <p:sldId id="259" r:id="rId7"/>
    <p:sldId id="416" r:id="rId8"/>
    <p:sldId id="401" r:id="rId9"/>
    <p:sldId id="400" r:id="rId10"/>
    <p:sldId id="334" r:id="rId11"/>
    <p:sldId id="413" r:id="rId12"/>
    <p:sldId id="414" r:id="rId13"/>
    <p:sldId id="415" r:id="rId14"/>
    <p:sldId id="411" r:id="rId15"/>
    <p:sldId id="402" r:id="rId16"/>
    <p:sldId id="412" r:id="rId17"/>
    <p:sldId id="417" r:id="rId18"/>
    <p:sldId id="418" r:id="rId19"/>
    <p:sldId id="339" r:id="rId20"/>
    <p:sldId id="331" r:id="rId21"/>
    <p:sldId id="404" r:id="rId22"/>
    <p:sldId id="403" r:id="rId23"/>
    <p:sldId id="407" r:id="rId24"/>
    <p:sldId id="408" r:id="rId25"/>
    <p:sldId id="410" r:id="rId26"/>
    <p:sldId id="335" r:id="rId27"/>
    <p:sldId id="406" r:id="rId28"/>
    <p:sldId id="409" r:id="rId29"/>
    <p:sldId id="300" r:id="rId30"/>
    <p:sldId id="328" r:id="rId31"/>
    <p:sldId id="330" r:id="rId32"/>
    <p:sldId id="287" r:id="rId33"/>
    <p:sldId id="271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6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" Target="../slides/slide30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29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" Target="../slides/slide30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" Target="../slides/slide30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29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29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" Target="../slides/slide30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slide" Target="../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No , they are not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they are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No , it is not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it is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Yes , it is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they are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Yes , they are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it is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Yes ,they are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it is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 custLinFactNeighborY="21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No , it is not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it is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 custLinFactNeighborX="24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Yes ,it is.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Yes , they are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6A56DE-C824-4D49-B390-6C62C067B8A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088988-744B-421C-A1E7-F944706C5D97}">
      <dgm:prSet phldrT="[Text]"/>
      <dgm:spPr/>
      <dgm:t>
        <a:bodyPr/>
        <a:lstStyle/>
        <a:p>
          <a:r>
            <a:rPr lang="en-US" dirty="0" smtClean="0"/>
            <a:t>Yes , it is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A8FB7CD-7073-4382-AF27-B7A819B2DD9E}" type="parTrans" cxnId="{0B1F5CD6-F048-4243-99B8-FCCDD8E46AE9}">
      <dgm:prSet/>
      <dgm:spPr/>
      <dgm:t>
        <a:bodyPr/>
        <a:lstStyle/>
        <a:p>
          <a:endParaRPr lang="en-US"/>
        </a:p>
      </dgm:t>
    </dgm:pt>
    <dgm:pt modelId="{DC983D36-D6B1-4329-B777-9FC72C98A75A}" type="sibTrans" cxnId="{0B1F5CD6-F048-4243-99B8-FCCDD8E46AE9}">
      <dgm:prSet/>
      <dgm:spPr/>
      <dgm:t>
        <a:bodyPr/>
        <a:lstStyle/>
        <a:p>
          <a:endParaRPr lang="en-US"/>
        </a:p>
      </dgm:t>
    </dgm:pt>
    <dgm:pt modelId="{CF936AC5-18D8-4360-B091-A2C13EBFB2D1}">
      <dgm:prSet phldrT="[Text]"/>
      <dgm:spPr/>
      <dgm:t>
        <a:bodyPr/>
        <a:lstStyle/>
        <a:p>
          <a:r>
            <a:rPr lang="en-US" dirty="0" smtClean="0"/>
            <a:t>No , it is not 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4AFDF34-0195-478A-B165-F237E157A433}" type="parTrans" cxnId="{5E4EE87B-C84B-4FE9-80A7-8B1FC194A129}">
      <dgm:prSet/>
      <dgm:spPr/>
      <dgm:t>
        <a:bodyPr/>
        <a:lstStyle/>
        <a:p>
          <a:endParaRPr lang="en-US"/>
        </a:p>
      </dgm:t>
    </dgm:pt>
    <dgm:pt modelId="{6AC21619-6E4E-40E0-AFF8-5A6250A2E7E3}" type="sibTrans" cxnId="{5E4EE87B-C84B-4FE9-80A7-8B1FC194A129}">
      <dgm:prSet/>
      <dgm:spPr/>
      <dgm:t>
        <a:bodyPr/>
        <a:lstStyle/>
        <a:p>
          <a:endParaRPr lang="en-US"/>
        </a:p>
      </dgm:t>
    </dgm:pt>
    <dgm:pt modelId="{D3CBC141-65B3-467A-8607-CE67FDFFCE5A}" type="pres">
      <dgm:prSet presAssocID="{F66A56DE-C824-4D49-B390-6C62C067B8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9B3856-E017-4F1B-B218-928CDD72F30C}" type="pres">
      <dgm:prSet presAssocID="{18088988-744B-421C-A1E7-F944706C5D97}" presName="parentLin" presStyleCnt="0"/>
      <dgm:spPr/>
    </dgm:pt>
    <dgm:pt modelId="{D448EB9F-6F70-4120-92B0-A88A0F0CCD9C}" type="pres">
      <dgm:prSet presAssocID="{18088988-744B-421C-A1E7-F944706C5D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71D5E3D-1A99-41D5-9291-5EBD4DE2BDC3}" type="pres">
      <dgm:prSet presAssocID="{18088988-744B-421C-A1E7-F944706C5D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CF852-902B-4F3A-8EB0-E1F1FC807701}" type="pres">
      <dgm:prSet presAssocID="{18088988-744B-421C-A1E7-F944706C5D97}" presName="negativeSpace" presStyleCnt="0"/>
      <dgm:spPr/>
    </dgm:pt>
    <dgm:pt modelId="{982ADBB5-FF42-46D0-B5C4-7C13419F89E2}" type="pres">
      <dgm:prSet presAssocID="{18088988-744B-421C-A1E7-F944706C5D97}" presName="childText" presStyleLbl="conFgAcc1" presStyleIdx="0" presStyleCnt="2">
        <dgm:presLayoutVars>
          <dgm:bulletEnabled val="1"/>
        </dgm:presLayoutVars>
      </dgm:prSet>
      <dgm:spPr/>
    </dgm:pt>
    <dgm:pt modelId="{3C0B81E8-BE33-47B1-BBB2-5948C08EF40D}" type="pres">
      <dgm:prSet presAssocID="{DC983D36-D6B1-4329-B777-9FC72C98A75A}" presName="spaceBetweenRectangles" presStyleCnt="0"/>
      <dgm:spPr/>
    </dgm:pt>
    <dgm:pt modelId="{CF441FB5-25CD-4E2E-A620-3A1E66D66A7D}" type="pres">
      <dgm:prSet presAssocID="{CF936AC5-18D8-4360-B091-A2C13EBFB2D1}" presName="parentLin" presStyleCnt="0"/>
      <dgm:spPr/>
    </dgm:pt>
    <dgm:pt modelId="{DEBFF7D1-E55B-4B5D-8F79-D38AAA7C4A88}" type="pres">
      <dgm:prSet presAssocID="{CF936AC5-18D8-4360-B091-A2C13EBFB2D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7D02218-7FAC-4467-9867-A2BCDB7A396C}" type="pres">
      <dgm:prSet presAssocID="{CF936AC5-18D8-4360-B091-A2C13EBFB2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19659-E93F-4CA6-9693-CEC9FE9B8EC2}" type="pres">
      <dgm:prSet presAssocID="{CF936AC5-18D8-4360-B091-A2C13EBFB2D1}" presName="negativeSpace" presStyleCnt="0"/>
      <dgm:spPr/>
    </dgm:pt>
    <dgm:pt modelId="{7FC833D5-6489-4C10-89B3-4929935FA6C1}" type="pres">
      <dgm:prSet presAssocID="{CF936AC5-18D8-4360-B091-A2C13EBFB2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36D2BF-3FDE-4E0D-BF9E-0FF491812538}" type="presOf" srcId="{CF936AC5-18D8-4360-B091-A2C13EBFB2D1}" destId="{37D02218-7FAC-4467-9867-A2BCDB7A396C}" srcOrd="1" destOrd="0" presId="urn:microsoft.com/office/officeart/2005/8/layout/list1"/>
    <dgm:cxn modelId="{606CD6FD-025F-4698-A4A6-6D14A84BA018}" type="presOf" srcId="{F66A56DE-C824-4D49-B390-6C62C067B8AE}" destId="{D3CBC141-65B3-467A-8607-CE67FDFFCE5A}" srcOrd="0" destOrd="0" presId="urn:microsoft.com/office/officeart/2005/8/layout/list1"/>
    <dgm:cxn modelId="{E79E2333-BF21-469A-B25E-4447B0A27057}" type="presOf" srcId="{18088988-744B-421C-A1E7-F944706C5D97}" destId="{671D5E3D-1A99-41D5-9291-5EBD4DE2BDC3}" srcOrd="1" destOrd="0" presId="urn:microsoft.com/office/officeart/2005/8/layout/list1"/>
    <dgm:cxn modelId="{0B1F5CD6-F048-4243-99B8-FCCDD8E46AE9}" srcId="{F66A56DE-C824-4D49-B390-6C62C067B8AE}" destId="{18088988-744B-421C-A1E7-F944706C5D97}" srcOrd="0" destOrd="0" parTransId="{BA8FB7CD-7073-4382-AF27-B7A819B2DD9E}" sibTransId="{DC983D36-D6B1-4329-B777-9FC72C98A75A}"/>
    <dgm:cxn modelId="{8819A76E-98EA-4916-B66A-CD2172E42A8F}" type="presOf" srcId="{18088988-744B-421C-A1E7-F944706C5D97}" destId="{D448EB9F-6F70-4120-92B0-A88A0F0CCD9C}" srcOrd="0" destOrd="0" presId="urn:microsoft.com/office/officeart/2005/8/layout/list1"/>
    <dgm:cxn modelId="{5E4EE87B-C84B-4FE9-80A7-8B1FC194A129}" srcId="{F66A56DE-C824-4D49-B390-6C62C067B8AE}" destId="{CF936AC5-18D8-4360-B091-A2C13EBFB2D1}" srcOrd="1" destOrd="0" parTransId="{D4AFDF34-0195-478A-B165-F237E157A433}" sibTransId="{6AC21619-6E4E-40E0-AFF8-5A6250A2E7E3}"/>
    <dgm:cxn modelId="{C7E99A3A-3AB4-4AA4-AC26-0B26779E201C}" type="presOf" srcId="{CF936AC5-18D8-4360-B091-A2C13EBFB2D1}" destId="{DEBFF7D1-E55B-4B5D-8F79-D38AAA7C4A88}" srcOrd="0" destOrd="0" presId="urn:microsoft.com/office/officeart/2005/8/layout/list1"/>
    <dgm:cxn modelId="{3C2D2644-D2B2-4B9A-887B-4B21BFAB9AD7}" type="presParOf" srcId="{D3CBC141-65B3-467A-8607-CE67FDFFCE5A}" destId="{3F9B3856-E017-4F1B-B218-928CDD72F30C}" srcOrd="0" destOrd="0" presId="urn:microsoft.com/office/officeart/2005/8/layout/list1"/>
    <dgm:cxn modelId="{4CD1D8D7-BA18-471C-8F01-1093EF556FA4}" type="presParOf" srcId="{3F9B3856-E017-4F1B-B218-928CDD72F30C}" destId="{D448EB9F-6F70-4120-92B0-A88A0F0CCD9C}" srcOrd="0" destOrd="0" presId="urn:microsoft.com/office/officeart/2005/8/layout/list1"/>
    <dgm:cxn modelId="{D21EDB1F-5CA0-4D1F-8036-DBFC785ADF84}" type="presParOf" srcId="{3F9B3856-E017-4F1B-B218-928CDD72F30C}" destId="{671D5E3D-1A99-41D5-9291-5EBD4DE2BDC3}" srcOrd="1" destOrd="0" presId="urn:microsoft.com/office/officeart/2005/8/layout/list1"/>
    <dgm:cxn modelId="{C0AF68AB-0BEF-4208-A9A5-C5096ADE9589}" type="presParOf" srcId="{D3CBC141-65B3-467A-8607-CE67FDFFCE5A}" destId="{7C2CF852-902B-4F3A-8EB0-E1F1FC807701}" srcOrd="1" destOrd="0" presId="urn:microsoft.com/office/officeart/2005/8/layout/list1"/>
    <dgm:cxn modelId="{2C135A7A-4FE9-46DB-92CE-3E420BB8033F}" type="presParOf" srcId="{D3CBC141-65B3-467A-8607-CE67FDFFCE5A}" destId="{982ADBB5-FF42-46D0-B5C4-7C13419F89E2}" srcOrd="2" destOrd="0" presId="urn:microsoft.com/office/officeart/2005/8/layout/list1"/>
    <dgm:cxn modelId="{8411E4DC-C8F1-4043-9946-4A80874C6DB5}" type="presParOf" srcId="{D3CBC141-65B3-467A-8607-CE67FDFFCE5A}" destId="{3C0B81E8-BE33-47B1-BBB2-5948C08EF40D}" srcOrd="3" destOrd="0" presId="urn:microsoft.com/office/officeart/2005/8/layout/list1"/>
    <dgm:cxn modelId="{9D1D333D-E971-4E12-9F22-F3B986F383FA}" type="presParOf" srcId="{D3CBC141-65B3-467A-8607-CE67FDFFCE5A}" destId="{CF441FB5-25CD-4E2E-A620-3A1E66D66A7D}" srcOrd="4" destOrd="0" presId="urn:microsoft.com/office/officeart/2005/8/layout/list1"/>
    <dgm:cxn modelId="{16AE78D5-2DAC-4A48-8CD0-9C519C977A20}" type="presParOf" srcId="{CF441FB5-25CD-4E2E-A620-3A1E66D66A7D}" destId="{DEBFF7D1-E55B-4B5D-8F79-D38AAA7C4A88}" srcOrd="0" destOrd="0" presId="urn:microsoft.com/office/officeart/2005/8/layout/list1"/>
    <dgm:cxn modelId="{D81317E6-415B-4C3D-AAA1-CDBF0E33D8C4}" type="presParOf" srcId="{CF441FB5-25CD-4E2E-A620-3A1E66D66A7D}" destId="{37D02218-7FAC-4467-9867-A2BCDB7A396C}" srcOrd="1" destOrd="0" presId="urn:microsoft.com/office/officeart/2005/8/layout/list1"/>
    <dgm:cxn modelId="{08559A68-2299-48C8-98B1-E3BEF018B730}" type="presParOf" srcId="{D3CBC141-65B3-467A-8607-CE67FDFFCE5A}" destId="{D8919659-E93F-4CA6-9693-CEC9FE9B8EC2}" srcOrd="5" destOrd="0" presId="urn:microsoft.com/office/officeart/2005/8/layout/list1"/>
    <dgm:cxn modelId="{D6BF2E1A-3521-47EB-BE13-09D37683E89D}" type="presParOf" srcId="{D3CBC141-65B3-467A-8607-CE67FDFFCE5A}" destId="{7FC833D5-6489-4C10-89B3-4929935FA6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No , they are not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they are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No , it is not .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.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they are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they are 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35894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,they are .</a:t>
          </a:r>
          <a:endParaRPr lang="en-US" sz="3100" kern="1200" dirty="0"/>
        </a:p>
      </dsp:txBody>
      <dsp:txXfrm>
        <a:off x="328988" y="80566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No , it is not .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91242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.</a:t>
          </a:r>
          <a:endParaRPr lang="en-US" sz="3100" kern="1200" dirty="0"/>
        </a:p>
      </dsp:txBody>
      <dsp:txXfrm>
        <a:off x="335914" y="1467060"/>
        <a:ext cx="3891082" cy="825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,it is.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they are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ADBB5-FF42-46D0-B5C4-7C13419F89E2}">
      <dsp:nvSpPr>
        <dsp:cNvPr id="0" name=""/>
        <dsp:cNvSpPr/>
      </dsp:nvSpPr>
      <dsp:spPr>
        <a:xfrm>
          <a:off x="0" y="47378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D5E3D-1A99-41D5-9291-5EBD4DE2BDC3}">
      <dsp:nvSpPr>
        <dsp:cNvPr id="0" name=""/>
        <dsp:cNvSpPr/>
      </dsp:nvSpPr>
      <dsp:spPr>
        <a:xfrm>
          <a:off x="284316" y="16228"/>
          <a:ext cx="3980426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Yes , it is </a:t>
          </a:r>
          <a:endParaRPr lang="en-US" sz="3100" kern="1200" dirty="0"/>
        </a:p>
      </dsp:txBody>
      <dsp:txXfrm>
        <a:off x="328988" y="60900"/>
        <a:ext cx="3891082" cy="825776"/>
      </dsp:txXfrm>
    </dsp:sp>
    <dsp:sp modelId="{7FC833D5-6489-4C10-89B3-4929935FA6C1}">
      <dsp:nvSpPr>
        <dsp:cNvPr id="0" name=""/>
        <dsp:cNvSpPr/>
      </dsp:nvSpPr>
      <dsp:spPr>
        <a:xfrm>
          <a:off x="0" y="1879948"/>
          <a:ext cx="568632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2218-7FAC-4467-9867-A2BCDB7A396C}">
      <dsp:nvSpPr>
        <dsp:cNvPr id="0" name=""/>
        <dsp:cNvSpPr/>
      </dsp:nvSpPr>
      <dsp:spPr>
        <a:xfrm>
          <a:off x="284316" y="1422388"/>
          <a:ext cx="3980426" cy="915120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51" tIns="0" rIns="15045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No , it is not .</a:t>
          </a:r>
          <a:endParaRPr lang="en-US" sz="3100" kern="1200" dirty="0"/>
        </a:p>
      </dsp:txBody>
      <dsp:txXfrm>
        <a:off x="328988" y="1467060"/>
        <a:ext cx="3891082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51AB66F-76D0-4F47-8905-EAD0E41958BF}" type="datetimeFigureOut">
              <a:rPr lang="ar-SA" smtClean="0"/>
              <a:t>22/05/1443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919883A-A331-46A1-9FBF-789F66BD93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054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226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 can 1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tyline GIFs - Find &amp;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2358" y="2562532"/>
            <a:ext cx="70300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00" y="1292173"/>
            <a:ext cx="2089696" cy="33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Eddy English on the Aristocats / les Aristochats | Disney cat  characters, Disney movie characters, Aristoc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79" y="1292173"/>
            <a:ext cx="45910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7137" y="184421"/>
            <a:ext cx="6197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1                           2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79252" y="5376689"/>
            <a:ext cx="3504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They are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2477" y="5375133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is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6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tyline GIFs - Find &amp;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2358" y="2562532"/>
            <a:ext cx="70300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15" y="1292174"/>
            <a:ext cx="1691269" cy="268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Eddy English on the Aristocats / les Aristochats | Disney cat  characters, Disney movie characters, Aristoc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33" y="1292173"/>
            <a:ext cx="3635581" cy="2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7137" y="184421"/>
            <a:ext cx="6197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1                           2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83933" y="4271540"/>
            <a:ext cx="3504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They are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5098" y="4271540"/>
            <a:ext cx="1484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 is 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0944" y="5484344"/>
            <a:ext cx="3219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 it ……?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7903" y="5410602"/>
            <a:ext cx="5187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Are  they ……?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602658" y="5034116"/>
            <a:ext cx="1474839" cy="668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26593" y="5034116"/>
            <a:ext cx="1474839" cy="668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51587" y="4924933"/>
            <a:ext cx="88490" cy="7201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68659" y="4982545"/>
            <a:ext cx="88490" cy="7201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7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tyline GIFs - Find &amp;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1971" y="2562533"/>
            <a:ext cx="70300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15" y="1292174"/>
            <a:ext cx="1691269" cy="268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Eddy English on the Aristocats / les Aristochats | Disney cat  characters, Disney movie characters, Aristoc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33" y="1292173"/>
            <a:ext cx="3635581" cy="2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7137" y="184421"/>
            <a:ext cx="6197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1                           2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4482" y="4392660"/>
            <a:ext cx="276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 it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65000"/>
                  </a:schemeClr>
                </a:solidFill>
              </a:rPr>
              <a:t>grey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8517" y="4211223"/>
            <a:ext cx="6886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Are  they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orange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 and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</a:rPr>
              <a:t>brown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?</a:t>
            </a:r>
            <a:endParaRPr lang="en-US" sz="5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0396" y="5297580"/>
            <a:ext cx="5194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yes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, </a:t>
            </a:r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they are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4384" y="5489309"/>
            <a:ext cx="3456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Yes , it is 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5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ityline GIFs - Find &amp;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1971" y="2562533"/>
            <a:ext cx="703006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t clipart. Free download transparent .PNG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15" y="1292174"/>
            <a:ext cx="1691269" cy="268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Eddy English on the Aristocats / les Aristochats | Disney cat  characters, Disney movie characters, Aristoca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33" y="1292173"/>
            <a:ext cx="3635581" cy="2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7137" y="184421"/>
            <a:ext cx="6197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1                           2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8947" y="4392660"/>
            <a:ext cx="2696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Is it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CC"/>
                </a:solidFill>
              </a:rPr>
              <a:t>pink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3822" y="4211223"/>
            <a:ext cx="6776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Are  they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orange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 and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</a:rPr>
              <a:t>black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?</a:t>
            </a:r>
            <a:endParaRPr lang="en-US" sz="5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4411" y="5565826"/>
            <a:ext cx="6080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, </a:t>
            </a:r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they are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not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4590" y="5489309"/>
            <a:ext cx="4515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, it is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not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8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244" y="215489"/>
            <a:ext cx="10636866" cy="61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1" y="899012"/>
            <a:ext cx="9895554" cy="54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ld Star PNG Image | Star clipart, Baby shower banner,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1689100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1501" y="465435"/>
            <a:ext cx="4206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it yellow 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3468" y="5164435"/>
            <a:ext cx="2855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Yes, it is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7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ld Star PNG Image | Star clipart, Baby shower banner,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1689100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9353" y="465435"/>
            <a:ext cx="351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it blue 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2568" y="5164435"/>
            <a:ext cx="3817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no, it is not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5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568" y="287635"/>
            <a:ext cx="9139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 pink and yellow 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156" y="5551786"/>
            <a:ext cx="4793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yes, they are.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242" name="Picture 2" descr="Pink Yellow Star Clip Art At Clker - Pink And Yellow Star | Full Size PNG  Download | Seek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2" y="1594467"/>
            <a:ext cx="4165598" cy="395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ewing cow Clipart | Clipart Panda - Free Clipart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6" y="2136775"/>
            <a:ext cx="48768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2241" y="135235"/>
            <a:ext cx="9079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 they black and white?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6153" y="5532735"/>
            <a:ext cx="5221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Yes , they are .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2 Free Printable December Calendars for Your Of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3" y="235527"/>
            <a:ext cx="10076146" cy="6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61171909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21180" y="1109805"/>
            <a:ext cx="8249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 pink and blue?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266" name="Picture 2" descr="Hard candy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7835">
            <a:off x="7183781" y="2049385"/>
            <a:ext cx="4397900" cy="310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2321" y="1123786"/>
            <a:ext cx="4009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it  green?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66133445"/>
              </p:ext>
            </p:extLst>
          </p:nvPr>
        </p:nvGraphicFramePr>
        <p:xfrm>
          <a:off x="881625" y="3775587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Clear Pencil And In Color - Car Clipart Transparent | Full Size PNG  Download | See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39" y="2403987"/>
            <a:ext cx="4406593" cy="22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665" y="1156561"/>
            <a:ext cx="7822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 blue ,red  and white</a:t>
            </a:r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 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8614602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8" name="Picture 6" descr="Drawing Of Roshe Run How To Draw Nike Shoes | Proctors ... - ClipArt Best -  ClipArt B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755" y="3181401"/>
            <a:ext cx="3164682" cy="26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840" y="961247"/>
            <a:ext cx="9041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black and white?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7213732"/>
              </p:ext>
            </p:extLst>
          </p:nvPr>
        </p:nvGraphicFramePr>
        <p:xfrm>
          <a:off x="800886" y="3696929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4" name="Picture 2" descr="374 Zebra Hoof Illustrations Illustrations &amp;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51" y="2206657"/>
            <a:ext cx="4292465" cy="42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108" y="1164805"/>
            <a:ext cx="70519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 red ,yellow and blue?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62547531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Parrots - Room 6 Learning | Cartoon birds, Clip art, Birds for ki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78" y="1922667"/>
            <a:ext cx="41148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8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3794" y="1004161"/>
            <a:ext cx="3815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 it green?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58231063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94" name="Picture 10" descr="Blue Balloon Clip Art - vector clip art online ... - ClipArt Best - ClipArt  B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1553865"/>
            <a:ext cx="2971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781" y="1084457"/>
            <a:ext cx="7975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Are they orange , green ,blue and red?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75338274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Beach Ball clipart transparent images - Clipart Wor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7575" y="22606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6804" y="1117232"/>
            <a:ext cx="4206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it yellow?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47141723"/>
              </p:ext>
            </p:extLst>
          </p:nvPr>
        </p:nvGraphicFramePr>
        <p:xfrm>
          <a:off x="1717367" y="3460955"/>
          <a:ext cx="5686323" cy="267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 descr="15,487 BEST Elephant Clipart IMAGES, STOCK PHOTOS &amp;amp; VECTORS | Adobe 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1970409"/>
            <a:ext cx="45243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990600"/>
            <a:ext cx="7455747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413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" action="ppaction://hlinkshowjump?jump=lastslideviewed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5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19,414 Revision Stock Photos and Images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548" y="3357715"/>
            <a:ext cx="1969777" cy="13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ducation School Animated Clipart: boy-with-pen-notebook-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21" y="4552342"/>
            <a:ext cx="2512979" cy="230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_2021-12-21_11-53-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" y="435140"/>
            <a:ext cx="8296273" cy="37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NE Creators&amp;#39; Stickers - School Girl Aiko 2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2031999"/>
            <a:ext cx="5940425" cy="48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19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Home 3">
            <a:hlinkClick r:id="" action="ppaction://hlinkshowjump?jump=lastslideviewed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3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eJunction - Stock Forum Messages %%%: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84" y="2198257"/>
            <a:ext cx="5645457" cy="457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 Tips to Prepare For Board Exams For Class 10th Students - CareerGu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1135626"/>
            <a:ext cx="8793788" cy="79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467" y="5507335"/>
            <a:ext cx="10655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your book pages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99&amp;100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7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day&amp;#39;s Lesson on The Mark Of The Beast | Pentecostal The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88335"/>
            <a:ext cx="6880225" cy="43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ildren - HRIT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103890"/>
            <a:ext cx="5889625" cy="2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847" y="2653792"/>
            <a:ext cx="2983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5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2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589605"/>
            <a:ext cx="5273569" cy="5288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589605"/>
            <a:ext cx="4767943" cy="52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63" y="1593432"/>
            <a:ext cx="11292873" cy="3671136"/>
          </a:xfrm>
          <a:prstGeom prst="rect">
            <a:avLst/>
          </a:prstGeom>
        </p:spPr>
      </p:pic>
      <p:pic>
        <p:nvPicPr>
          <p:cNvPr id="4" name="Picture 10" descr="Target GIF - Yurani Desig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54" y="81121"/>
            <a:ext cx="10439400" cy="7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9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244" y="215489"/>
            <a:ext cx="10636866" cy="61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Ballpen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02" y="705496"/>
            <a:ext cx="3371396" cy="49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8291" y="5187418"/>
            <a:ext cx="331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It’s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pen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8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allpen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02" y="705496"/>
            <a:ext cx="3371396" cy="49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e:Ballpen.sv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51" y="887393"/>
            <a:ext cx="3371396" cy="49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9944" y="5278367"/>
            <a:ext cx="4687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They’re </a:t>
            </a:r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pens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8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8400894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2210</TotalTime>
  <Words>256</Words>
  <Application>Microsoft Office PowerPoint</Application>
  <PresentationFormat>Widescreen</PresentationFormat>
  <Paragraphs>59</Paragraphs>
  <Slides>33</Slides>
  <Notes>1</Notes>
  <HiddenSlides>2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Wingdings 3</vt:lpstr>
      <vt:lpstr>Ion</vt:lpstr>
      <vt:lpstr>We can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حصه العتيبي</cp:lastModifiedBy>
  <cp:revision>88</cp:revision>
  <dcterms:created xsi:type="dcterms:W3CDTF">2021-11-27T21:19:56Z</dcterms:created>
  <dcterms:modified xsi:type="dcterms:W3CDTF">2021-12-26T04:53:55Z</dcterms:modified>
</cp:coreProperties>
</file>