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29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29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29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29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29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29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29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والأعداد الكسرية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أقارن بين الكسور الاعتيادية والاعداد الكسرية باستعمال خط الأعداد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717A0BA-63BF-A142-839B-DCAD780F4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4" y="141384"/>
            <a:ext cx="990600" cy="12065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462F74D0-A809-B842-8613-3C8ACED6F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121" y="5848322"/>
            <a:ext cx="4231634" cy="669991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178C4F38-F14D-A740-9F88-8CB778DA4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515" y="339687"/>
            <a:ext cx="5489942" cy="36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والأعداد الكسرية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أقارن بين الكسور الاعتيادية والاعداد الكسرية باستعمال خط الأعداد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717A0BA-63BF-A142-839B-DCAD780F4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4" y="141384"/>
            <a:ext cx="990600" cy="12065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462F74D0-A809-B842-8613-3C8ACED6F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121" y="5848322"/>
            <a:ext cx="4231634" cy="669991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AFD03E8-E0D1-6148-8602-A415F303B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13" y="499125"/>
            <a:ext cx="5920483" cy="25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0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والأعداد الكسرية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أقارن بين الكسور الاعتيادية والاعداد الكسرية باستعمال خط الأعداد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717A0BA-63BF-A142-839B-DCAD780F4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4" y="141384"/>
            <a:ext cx="990600" cy="12065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462F74D0-A809-B842-8613-3C8ACED6F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121" y="5848322"/>
            <a:ext cx="4231634" cy="669991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B7470929-484C-B847-94E4-CE743AED2C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81" y="378527"/>
            <a:ext cx="6682315" cy="23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1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والأعداد الكسرية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أقارن بين الكسور الاعتيادية والاعداد الكسرية باستعمال خط الأعداد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717A0BA-63BF-A142-839B-DCAD780F4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4" y="141384"/>
            <a:ext cx="990600" cy="12065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462F74D0-A809-B842-8613-3C8ACED6F2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07121" y="5914845"/>
            <a:ext cx="4231634" cy="536944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8804DFEC-D0B4-CE48-A82F-7866D9AE8D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26" y="339687"/>
            <a:ext cx="6227479" cy="278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والأعداد الكسرية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أقارن بين الكسور الاعتيادية والاعداد الكسرية باستعمال خط الأعداد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717A0BA-63BF-A142-839B-DCAD780F4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4" y="141384"/>
            <a:ext cx="990600" cy="12065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462F74D0-A809-B842-8613-3C8ACED6F2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07121" y="5914845"/>
            <a:ext cx="4231634" cy="536944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E907E28A-53AA-5845-AEDA-1139993F8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72" y="119994"/>
            <a:ext cx="6909321" cy="3469417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A8D337E8-A9F4-2241-AD93-D1A13F55FA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8" y="3255740"/>
            <a:ext cx="1960233" cy="19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5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والأعداد الكسرية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أقارن بين الكسور الاعتيادية والاعداد الكسرية باستعمال خط الأعداد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717A0BA-63BF-A142-839B-DCAD780F4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4" y="141384"/>
            <a:ext cx="990600" cy="12065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462F74D0-A809-B842-8613-3C8ACED6F2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07121" y="5914845"/>
            <a:ext cx="4231634" cy="536944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425BA507-BC4C-FC41-A088-4399396F13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75" y="573759"/>
            <a:ext cx="6835191" cy="283829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2FC1723-9674-B246-BA49-0559F3CF11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04" y="3470615"/>
            <a:ext cx="1960233" cy="19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والأعداد الكسرية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أقارن بين الكسور الاعتيادية والاعداد الكسرية باستعمال خط الأعداد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717A0BA-63BF-A142-839B-DCAD780F4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4" y="141384"/>
            <a:ext cx="990600" cy="12065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462F74D0-A809-B842-8613-3C8ACED6F2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07121" y="5965139"/>
            <a:ext cx="4231634" cy="436355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758B214-2581-8E43-9AB6-07BDF1FD4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54" y="255769"/>
            <a:ext cx="6956759" cy="352686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770037E-A197-D940-BA8A-5C4B8A416C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5" y="3693611"/>
            <a:ext cx="1960233" cy="19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7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٦-٢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مقارنة الكسور الاعتيادية والأعداد الكسرية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dirty="0">
                <a:solidFill>
                  <a:srgbClr val="FF0000"/>
                </a:solidFill>
              </a:rPr>
              <a:t>فكرة الدرس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أقارن بين الكسور الاعتيادية والاعداد الكسرية باستعمال خط الأعداد </a:t>
            </a:r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A717A0BA-63BF-A142-839B-DCAD780F4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4" y="141384"/>
            <a:ext cx="990600" cy="1206500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462F74D0-A809-B842-8613-3C8ACED6F2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07121" y="5965139"/>
            <a:ext cx="4231634" cy="43635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C5E0D76-9A47-9F43-807A-B82E3B806B46}"/>
              </a:ext>
            </a:extLst>
          </p:cNvPr>
          <p:cNvSpPr txBox="1"/>
          <p:nvPr/>
        </p:nvSpPr>
        <p:spPr>
          <a:xfrm>
            <a:off x="1611398" y="1814821"/>
            <a:ext cx="669139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FF0000"/>
                </a:solidFill>
              </a:rPr>
              <a:t>طالبتي النجيبة تأكدي من انجاز مهامك اول بأول </a:t>
            </a:r>
          </a:p>
        </p:txBody>
      </p:sp>
      <p:pic>
        <p:nvPicPr>
          <p:cNvPr id="11" name="صورة 12">
            <a:extLst>
              <a:ext uri="{FF2B5EF4-FFF2-40B4-BE49-F238E27FC236}">
                <a16:creationId xmlns:a16="http://schemas.microsoft.com/office/drawing/2014/main" id="{916A883D-DFA6-9243-AC49-CBE4D996725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65589" y="1875840"/>
            <a:ext cx="2330450" cy="422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110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8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25</cp:revision>
  <dcterms:created xsi:type="dcterms:W3CDTF">2021-10-10T21:32:23Z</dcterms:created>
  <dcterms:modified xsi:type="dcterms:W3CDTF">2022-01-02T02:51:49Z</dcterms:modified>
</cp:coreProperties>
</file>