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23"/>
  </p:notesMasterIdLst>
  <p:sldIdLst>
    <p:sldId id="295" r:id="rId2"/>
    <p:sldId id="256" r:id="rId3"/>
    <p:sldId id="257" r:id="rId4"/>
    <p:sldId id="303" r:id="rId5"/>
    <p:sldId id="304" r:id="rId6"/>
    <p:sldId id="305" r:id="rId7"/>
    <p:sldId id="354" r:id="rId8"/>
    <p:sldId id="350" r:id="rId9"/>
    <p:sldId id="352" r:id="rId10"/>
    <p:sldId id="353" r:id="rId11"/>
    <p:sldId id="306" r:id="rId12"/>
    <p:sldId id="307" r:id="rId13"/>
    <p:sldId id="308" r:id="rId14"/>
    <p:sldId id="259" r:id="rId15"/>
    <p:sldId id="345" r:id="rId16"/>
    <p:sldId id="270" r:id="rId17"/>
    <p:sldId id="346" r:id="rId18"/>
    <p:sldId id="347" r:id="rId19"/>
    <p:sldId id="348" r:id="rId20"/>
    <p:sldId id="349" r:id="rId21"/>
    <p:sldId id="351" r:id="rId22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4"/>
      <p:bold r:id="rId25"/>
      <p:italic r:id="rId26"/>
      <p:boldItalic r:id="rId27"/>
    </p:embeddedFont>
    <p:embeddedFont>
      <p:font typeface="IBM Plex Sans" panose="020B0503050203000203" pitchFamily="34" charset="0"/>
      <p:regular r:id="rId28"/>
      <p:bold r:id="rId29"/>
      <p:italic r:id="rId30"/>
      <p:boldItalic r:id="rId31"/>
    </p:embeddedFont>
    <p:embeddedFont>
      <p:font typeface="IBM Plex Sans Light" panose="020B0403050203000203" pitchFamily="34" charset="0"/>
      <p:regular r:id="rId32"/>
      <p:bold r:id="rId33"/>
      <p:italic r:id="rId34"/>
      <p:boldItalic r:id="rId35"/>
    </p:embeddedFont>
    <p:embeddedFont>
      <p:font typeface="IBM Plex Serif" panose="02060503050406000203" pitchFamily="18" charset="0"/>
      <p:regular r:id="rId36"/>
      <p:bold r:id="rId37"/>
      <p:italic r:id="rId38"/>
      <p:boldItalic r:id="rId39"/>
    </p:embeddedFont>
    <p:embeddedFont>
      <p:font typeface="Merriweather" panose="00000500000000000000" pitchFamily="2" charset="0"/>
      <p:regular r:id="rId40"/>
      <p:bold r:id="rId41"/>
      <p:italic r:id="rId42"/>
      <p:boldItalic r:id="rId43"/>
    </p:embeddedFont>
    <p:embeddedFont>
      <p:font typeface="Oregano" panose="03060702040602030A04" pitchFamily="66" charset="0"/>
      <p:regular r:id="rId44"/>
      <p: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83DE01E-45EE-4B1A-B4AA-23BBC71A313A}">
  <a:tblStyle styleId="{083DE01E-45EE-4B1A-B4AA-23BBC71A31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044576A-F971-4820-8222-A4C219A6C28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6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154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-12200"/>
            <a:ext cx="6041075" cy="5166925"/>
          </a:xfrm>
          <a:custGeom>
            <a:avLst/>
            <a:gdLst/>
            <a:ahLst/>
            <a:cxnLst/>
            <a:rect l="l" t="t" r="r" b="b"/>
            <a:pathLst>
              <a:path w="241643" h="206677" extrusionOk="0">
                <a:moveTo>
                  <a:pt x="126321" y="206677"/>
                </a:moveTo>
                <a:lnTo>
                  <a:pt x="241643" y="0"/>
                </a:lnTo>
                <a:lnTo>
                  <a:pt x="0" y="0"/>
                </a:lnTo>
                <a:lnTo>
                  <a:pt x="0" y="2066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2518391" y="1589650"/>
            <a:ext cx="3331800" cy="3553800"/>
          </a:xfrm>
          <a:prstGeom prst="parallelogram">
            <a:avLst>
              <a:gd name="adj" fmla="val 59001"/>
            </a:avLst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701476" y="0"/>
            <a:ext cx="3331800" cy="3553800"/>
          </a:xfrm>
          <a:prstGeom prst="parallelogram">
            <a:avLst>
              <a:gd name="adj" fmla="val 59001"/>
            </a:avLst>
          </a:prstGeom>
          <a:gradFill>
            <a:gsLst>
              <a:gs pos="0">
                <a:schemeClr val="accent1"/>
              </a:gs>
              <a:gs pos="100000">
                <a:srgbClr val="02C1D3">
                  <a:alpha val="3372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85800" y="696425"/>
            <a:ext cx="4466100" cy="285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-847116" y="534075"/>
            <a:ext cx="10543642" cy="3440047"/>
            <a:chOff x="-847116" y="591225"/>
            <a:chExt cx="10543642" cy="3440047"/>
          </a:xfrm>
        </p:grpSpPr>
        <p:sp>
          <p:nvSpPr>
            <p:cNvPr id="16" name="Google Shape;16;p3"/>
            <p:cNvSpPr/>
            <p:nvPr/>
          </p:nvSpPr>
          <p:spPr>
            <a:xfrm>
              <a:off x="278002" y="1752528"/>
              <a:ext cx="7944569" cy="1803781"/>
            </a:xfrm>
            <a:prstGeom prst="parallelogram">
              <a:avLst>
                <a:gd name="adj" fmla="val 5499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-847116" y="2227372"/>
              <a:ext cx="1691400" cy="1803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7113129" y="1325881"/>
              <a:ext cx="1691507" cy="1803781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-175747" y="1165593"/>
              <a:ext cx="2241448" cy="2390699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384968" y="591225"/>
              <a:ext cx="943237" cy="1006433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7442811" y="2959969"/>
              <a:ext cx="559354" cy="59633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354027" y="961274"/>
              <a:ext cx="1342500" cy="14316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1790700" y="2099613"/>
            <a:ext cx="5562600" cy="582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790700" y="2778688"/>
            <a:ext cx="5562600" cy="2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7"/>
          <p:cNvGrpSpPr/>
          <p:nvPr/>
        </p:nvGrpSpPr>
        <p:grpSpPr>
          <a:xfrm>
            <a:off x="-313691" y="-18375"/>
            <a:ext cx="7510983" cy="1637005"/>
            <a:chOff x="-313691" y="-18375"/>
            <a:chExt cx="7510983" cy="1637005"/>
          </a:xfrm>
        </p:grpSpPr>
        <p:sp>
          <p:nvSpPr>
            <p:cNvPr id="68" name="Google Shape;68;p7"/>
            <p:cNvSpPr/>
            <p:nvPr/>
          </p:nvSpPr>
          <p:spPr>
            <a:xfrm>
              <a:off x="256376" y="499825"/>
              <a:ext cx="6692400" cy="804900"/>
            </a:xfrm>
            <a:prstGeom prst="parallelogram">
              <a:avLst>
                <a:gd name="adj" fmla="val 5499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>
              <a:off x="6442492" y="30945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6589606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7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75" name="Google Shape;75;p7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1"/>
          </p:nvPr>
        </p:nvSpPr>
        <p:spPr>
          <a:xfrm>
            <a:off x="914575" y="1584425"/>
            <a:ext cx="3264000" cy="29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▰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body" idx="2"/>
          </p:nvPr>
        </p:nvSpPr>
        <p:spPr>
          <a:xfrm>
            <a:off x="4650178" y="1584425"/>
            <a:ext cx="3264000" cy="29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▰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Dark">
  <p:cSld name="TITLE_ONLY_1">
    <p:bg>
      <p:bgPr>
        <a:gradFill>
          <a:gsLst>
            <a:gs pos="0">
              <a:schemeClr val="accent6"/>
            </a:gs>
            <a:gs pos="100000">
              <a:schemeClr val="accent5"/>
            </a:gs>
          </a:gsLst>
          <a:lin ang="5400012" scaled="0"/>
        </a:gra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0"/>
          <p:cNvGrpSpPr/>
          <p:nvPr/>
        </p:nvGrpSpPr>
        <p:grpSpPr>
          <a:xfrm>
            <a:off x="-313691" y="-18375"/>
            <a:ext cx="7510983" cy="1637005"/>
            <a:chOff x="-313691" y="-18375"/>
            <a:chExt cx="7510983" cy="1637005"/>
          </a:xfrm>
        </p:grpSpPr>
        <p:sp>
          <p:nvSpPr>
            <p:cNvPr id="112" name="Google Shape;112;p10"/>
            <p:cNvSpPr/>
            <p:nvPr/>
          </p:nvSpPr>
          <p:spPr>
            <a:xfrm>
              <a:off x="256376" y="499825"/>
              <a:ext cx="6692400" cy="804900"/>
            </a:xfrm>
            <a:prstGeom prst="parallelogram">
              <a:avLst>
                <a:gd name="adj" fmla="val 5499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0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0"/>
            <p:cNvSpPr/>
            <p:nvPr/>
          </p:nvSpPr>
          <p:spPr>
            <a:xfrm>
              <a:off x="6442492" y="30945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0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0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0"/>
            <p:cNvSpPr/>
            <p:nvPr/>
          </p:nvSpPr>
          <p:spPr>
            <a:xfrm>
              <a:off x="6589606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118;p10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19" name="Google Shape;119;p10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0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10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White" type="blank">
  <p:cSld name="BLANK"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2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5" name="Google Shape;135;p12"/>
          <p:cNvGrpSpPr/>
          <p:nvPr/>
        </p:nvGrpSpPr>
        <p:grpSpPr>
          <a:xfrm>
            <a:off x="-313691" y="-18375"/>
            <a:ext cx="1367790" cy="1637005"/>
            <a:chOff x="-313691" y="-18375"/>
            <a:chExt cx="1367790" cy="1637005"/>
          </a:xfrm>
        </p:grpSpPr>
        <p:sp>
          <p:nvSpPr>
            <p:cNvPr id="136" name="Google Shape;136;p12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2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2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12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40" name="Google Shape;140;p12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2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">
  <p:cSld name="BLANK_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44" name="Google Shape;144;p13"/>
          <p:cNvGrpSpPr/>
          <p:nvPr/>
        </p:nvGrpSpPr>
        <p:grpSpPr>
          <a:xfrm>
            <a:off x="-313691" y="-18375"/>
            <a:ext cx="1367790" cy="1637005"/>
            <a:chOff x="-313691" y="-18375"/>
            <a:chExt cx="1367790" cy="1637005"/>
          </a:xfrm>
        </p:grpSpPr>
        <p:sp>
          <p:nvSpPr>
            <p:cNvPr id="145" name="Google Shape;145;p13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Google Shape;148;p13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49" name="Google Shape;149;p13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1C14-F3D3-4A76-963A-798F5D590958}" type="datetimeFigureOut">
              <a:rPr lang="ar-SA" smtClean="0"/>
              <a:t>02/02/1445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ACEA-0986-4011-9100-0425CFFAFF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081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6"/>
            </a:gs>
            <a:gs pos="100000">
              <a:schemeClr val="accent5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4575" y="1584425"/>
            <a:ext cx="6999600" cy="29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▰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6" r:id="rId4"/>
    <p:sldLayoutId id="2147483658" r:id="rId5"/>
    <p:sldLayoutId id="2147483659" r:id="rId6"/>
    <p:sldLayoutId id="2147483663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liveworksheets.com/on2355264sg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4.jpg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57FDDA-4A7D-4D01-AA3D-F99A30D8D30B}"/>
              </a:ext>
            </a:extLst>
          </p:cNvPr>
          <p:cNvSpPr txBox="1"/>
          <p:nvPr/>
        </p:nvSpPr>
        <p:spPr>
          <a:xfrm>
            <a:off x="6335976" y="254095"/>
            <a:ext cx="2703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Unit 1</a:t>
            </a:r>
          </a:p>
        </p:txBody>
      </p:sp>
      <p:sp>
        <p:nvSpPr>
          <p:cNvPr id="5" name="Google Shape;214;p17">
            <a:extLst>
              <a:ext uri="{FF2B5EF4-FFF2-40B4-BE49-F238E27FC236}">
                <a16:creationId xmlns:a16="http://schemas.microsoft.com/office/drawing/2014/main" id="{9DB3F9A4-61A7-4083-A0F6-E7DEB8F9505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397189" y="1553678"/>
            <a:ext cx="4077085" cy="161983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It’s Nice to Meet you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" name="Google Shape;215;p17">
            <a:extLst>
              <a:ext uri="{FF2B5EF4-FFF2-40B4-BE49-F238E27FC236}">
                <a16:creationId xmlns:a16="http://schemas.microsoft.com/office/drawing/2014/main" id="{8764680C-9B1F-43CC-BABE-F0F9841B2510}"/>
              </a:ext>
            </a:extLst>
          </p:cNvPr>
          <p:cNvSpPr txBox="1">
            <a:spLocks/>
          </p:cNvSpPr>
          <p:nvPr/>
        </p:nvSpPr>
        <p:spPr>
          <a:xfrm>
            <a:off x="6231897" y="3544729"/>
            <a:ext cx="2703947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Finding out Time</a:t>
            </a: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15AD14B2-1DEE-1384-7B7D-A5613B22B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9487">
            <a:off x="1077706" y="778944"/>
            <a:ext cx="2599977" cy="32872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1F0227-D969-D71E-E8BB-F3B926C6A480}"/>
              </a:ext>
            </a:extLst>
          </p:cNvPr>
          <p:cNvSpPr/>
          <p:nvPr/>
        </p:nvSpPr>
        <p:spPr>
          <a:xfrm>
            <a:off x="5679590" y="4804946"/>
            <a:ext cx="349326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Prepared by: Dr. Nadia Al-</a:t>
            </a:r>
            <a:r>
              <a:rPr lang="en-US" sz="1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Ghamdi</a:t>
            </a:r>
            <a:endParaRPr lang="en-US" sz="1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123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2FD70F5E-A4AF-5DAB-627E-433EB62F05F6}"/>
              </a:ext>
            </a:extLst>
          </p:cNvPr>
          <p:cNvSpPr txBox="1">
            <a:spLocks/>
          </p:cNvSpPr>
          <p:nvPr/>
        </p:nvSpPr>
        <p:spPr>
          <a:xfrm>
            <a:off x="959005" y="492312"/>
            <a:ext cx="6026150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Verb to be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6162A3-3B27-B66E-A125-492061B2F5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56BEE-9489-2CCC-83A9-78E9AF52DA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6" t="67787"/>
          <a:stretch/>
        </p:blipFill>
        <p:spPr>
          <a:xfrm>
            <a:off x="2541666" y="1345581"/>
            <a:ext cx="3697408" cy="1656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C75546-C6F1-6F82-4054-839BC24E8A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47" t="63017" r="60858" b="14869"/>
          <a:stretch/>
        </p:blipFill>
        <p:spPr>
          <a:xfrm>
            <a:off x="4300959" y="3177096"/>
            <a:ext cx="1863113" cy="1856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A9855E-A4C7-F377-1D69-6FB7AE5ADA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424" r="39860" b="2470"/>
          <a:stretch/>
        </p:blipFill>
        <p:spPr>
          <a:xfrm>
            <a:off x="132906" y="2222164"/>
            <a:ext cx="2160480" cy="12399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522024-509C-BADA-FEBE-BCF8DD014F86}"/>
              </a:ext>
            </a:extLst>
          </p:cNvPr>
          <p:cNvSpPr/>
          <p:nvPr/>
        </p:nvSpPr>
        <p:spPr>
          <a:xfrm>
            <a:off x="1778095" y="2152644"/>
            <a:ext cx="654205" cy="4980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98E797-F60C-9C7F-C586-FC88C600EAF9}"/>
              </a:ext>
            </a:extLst>
          </p:cNvPr>
          <p:cNvSpPr/>
          <p:nvPr/>
        </p:nvSpPr>
        <p:spPr>
          <a:xfrm>
            <a:off x="1708638" y="3282563"/>
            <a:ext cx="654205" cy="4980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8D7C04-B840-EDD1-BD5E-3E20BFAD07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138" t="51454" b="21229"/>
          <a:stretch/>
        </p:blipFill>
        <p:spPr>
          <a:xfrm>
            <a:off x="2293386" y="3402722"/>
            <a:ext cx="1863113" cy="14050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1C4151-D404-C26C-85F5-A5EA65DFF402}"/>
              </a:ext>
            </a:extLst>
          </p:cNvPr>
          <p:cNvSpPr/>
          <p:nvPr/>
        </p:nvSpPr>
        <p:spPr>
          <a:xfrm>
            <a:off x="2187376" y="3268263"/>
            <a:ext cx="418978" cy="4980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C75A07-6113-A102-D4AB-0A5AE7B127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35" t="63017" r="38287" b="14869"/>
          <a:stretch/>
        </p:blipFill>
        <p:spPr>
          <a:xfrm>
            <a:off x="6308532" y="2152644"/>
            <a:ext cx="1429248" cy="18563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00130-F455-1918-EE9D-BB8D5F4E6EB0}"/>
              </a:ext>
            </a:extLst>
          </p:cNvPr>
          <p:cNvSpPr/>
          <p:nvPr/>
        </p:nvSpPr>
        <p:spPr>
          <a:xfrm>
            <a:off x="63449" y="3531607"/>
            <a:ext cx="2229937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Are you special?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01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79FB30-B330-3287-91E4-6BECB512C8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109E8D-2AB0-395C-EF15-C5BFEE2D5E85}"/>
              </a:ext>
            </a:extLst>
          </p:cNvPr>
          <p:cNvSpPr/>
          <p:nvPr/>
        </p:nvSpPr>
        <p:spPr>
          <a:xfrm>
            <a:off x="115566" y="4556757"/>
            <a:ext cx="11608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Page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01322-B0E5-E621-6A5A-3313E0C96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331" y="74340"/>
            <a:ext cx="7501875" cy="47132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632C86-FD4D-94A8-E247-AA970545C007}"/>
              </a:ext>
            </a:extLst>
          </p:cNvPr>
          <p:cNvSpPr/>
          <p:nvPr/>
        </p:nvSpPr>
        <p:spPr>
          <a:xfrm>
            <a:off x="7324917" y="36243"/>
            <a:ext cx="1449658" cy="44433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We Can 5 (2016) SB_CD 1_04">
            <a:hlinkClick r:id="" action="ppaction://media"/>
            <a:extLst>
              <a:ext uri="{FF2B5EF4-FFF2-40B4-BE49-F238E27FC236}">
                <a16:creationId xmlns:a16="http://schemas.microsoft.com/office/drawing/2014/main" id="{5E1BB73D-0757-AB68-DF39-D8015FAA5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437794" y="1837542"/>
            <a:ext cx="736979" cy="731437"/>
          </a:xfrm>
          <a:prstGeom prst="rect">
            <a:avLst/>
          </a:prstGeom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F7BFB4E6-BA48-72B4-F83E-FF7865015DD6}"/>
              </a:ext>
            </a:extLst>
          </p:cNvPr>
          <p:cNvSpPr/>
          <p:nvPr/>
        </p:nvSpPr>
        <p:spPr>
          <a:xfrm>
            <a:off x="7324917" y="2430964"/>
            <a:ext cx="347122" cy="31650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769"/>
          </a:p>
        </p:txBody>
      </p:sp>
      <p:sp>
        <p:nvSpPr>
          <p:cNvPr id="7" name="شكل بيضاوي 2">
            <a:extLst>
              <a:ext uri="{FF2B5EF4-FFF2-40B4-BE49-F238E27FC236}">
                <a16:creationId xmlns:a16="http://schemas.microsoft.com/office/drawing/2014/main" id="{EF8BB869-768F-586F-B631-FF9DCCF0B969}"/>
              </a:ext>
            </a:extLst>
          </p:cNvPr>
          <p:cNvSpPr/>
          <p:nvPr/>
        </p:nvSpPr>
        <p:spPr>
          <a:xfrm>
            <a:off x="2272845" y="2430964"/>
            <a:ext cx="347122" cy="3165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769"/>
          </a:p>
        </p:txBody>
      </p:sp>
      <p:cxnSp>
        <p:nvCxnSpPr>
          <p:cNvPr id="9" name="رابط كسهم مستقيم 5">
            <a:extLst>
              <a:ext uri="{FF2B5EF4-FFF2-40B4-BE49-F238E27FC236}">
                <a16:creationId xmlns:a16="http://schemas.microsoft.com/office/drawing/2014/main" id="{C63A0FA2-4096-2FE9-C587-C9419AE5D080}"/>
              </a:ext>
            </a:extLst>
          </p:cNvPr>
          <p:cNvCxnSpPr>
            <a:cxnSpLocks/>
          </p:cNvCxnSpPr>
          <p:nvPr/>
        </p:nvCxnSpPr>
        <p:spPr>
          <a:xfrm>
            <a:off x="2619967" y="2666472"/>
            <a:ext cx="1676970" cy="10059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شكل بيضاوي 2">
            <a:extLst>
              <a:ext uri="{FF2B5EF4-FFF2-40B4-BE49-F238E27FC236}">
                <a16:creationId xmlns:a16="http://schemas.microsoft.com/office/drawing/2014/main" id="{0F9B75F6-9B8E-CB55-E8E0-0D1BDC7BC6A2}"/>
              </a:ext>
            </a:extLst>
          </p:cNvPr>
          <p:cNvSpPr/>
          <p:nvPr/>
        </p:nvSpPr>
        <p:spPr>
          <a:xfrm>
            <a:off x="2445054" y="4312272"/>
            <a:ext cx="347122" cy="316508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769"/>
          </a:p>
        </p:txBody>
      </p:sp>
      <p:cxnSp>
        <p:nvCxnSpPr>
          <p:cNvPr id="12" name="رابط كسهم مستقيم 5">
            <a:extLst>
              <a:ext uri="{FF2B5EF4-FFF2-40B4-BE49-F238E27FC236}">
                <a16:creationId xmlns:a16="http://schemas.microsoft.com/office/drawing/2014/main" id="{0BB3C113-5B4B-A733-4C01-5D4B3E2D2FAE}"/>
              </a:ext>
            </a:extLst>
          </p:cNvPr>
          <p:cNvCxnSpPr>
            <a:cxnSpLocks/>
          </p:cNvCxnSpPr>
          <p:nvPr/>
        </p:nvCxnSpPr>
        <p:spPr>
          <a:xfrm flipV="1">
            <a:off x="2792176" y="3907976"/>
            <a:ext cx="1504761" cy="465405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شكل بيضاوي 2">
            <a:extLst>
              <a:ext uri="{FF2B5EF4-FFF2-40B4-BE49-F238E27FC236}">
                <a16:creationId xmlns:a16="http://schemas.microsoft.com/office/drawing/2014/main" id="{86124EC9-E61D-74F2-BBE8-3E6B7FC35964}"/>
              </a:ext>
            </a:extLst>
          </p:cNvPr>
          <p:cNvSpPr/>
          <p:nvPr/>
        </p:nvSpPr>
        <p:spPr>
          <a:xfrm>
            <a:off x="7561752" y="4075773"/>
            <a:ext cx="347122" cy="316508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769"/>
          </a:p>
        </p:txBody>
      </p:sp>
      <p:cxnSp>
        <p:nvCxnSpPr>
          <p:cNvPr id="15" name="رابط كسهم مستقيم 5">
            <a:extLst>
              <a:ext uri="{FF2B5EF4-FFF2-40B4-BE49-F238E27FC236}">
                <a16:creationId xmlns:a16="http://schemas.microsoft.com/office/drawing/2014/main" id="{FCBB8C58-BDD9-0AB1-F1E0-CD3913918E3B}"/>
              </a:ext>
            </a:extLst>
          </p:cNvPr>
          <p:cNvCxnSpPr>
            <a:cxnSpLocks/>
          </p:cNvCxnSpPr>
          <p:nvPr/>
        </p:nvCxnSpPr>
        <p:spPr>
          <a:xfrm flipH="1" flipV="1">
            <a:off x="5848624" y="2548424"/>
            <a:ext cx="1787257" cy="1589678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شكل بيضاوي 2">
            <a:extLst>
              <a:ext uri="{FF2B5EF4-FFF2-40B4-BE49-F238E27FC236}">
                <a16:creationId xmlns:a16="http://schemas.microsoft.com/office/drawing/2014/main" id="{F8EF799E-D801-542D-FA50-9F69070E8D1A}"/>
              </a:ext>
            </a:extLst>
          </p:cNvPr>
          <p:cNvSpPr/>
          <p:nvPr/>
        </p:nvSpPr>
        <p:spPr>
          <a:xfrm>
            <a:off x="5575630" y="4373381"/>
            <a:ext cx="347122" cy="316508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769"/>
          </a:p>
        </p:txBody>
      </p:sp>
      <p:cxnSp>
        <p:nvCxnSpPr>
          <p:cNvPr id="18" name="رابط كسهم مستقيم 5">
            <a:extLst>
              <a:ext uri="{FF2B5EF4-FFF2-40B4-BE49-F238E27FC236}">
                <a16:creationId xmlns:a16="http://schemas.microsoft.com/office/drawing/2014/main" id="{2626A185-C780-806A-74A2-BFDBB30D3A92}"/>
              </a:ext>
            </a:extLst>
          </p:cNvPr>
          <p:cNvCxnSpPr>
            <a:cxnSpLocks/>
          </p:cNvCxnSpPr>
          <p:nvPr/>
        </p:nvCxnSpPr>
        <p:spPr>
          <a:xfrm flipH="1" flipV="1">
            <a:off x="4032899" y="2906422"/>
            <a:ext cx="1587275" cy="154341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16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7" grpId="0" animBg="1"/>
      <p:bldP spid="11" grpId="0" animBg="1"/>
      <p:bldP spid="14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79FB30-B330-3287-91E4-6BECB512C8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109E8D-2AB0-395C-EF15-C5BFEE2D5E85}"/>
              </a:ext>
            </a:extLst>
          </p:cNvPr>
          <p:cNvSpPr/>
          <p:nvPr/>
        </p:nvSpPr>
        <p:spPr>
          <a:xfrm>
            <a:off x="115566" y="4556757"/>
            <a:ext cx="11608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Page 3</a:t>
            </a:r>
            <a:endParaRPr lang="en-US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AFB4EF-DAEF-41DB-2FFE-D24155EDD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1"/>
          <a:stretch/>
        </p:blipFill>
        <p:spPr>
          <a:xfrm>
            <a:off x="519979" y="1338638"/>
            <a:ext cx="8104042" cy="2466224"/>
          </a:xfrm>
          <a:prstGeom prst="rect">
            <a:avLst/>
          </a:prstGeom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79068B3E-9B56-F414-7E64-1D8E2831C1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403102"/>
            <a:ext cx="6026150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Goal Check</a:t>
            </a:r>
          </a:p>
        </p:txBody>
      </p:sp>
    </p:spTree>
    <p:extLst>
      <p:ext uri="{BB962C8B-B14F-4D97-AF65-F5344CB8AC3E}">
        <p14:creationId xmlns:p14="http://schemas.microsoft.com/office/powerpoint/2010/main" val="531196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3B2212-3012-45E4-BF24-A66AA0CA2C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66B159-22D5-40C8-BF90-D38CFA8DDC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403102"/>
            <a:ext cx="6026150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Practice</a:t>
            </a:r>
          </a:p>
        </p:txBody>
      </p:sp>
      <p:pic>
        <p:nvPicPr>
          <p:cNvPr id="3" name="Picture 2">
            <a:hlinkClick r:id="rId2" tooltip="Click here"/>
            <a:extLst>
              <a:ext uri="{FF2B5EF4-FFF2-40B4-BE49-F238E27FC236}">
                <a16:creationId xmlns:a16="http://schemas.microsoft.com/office/drawing/2014/main" id="{B1218CD7-6AA6-2F64-C506-C2A27CF34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203" y="172321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25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"/>
          <p:cNvSpPr txBox="1">
            <a:spLocks noGrp="1"/>
          </p:cNvSpPr>
          <p:nvPr>
            <p:ph type="ctrTitle"/>
          </p:nvPr>
        </p:nvSpPr>
        <p:spPr>
          <a:xfrm>
            <a:off x="1790700" y="2099613"/>
            <a:ext cx="5562600" cy="582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sp>
        <p:nvSpPr>
          <p:cNvPr id="180" name="Google Shape;180;p18"/>
          <p:cNvSpPr txBox="1">
            <a:spLocks noGrp="1"/>
          </p:cNvSpPr>
          <p:nvPr>
            <p:ph type="subTitle" idx="1"/>
          </p:nvPr>
        </p:nvSpPr>
        <p:spPr>
          <a:xfrm>
            <a:off x="3560956" y="2741517"/>
            <a:ext cx="2810108" cy="58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 139 &amp; 140</a:t>
            </a:r>
            <a:endParaRPr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BAF2AC7-14A7-4040-ABA4-BE067443B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88" y="1415064"/>
            <a:ext cx="7220749" cy="171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62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128" y="530262"/>
            <a:ext cx="3356903" cy="36348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21" y="1039104"/>
            <a:ext cx="5397609" cy="393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5 (2020) WB_CD 3_02">
            <a:hlinkClick r:id="" action="ppaction://media"/>
            <a:extLst>
              <a:ext uri="{FF2B5EF4-FFF2-40B4-BE49-F238E27FC236}">
                <a16:creationId xmlns:a16="http://schemas.microsoft.com/office/drawing/2014/main" id="{4ABC449A-D342-4577-A41B-B7F02336E6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936702" y="464798"/>
            <a:ext cx="1001580" cy="9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2112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6456"/>
            <a:ext cx="5655416" cy="4000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543" y="2584619"/>
            <a:ext cx="1693805" cy="185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352" y="1414528"/>
            <a:ext cx="4414838" cy="27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087724" y="1825887"/>
            <a:ext cx="3726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chemeClr val="accent5"/>
                </a:solidFill>
                <a:latin typeface="Comic Sans MS" pitchFamily="66" charset="0"/>
              </a:rPr>
              <a:t>My name is …………………</a:t>
            </a:r>
            <a:endParaRPr lang="ar-SA" sz="2400" b="1" dirty="0">
              <a:solidFill>
                <a:schemeClr val="accent5"/>
              </a:solidFill>
              <a:latin typeface="Comic Sans MS" pitchFamily="66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087724" y="2698911"/>
            <a:ext cx="280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chemeClr val="accent5"/>
                </a:solidFill>
                <a:latin typeface="Comic Sans MS" pitchFamily="66" charset="0"/>
              </a:rPr>
              <a:t>I’m 12 years old </a:t>
            </a:r>
            <a:endParaRPr lang="ar-SA" sz="2400" b="1" dirty="0">
              <a:solidFill>
                <a:schemeClr val="accent5"/>
              </a:solidFill>
              <a:latin typeface="Comic Sans MS" pitchFamily="66" charset="0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157419" y="3583196"/>
            <a:ext cx="31260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chemeClr val="accent5"/>
                </a:solidFill>
                <a:latin typeface="Comic Sans MS" pitchFamily="66" charset="0"/>
              </a:rPr>
              <a:t>I live in ………………</a:t>
            </a:r>
            <a:endParaRPr lang="ar-SA" sz="2400" b="1" dirty="0">
              <a:solidFill>
                <a:schemeClr val="accent5"/>
              </a:solidFill>
              <a:latin typeface="Comic Sans MS" pitchFamily="66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74" y="3865261"/>
            <a:ext cx="411585" cy="41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4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5AD5619-9282-420F-88B6-876B09DA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553" y="1366319"/>
            <a:ext cx="6864960" cy="183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2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28" y="594160"/>
            <a:ext cx="3225496" cy="41857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28" y="1177141"/>
            <a:ext cx="5503308" cy="350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5 (2020) WB_CD 3_03">
            <a:hlinkClick r:id="" action="ppaction://media"/>
            <a:extLst>
              <a:ext uri="{FF2B5EF4-FFF2-40B4-BE49-F238E27FC236}">
                <a16:creationId xmlns:a16="http://schemas.microsoft.com/office/drawing/2014/main" id="{874AFF38-BBC1-476B-BA4D-1FDBDEE06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819611" y="738496"/>
            <a:ext cx="806437" cy="80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526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"/>
          <p:cNvSpPr txBox="1">
            <a:spLocks noGrp="1"/>
          </p:cNvSpPr>
          <p:nvPr>
            <p:ph type="ctrTitle" idx="4294967295"/>
          </p:nvPr>
        </p:nvSpPr>
        <p:spPr>
          <a:xfrm>
            <a:off x="1704277" y="2256089"/>
            <a:ext cx="1439863" cy="92868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</a:rPr>
              <a:t>Day:</a:t>
            </a:r>
            <a:endParaRPr sz="4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F0227A-7612-4482-B690-752D010E2EC5}"/>
              </a:ext>
            </a:extLst>
          </p:cNvPr>
          <p:cNvSpPr/>
          <p:nvPr/>
        </p:nvSpPr>
        <p:spPr>
          <a:xfrm>
            <a:off x="2026833" y="578541"/>
            <a:ext cx="5262694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66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Diwani Bent" panose="02010400000000000000" pitchFamily="2" charset="-78"/>
              </a:rPr>
              <a:t>بسم الله الرحمن الرحيم</a:t>
            </a:r>
            <a:endParaRPr lang="en-US" sz="66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Diwani Bent" panose="02010400000000000000" pitchFamily="2" charset="-78"/>
            </a:endParaRPr>
          </a:p>
        </p:txBody>
      </p:sp>
      <p:sp>
        <p:nvSpPr>
          <p:cNvPr id="6" name="Google Shape;193;p14">
            <a:extLst>
              <a:ext uri="{FF2B5EF4-FFF2-40B4-BE49-F238E27FC236}">
                <a16:creationId xmlns:a16="http://schemas.microsoft.com/office/drawing/2014/main" id="{6976AA5F-E922-4945-8696-7F17027B6663}"/>
              </a:ext>
            </a:extLst>
          </p:cNvPr>
          <p:cNvSpPr txBox="1">
            <a:spLocks/>
          </p:cNvSpPr>
          <p:nvPr/>
        </p:nvSpPr>
        <p:spPr>
          <a:xfrm>
            <a:off x="1644803" y="3480048"/>
            <a:ext cx="1440368" cy="928996"/>
          </a:xfrm>
          <a:prstGeom prst="rect">
            <a:avLst/>
          </a:prstGeom>
          <a:noFill/>
          <a:ln>
            <a:noFill/>
          </a:ln>
          <a:effectLst>
            <a:outerShdw blurRad="85725" dist="28575" dir="5400000" algn="bl" rotWithShape="0">
              <a:schemeClr val="accent6">
                <a:alpha val="25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IBM Plex Serif"/>
              <a:buNone/>
              <a:defRPr sz="5400" b="1" i="0" u="none" strike="noStrike" cap="none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IBM Plex Serif"/>
              <a:buNone/>
              <a:defRPr sz="5400" b="1" i="0" u="none" strike="noStrike" cap="none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IBM Plex Serif"/>
              <a:buNone/>
              <a:defRPr sz="5400" b="1" i="0" u="none" strike="noStrike" cap="none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IBM Plex Serif"/>
              <a:buNone/>
              <a:defRPr sz="5400" b="1" i="0" u="none" strike="noStrike" cap="none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IBM Plex Serif"/>
              <a:buNone/>
              <a:defRPr sz="5400" b="1" i="0" u="none" strike="noStrike" cap="none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IBM Plex Serif"/>
              <a:buNone/>
              <a:defRPr sz="5400" b="1" i="0" u="none" strike="noStrike" cap="none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IBM Plex Serif"/>
              <a:buNone/>
              <a:defRPr sz="5400" b="1" i="0" u="none" strike="noStrike" cap="none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IBM Plex Serif"/>
              <a:buNone/>
              <a:defRPr sz="5400" b="1" i="0" u="none" strike="noStrike" cap="none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IBM Plex Serif"/>
              <a:buNone/>
              <a:defRPr sz="5400" b="1" i="0" u="none" strike="noStrike" cap="none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9pPr>
          </a:lstStyle>
          <a:p>
            <a:r>
              <a:rPr lang="en-US" sz="4400" dirty="0"/>
              <a:t>Date: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51570"/>
            <a:ext cx="4872038" cy="38576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36" y="2705491"/>
            <a:ext cx="1820324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722" y="1599643"/>
            <a:ext cx="4200525" cy="259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033718" y="1965016"/>
            <a:ext cx="3316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5"/>
                </a:solidFill>
                <a:latin typeface="Comic Sans MS" pitchFamily="66" charset="0"/>
              </a:rPr>
              <a:t>His name is Saeed </a:t>
            </a:r>
            <a:endParaRPr lang="ar-SA" sz="2400" dirty="0">
              <a:solidFill>
                <a:schemeClr val="accent5"/>
              </a:solidFill>
              <a:latin typeface="Comic Sans MS" pitchFamily="66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1979712" y="2788668"/>
            <a:ext cx="3294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5"/>
                </a:solidFill>
                <a:latin typeface="Comic Sans MS" pitchFamily="66" charset="0"/>
              </a:rPr>
              <a:t>He is 11 years old </a:t>
            </a:r>
            <a:endParaRPr lang="ar-SA" sz="2400" dirty="0">
              <a:solidFill>
                <a:schemeClr val="accent5"/>
              </a:solidFill>
              <a:latin typeface="Comic Sans MS" pitchFamily="66" charset="0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979712" y="3612320"/>
            <a:ext cx="3186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5"/>
                </a:solidFill>
                <a:latin typeface="Comic Sans MS" pitchFamily="66" charset="0"/>
              </a:rPr>
              <a:t>He lives in Riyadh </a:t>
            </a:r>
            <a:endParaRPr lang="ar-SA" sz="2400" dirty="0">
              <a:solidFill>
                <a:schemeClr val="accent5"/>
              </a:solidFill>
              <a:latin typeface="Comic Sans MS" pitchFamily="66" charset="0"/>
            </a:endParaRPr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06" y="3922793"/>
            <a:ext cx="411585" cy="41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2BD978-978C-2FEC-4319-1653E8B203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6899B2-E32E-5392-E719-C0729980E5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" t="2408" b="3896"/>
          <a:stretch/>
        </p:blipFill>
        <p:spPr>
          <a:xfrm>
            <a:off x="2212412" y="1427288"/>
            <a:ext cx="4719176" cy="3397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 he she">
            <a:hlinkClick r:id="" action="ppaction://media"/>
            <a:extLst>
              <a:ext uri="{FF2B5EF4-FFF2-40B4-BE49-F238E27FC236}">
                <a16:creationId xmlns:a16="http://schemas.microsoft.com/office/drawing/2014/main" id="{58C6F789-6975-0CC8-ECE3-478B6FC5B2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568.875"/>
                </p14:media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493293" y="2264571"/>
            <a:ext cx="867979" cy="861452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3E71ED28-129D-FACA-D3E2-9FE70F4D36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403102"/>
            <a:ext cx="6026150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Time filler</a:t>
            </a:r>
          </a:p>
        </p:txBody>
      </p:sp>
    </p:spTree>
    <p:extLst>
      <p:ext uri="{BB962C8B-B14F-4D97-AF65-F5344CB8AC3E}">
        <p14:creationId xmlns:p14="http://schemas.microsoft.com/office/powerpoint/2010/main" val="2279811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Learning Goals</a:t>
            </a:r>
            <a:endParaRPr sz="3200" dirty="0"/>
          </a:p>
        </p:txBody>
      </p:sp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3F56E-E106-45DC-9B3D-12DCB07CA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575" y="1963566"/>
            <a:ext cx="6378323" cy="2250201"/>
          </a:xfrm>
        </p:spPr>
        <p:txBody>
          <a:bodyPr/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Practice a conversation with a colleague about personal information</a:t>
            </a:r>
          </a:p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Match the correct information to the right person according to the audio</a:t>
            </a:r>
          </a:p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Relate each subject pronoun to its right verb TO BE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3B2212-3012-45E4-BF24-A66AA0CA2C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66B159-22D5-40C8-BF90-D38CFA8DDC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403102"/>
            <a:ext cx="6026150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Warm Up</a:t>
            </a:r>
          </a:p>
        </p:txBody>
      </p:sp>
      <p:pic>
        <p:nvPicPr>
          <p:cNvPr id="2" name="[Greeting] Good afternoon. Nice to meet you. - Easy Dialogue - Role Play">
            <a:hlinkClick r:id="" action="ppaction://media"/>
            <a:extLst>
              <a:ext uri="{FF2B5EF4-FFF2-40B4-BE49-F238E27FC236}">
                <a16:creationId xmlns:a16="http://schemas.microsoft.com/office/drawing/2014/main" id="{FFC79471-9A99-3870-D96F-E66C85847A6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255" end="17809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7103" y="1486829"/>
            <a:ext cx="5443447" cy="3061939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71282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79FB30-B330-3287-91E4-6BECB512C8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F0AC6A-0F3F-E120-B67C-EBB60D170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03" y="196800"/>
            <a:ext cx="8043746" cy="4590790"/>
          </a:xfrm>
          <a:prstGeom prst="rect">
            <a:avLst/>
          </a:prstGeom>
        </p:spPr>
      </p:pic>
      <p:pic>
        <p:nvPicPr>
          <p:cNvPr id="5" name="We Can 5 (2016) SB_CD 1_02">
            <a:hlinkClick r:id="" action="ppaction://media"/>
            <a:extLst>
              <a:ext uri="{FF2B5EF4-FFF2-40B4-BE49-F238E27FC236}">
                <a16:creationId xmlns:a16="http://schemas.microsoft.com/office/drawing/2014/main" id="{18964F5C-53C5-C7C5-9B40-B1EB67153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54603" y="1695566"/>
            <a:ext cx="882822" cy="8761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109E8D-2AB0-395C-EF15-C5BFEE2D5E85}"/>
              </a:ext>
            </a:extLst>
          </p:cNvPr>
          <p:cNvSpPr/>
          <p:nvPr/>
        </p:nvSpPr>
        <p:spPr>
          <a:xfrm>
            <a:off x="115567" y="4556757"/>
            <a:ext cx="116089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Page 2</a:t>
            </a:r>
          </a:p>
        </p:txBody>
      </p:sp>
    </p:spTree>
    <p:extLst>
      <p:ext uri="{BB962C8B-B14F-4D97-AF65-F5344CB8AC3E}">
        <p14:creationId xmlns:p14="http://schemas.microsoft.com/office/powerpoint/2010/main" val="75247530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79FB30-B330-3287-91E4-6BECB512C8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109E8D-2AB0-395C-EF15-C5BFEE2D5E85}"/>
              </a:ext>
            </a:extLst>
          </p:cNvPr>
          <p:cNvSpPr/>
          <p:nvPr/>
        </p:nvSpPr>
        <p:spPr>
          <a:xfrm>
            <a:off x="115567" y="4556757"/>
            <a:ext cx="116089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Page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0F3268-9D06-A254-18E2-78C8FB22A1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3"/>
          <a:stretch/>
        </p:blipFill>
        <p:spPr>
          <a:xfrm>
            <a:off x="597013" y="1099121"/>
            <a:ext cx="8177562" cy="2692497"/>
          </a:xfrm>
          <a:prstGeom prst="rect">
            <a:avLst/>
          </a:prstGeom>
        </p:spPr>
      </p:pic>
      <p:pic>
        <p:nvPicPr>
          <p:cNvPr id="3" name="We Can 5 (2016) SB_CD 1_03">
            <a:hlinkClick r:id="" action="ppaction://media"/>
            <a:extLst>
              <a:ext uri="{FF2B5EF4-FFF2-40B4-BE49-F238E27FC236}">
                <a16:creationId xmlns:a16="http://schemas.microsoft.com/office/drawing/2014/main" id="{B1FFD3C0-21E6-4879-11C1-59DCC1B5B2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373064" y="251609"/>
            <a:ext cx="850710" cy="84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9342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2FD70F5E-A4AF-5DAB-627E-433EB62F05F6}"/>
              </a:ext>
            </a:extLst>
          </p:cNvPr>
          <p:cNvSpPr txBox="1">
            <a:spLocks/>
          </p:cNvSpPr>
          <p:nvPr/>
        </p:nvSpPr>
        <p:spPr>
          <a:xfrm>
            <a:off x="959005" y="492312"/>
            <a:ext cx="6026150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Verb to be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6162A3-3B27-B66E-A125-492061B2F5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522024-509C-BADA-FEBE-BCF8DD014F86}"/>
              </a:ext>
            </a:extLst>
          </p:cNvPr>
          <p:cNvSpPr/>
          <p:nvPr/>
        </p:nvSpPr>
        <p:spPr>
          <a:xfrm>
            <a:off x="1778095" y="2152644"/>
            <a:ext cx="654205" cy="4980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98E797-F60C-9C7F-C586-FC88C600EAF9}"/>
              </a:ext>
            </a:extLst>
          </p:cNvPr>
          <p:cNvSpPr/>
          <p:nvPr/>
        </p:nvSpPr>
        <p:spPr>
          <a:xfrm>
            <a:off x="1708638" y="3282563"/>
            <a:ext cx="654205" cy="4980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1C4151-D404-C26C-85F5-A5EA65DFF402}"/>
              </a:ext>
            </a:extLst>
          </p:cNvPr>
          <p:cNvSpPr/>
          <p:nvPr/>
        </p:nvSpPr>
        <p:spPr>
          <a:xfrm>
            <a:off x="2187376" y="3268263"/>
            <a:ext cx="418978" cy="4980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B6D990-3B1B-9984-A1FF-4F6EE0B94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03" b="53315"/>
          <a:stretch/>
        </p:blipFill>
        <p:spPr>
          <a:xfrm>
            <a:off x="295204" y="1403905"/>
            <a:ext cx="3784344" cy="3518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D0C4A9-8069-2BBF-40E4-14D306D2B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39"/>
          <a:stretch/>
        </p:blipFill>
        <p:spPr>
          <a:xfrm>
            <a:off x="4324472" y="1405958"/>
            <a:ext cx="3618656" cy="35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54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2FD70F5E-A4AF-5DAB-627E-433EB62F05F6}"/>
              </a:ext>
            </a:extLst>
          </p:cNvPr>
          <p:cNvSpPr txBox="1">
            <a:spLocks/>
          </p:cNvSpPr>
          <p:nvPr/>
        </p:nvSpPr>
        <p:spPr>
          <a:xfrm>
            <a:off x="959005" y="492312"/>
            <a:ext cx="6026150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Verb to be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6162A3-3B27-B66E-A125-492061B2F5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56BEE-9489-2CCC-83A9-78E9AF52DA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6" t="3585" b="65168"/>
          <a:stretch/>
        </p:blipFill>
        <p:spPr>
          <a:xfrm>
            <a:off x="2458067" y="1399579"/>
            <a:ext cx="3697408" cy="15923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D85A7D-F796-1222-C679-2BCB608FA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20" r="57450" b="61265"/>
          <a:stretch/>
        </p:blipFill>
        <p:spPr>
          <a:xfrm>
            <a:off x="0" y="2318525"/>
            <a:ext cx="2393264" cy="18855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330BCB-F459-3FB4-F2ED-B1D3293391D0}"/>
              </a:ext>
            </a:extLst>
          </p:cNvPr>
          <p:cNvSpPr/>
          <p:nvPr/>
        </p:nvSpPr>
        <p:spPr>
          <a:xfrm>
            <a:off x="1196632" y="2194520"/>
            <a:ext cx="1405054" cy="4980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516057-1C20-46EA-A0B3-0DE111B73EEA}"/>
              </a:ext>
            </a:extLst>
          </p:cNvPr>
          <p:cNvSpPr/>
          <p:nvPr/>
        </p:nvSpPr>
        <p:spPr>
          <a:xfrm>
            <a:off x="1385693" y="3820938"/>
            <a:ext cx="1405054" cy="57986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EC1FED-A978-92D8-5468-56E3614C0E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24" t="19223" r="34264" b="58516"/>
          <a:stretch/>
        </p:blipFill>
        <p:spPr>
          <a:xfrm>
            <a:off x="2724162" y="3090749"/>
            <a:ext cx="3439069" cy="18038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0E7E57-045A-0020-BF77-A6D0CC9A5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039" t="19223" r="10714" b="57507"/>
          <a:stretch/>
        </p:blipFill>
        <p:spPr>
          <a:xfrm>
            <a:off x="6556919" y="1768396"/>
            <a:ext cx="1561170" cy="18855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71CE49-8FD4-8BD9-D35F-4B86F5351960}"/>
              </a:ext>
            </a:extLst>
          </p:cNvPr>
          <p:cNvSpPr/>
          <p:nvPr/>
        </p:nvSpPr>
        <p:spPr>
          <a:xfrm>
            <a:off x="115418" y="4207951"/>
            <a:ext cx="231024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Am I Ben? 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0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2FD70F5E-A4AF-5DAB-627E-433EB62F05F6}"/>
              </a:ext>
            </a:extLst>
          </p:cNvPr>
          <p:cNvSpPr txBox="1">
            <a:spLocks/>
          </p:cNvSpPr>
          <p:nvPr/>
        </p:nvSpPr>
        <p:spPr>
          <a:xfrm>
            <a:off x="959005" y="492312"/>
            <a:ext cx="6026150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Verb to be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6162A3-3B27-B66E-A125-492061B2F5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56BEE-9489-2CCC-83A9-78E9AF52DA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6" t="35266" b="32792"/>
          <a:stretch/>
        </p:blipFill>
        <p:spPr>
          <a:xfrm>
            <a:off x="2504495" y="1375317"/>
            <a:ext cx="3697408" cy="16429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3C94DD-0C9E-7978-AD60-647A6A31C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83" t="78771"/>
          <a:stretch/>
        </p:blipFill>
        <p:spPr>
          <a:xfrm>
            <a:off x="256696" y="2316997"/>
            <a:ext cx="2192636" cy="1402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8697C6-6DF3-23EB-4590-40919E3BF6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46" t="41192" r="66154" b="36260"/>
          <a:stretch/>
        </p:blipFill>
        <p:spPr>
          <a:xfrm>
            <a:off x="6354244" y="2059288"/>
            <a:ext cx="1540819" cy="17825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7D1B33-4A49-B770-D8FB-6E8FE67A7C41}"/>
              </a:ext>
            </a:extLst>
          </p:cNvPr>
          <p:cNvSpPr/>
          <p:nvPr/>
        </p:nvSpPr>
        <p:spPr>
          <a:xfrm flipV="1">
            <a:off x="0" y="2398340"/>
            <a:ext cx="583798" cy="7416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DC2FBE-6323-B578-D426-74C704B9ED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82" t="41192" r="8696" b="36260"/>
          <a:stretch/>
        </p:blipFill>
        <p:spPr>
          <a:xfrm>
            <a:off x="2882336" y="3217326"/>
            <a:ext cx="3274962" cy="17825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47A8CA-8EE2-AB7F-7A3F-DC27F2B627A7}"/>
              </a:ext>
            </a:extLst>
          </p:cNvPr>
          <p:cNvSpPr/>
          <p:nvPr/>
        </p:nvSpPr>
        <p:spPr>
          <a:xfrm>
            <a:off x="153607" y="3816206"/>
            <a:ext cx="251222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Is it a dog? 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00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Surrey template">
  <a:themeElements>
    <a:clrScheme name="Custom 347">
      <a:dk1>
        <a:srgbClr val="061E3A"/>
      </a:dk1>
      <a:lt1>
        <a:srgbClr val="FFFFFF"/>
      </a:lt1>
      <a:dk2>
        <a:srgbClr val="757C83"/>
      </a:dk2>
      <a:lt2>
        <a:srgbClr val="EBF0F3"/>
      </a:lt2>
      <a:accent1>
        <a:srgbClr val="7FCA20"/>
      </a:accent1>
      <a:accent2>
        <a:srgbClr val="02C1D3"/>
      </a:accent2>
      <a:accent3>
        <a:srgbClr val="66BDE8"/>
      </a:accent3>
      <a:accent4>
        <a:srgbClr val="1985D2"/>
      </a:accent4>
      <a:accent5>
        <a:srgbClr val="184880"/>
      </a:accent5>
      <a:accent6>
        <a:srgbClr val="061E3A"/>
      </a:accent6>
      <a:hlink>
        <a:srgbClr val="1985D2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140</Words>
  <Application>Microsoft Office PowerPoint</Application>
  <PresentationFormat>On-screen Show (16:9)</PresentationFormat>
  <Paragraphs>46</Paragraphs>
  <Slides>21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Oregano</vt:lpstr>
      <vt:lpstr>IBM Plex Sans Light</vt:lpstr>
      <vt:lpstr>IBM Plex Serif</vt:lpstr>
      <vt:lpstr>Merriweather</vt:lpstr>
      <vt:lpstr>IBM Plex Sans</vt:lpstr>
      <vt:lpstr>Arial</vt:lpstr>
      <vt:lpstr>Comic Sans MS</vt:lpstr>
      <vt:lpstr>Surrey template</vt:lpstr>
      <vt:lpstr>It’s Nice to Meet you</vt:lpstr>
      <vt:lpstr>Day:</vt:lpstr>
      <vt:lpstr>Learning Goals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Goal Check</vt:lpstr>
      <vt:lpstr>Practice</vt:lpstr>
      <vt:lpstr>Homework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 filler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celebrate</dc:title>
  <dc:creator>Nadia</dc:creator>
  <cp:lastModifiedBy>نادية بنت الغامدي</cp:lastModifiedBy>
  <cp:revision>16</cp:revision>
  <dcterms:modified xsi:type="dcterms:W3CDTF">2023-08-18T16:40:23Z</dcterms:modified>
</cp:coreProperties>
</file>