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431" r:id="rId3"/>
    <p:sldId id="430" r:id="rId4"/>
    <p:sldId id="432" r:id="rId5"/>
    <p:sldId id="256" r:id="rId6"/>
    <p:sldId id="424" r:id="rId7"/>
    <p:sldId id="262" r:id="rId8"/>
    <p:sldId id="400" r:id="rId9"/>
    <p:sldId id="426" r:id="rId10"/>
    <p:sldId id="433" r:id="rId11"/>
    <p:sldId id="401" r:id="rId12"/>
    <p:sldId id="427" r:id="rId13"/>
    <p:sldId id="398" r:id="rId14"/>
    <p:sldId id="405" r:id="rId15"/>
    <p:sldId id="428" r:id="rId16"/>
    <p:sldId id="406" r:id="rId17"/>
    <p:sldId id="434" r:id="rId18"/>
    <p:sldId id="407" r:id="rId19"/>
    <p:sldId id="396" r:id="rId20"/>
    <p:sldId id="409" r:id="rId21"/>
    <p:sldId id="42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5DE"/>
    <a:srgbClr val="EC7082"/>
    <a:srgbClr val="E6485F"/>
    <a:srgbClr val="F1FFE5"/>
    <a:srgbClr val="DDFEA8"/>
    <a:srgbClr val="CFFFA7"/>
    <a:srgbClr val="009999"/>
    <a:srgbClr val="D2FB05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9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4CB0-719B-4610-B1B1-ADD3F5ABF9CA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7AD4-A712-427A-AC38-CF2DAC015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8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4CB0-719B-4610-B1B1-ADD3F5ABF9CA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7AD4-A712-427A-AC38-CF2DAC015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8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4CB0-719B-4610-B1B1-ADD3F5ABF9CA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7AD4-A712-427A-AC38-CF2DAC015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6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98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44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19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70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50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61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8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1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4CB0-719B-4610-B1B1-ADD3F5ABF9CA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7AD4-A712-427A-AC38-CF2DAC015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89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37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23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33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4CB0-719B-4610-B1B1-ADD3F5ABF9CA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7AD4-A712-427A-AC38-CF2DAC015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4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4CB0-719B-4610-B1B1-ADD3F5ABF9CA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7AD4-A712-427A-AC38-CF2DAC015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33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4CB0-719B-4610-B1B1-ADD3F5ABF9CA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7AD4-A712-427A-AC38-CF2DAC015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5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4CB0-719B-4610-B1B1-ADD3F5ABF9CA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7AD4-A712-427A-AC38-CF2DAC015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44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4CB0-719B-4610-B1B1-ADD3F5ABF9CA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7AD4-A712-427A-AC38-CF2DAC015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93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4CB0-719B-4610-B1B1-ADD3F5ABF9CA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7AD4-A712-427A-AC38-CF2DAC015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92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4CB0-719B-4610-B1B1-ADD3F5ABF9CA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7AD4-A712-427A-AC38-CF2DAC015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67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B4CB0-719B-4610-B1B1-ADD3F5ABF9CA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77AD4-A712-427A-AC38-CF2DAC015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6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A4AD97-DA9F-4D1C-90B1-E977291BE0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Good morning</a:t>
            </a:r>
            <a:br>
              <a:rPr lang="en-US" dirty="0"/>
            </a:br>
            <a:r>
              <a:rPr lang="en-US" b="1" u="sng" dirty="0"/>
              <a:t>Welcome to our class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467D4F8-8D9D-4BC8-9953-F505666EC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with </a:t>
            </a:r>
          </a:p>
          <a:p>
            <a:r>
              <a:rPr lang="en-US" sz="4800" b="1" u="sng" dirty="0"/>
              <a:t>Teacher</a:t>
            </a:r>
            <a:r>
              <a:rPr lang="en-US" sz="4000" b="1" dirty="0"/>
              <a:t>\ </a:t>
            </a:r>
            <a:r>
              <a:rPr lang="en-US" sz="4000" b="1" dirty="0" err="1">
                <a:solidFill>
                  <a:srgbClr val="FF0000"/>
                </a:solidFill>
              </a:rPr>
              <a:t>salwa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alshammari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15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2EBBE4F6-6905-4CE2-86BB-2643ADF42159}"/>
              </a:ext>
            </a:extLst>
          </p:cNvPr>
          <p:cNvSpPr/>
          <p:nvPr/>
        </p:nvSpPr>
        <p:spPr>
          <a:xfrm>
            <a:off x="794590" y="964380"/>
            <a:ext cx="5209395" cy="49033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b="1" i="0" u="none" strike="noStrike" baseline="0" dirty="0">
                <a:solidFill>
                  <a:srgbClr val="000000"/>
                </a:solidFill>
                <a:latin typeface="MHEupperelemsansEMInfant-Reg"/>
              </a:rPr>
              <a:t>1. practiced, practiced I </a:t>
            </a:r>
            <a:r>
              <a:rPr lang="en-US" sz="2400" b="1" i="0" u="none" strike="noStrike" baseline="0" dirty="0">
                <a:solidFill>
                  <a:srgbClr val="FF0066"/>
                </a:solidFill>
                <a:latin typeface="MHEupperelemsansEMInfant-Bold"/>
              </a:rPr>
              <a:t>practiced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MHEupperelemsansEMInfant-Reg"/>
              </a:rPr>
              <a:t>my English.</a:t>
            </a:r>
          </a:p>
          <a:p>
            <a:pPr algn="l"/>
            <a:r>
              <a:rPr lang="en-US" sz="2400" b="1" i="0" u="none" strike="noStrike" baseline="0" dirty="0">
                <a:solidFill>
                  <a:srgbClr val="000000"/>
                </a:solidFill>
                <a:latin typeface="MHEupperelemsansEMInfant-Reg"/>
              </a:rPr>
              <a:t>2. watched, watched You </a:t>
            </a:r>
            <a:r>
              <a:rPr lang="en-US" sz="2400" b="1" i="0" u="none" strike="noStrike" baseline="0" dirty="0">
                <a:solidFill>
                  <a:srgbClr val="FF0066"/>
                </a:solidFill>
                <a:latin typeface="MHEupperelemsansEMInfant-Bold"/>
              </a:rPr>
              <a:t>watched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MHEupperelemsansEMInfant-Reg"/>
              </a:rPr>
              <a:t>a DVD.</a:t>
            </a:r>
          </a:p>
          <a:p>
            <a:pPr algn="l"/>
            <a:r>
              <a:rPr lang="en-US" sz="2400" b="1" i="0" u="none" strike="noStrike" baseline="0" dirty="0">
                <a:solidFill>
                  <a:srgbClr val="000000"/>
                </a:solidFill>
                <a:latin typeface="MHEupperelemsansEMInfant-Reg"/>
              </a:rPr>
              <a:t>3. cooked, cooked She </a:t>
            </a:r>
            <a:r>
              <a:rPr lang="en-US" sz="2400" b="1" i="0" u="none" strike="noStrike" baseline="0" dirty="0">
                <a:solidFill>
                  <a:srgbClr val="FF0066"/>
                </a:solidFill>
                <a:latin typeface="MHEupperelemsansEMInfant-Bold"/>
              </a:rPr>
              <a:t>cooked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MHEupperelemsansEMInfant-Reg"/>
              </a:rPr>
              <a:t>breakfast.</a:t>
            </a:r>
          </a:p>
          <a:p>
            <a:pPr algn="l"/>
            <a:r>
              <a:rPr lang="en-US" sz="2400" b="1" i="0" u="none" strike="noStrike" baseline="0" dirty="0">
                <a:solidFill>
                  <a:srgbClr val="000000"/>
                </a:solidFill>
                <a:latin typeface="MHEupperelemsansEMInfant-Reg"/>
              </a:rPr>
              <a:t>4. kicked, kicked He </a:t>
            </a:r>
            <a:r>
              <a:rPr lang="en-US" sz="2400" b="1" i="0" u="none" strike="noStrike" baseline="0" dirty="0">
                <a:solidFill>
                  <a:srgbClr val="FF0066"/>
                </a:solidFill>
                <a:latin typeface="MHEupperelemsansEMInfant-Bold"/>
              </a:rPr>
              <a:t>kicked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MHEupperelemsansEMInfant-Reg"/>
              </a:rPr>
              <a:t>a ball.</a:t>
            </a:r>
          </a:p>
          <a:p>
            <a:pPr algn="l"/>
            <a:r>
              <a:rPr lang="en-US" sz="2400" b="1" i="0" u="none" strike="noStrike" baseline="0" dirty="0">
                <a:solidFill>
                  <a:srgbClr val="000000"/>
                </a:solidFill>
                <a:latin typeface="MHEupperelemsansEMInfant-Reg"/>
              </a:rPr>
              <a:t>5. cleaned, cleaned They </a:t>
            </a:r>
            <a:r>
              <a:rPr lang="en-US" sz="2400" b="1" i="0" u="none" strike="noStrike" baseline="0" dirty="0">
                <a:solidFill>
                  <a:srgbClr val="FF0066"/>
                </a:solidFill>
                <a:latin typeface="MHEupperelemsansEMInfant-Bold"/>
              </a:rPr>
              <a:t>cleaned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MHEupperelemsansEMInfant-Reg"/>
              </a:rPr>
              <a:t>the house.</a:t>
            </a:r>
          </a:p>
          <a:p>
            <a:pPr algn="l"/>
            <a:r>
              <a:rPr lang="en-US" sz="2400" b="1" i="0" u="none" strike="noStrike" baseline="0" dirty="0">
                <a:solidFill>
                  <a:srgbClr val="000000"/>
                </a:solidFill>
                <a:latin typeface="MHEupperelemsansEMInfant-Reg"/>
              </a:rPr>
              <a:t>6. stayed, stayed We </a:t>
            </a:r>
            <a:r>
              <a:rPr lang="en-US" sz="2400" b="1" i="0" u="none" strike="noStrike" baseline="0" dirty="0">
                <a:solidFill>
                  <a:srgbClr val="FF0066"/>
                </a:solidFill>
                <a:latin typeface="MHEupperelemsansEMInfant-Bold"/>
              </a:rPr>
              <a:t>stayed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MHEupperelemsansEMInfant-Reg"/>
              </a:rPr>
              <a:t>at home.</a:t>
            </a:r>
          </a:p>
          <a:p>
            <a:pPr algn="l"/>
            <a:r>
              <a:rPr lang="en-US" sz="2400" b="1" i="0" u="none" strike="noStrike" baseline="0" dirty="0">
                <a:solidFill>
                  <a:srgbClr val="000000"/>
                </a:solidFill>
                <a:latin typeface="MHEupperelemsansEMInfant-Reg"/>
              </a:rPr>
              <a:t>7. played, played You </a:t>
            </a:r>
            <a:r>
              <a:rPr lang="en-US" sz="2400" b="1" i="0" u="none" strike="noStrike" baseline="0" dirty="0">
                <a:solidFill>
                  <a:srgbClr val="FF0066"/>
                </a:solidFill>
                <a:latin typeface="MHEupperelemsansEMInfant-Bold"/>
              </a:rPr>
              <a:t>played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MHEupperelemsansEMInfant-Reg"/>
              </a:rPr>
              <a:t>outside.</a:t>
            </a:r>
          </a:p>
          <a:p>
            <a:pPr algn="l"/>
            <a:r>
              <a:rPr lang="en-US" sz="2400" b="1" i="0" u="none" strike="noStrike" baseline="0" dirty="0">
                <a:solidFill>
                  <a:srgbClr val="000000"/>
                </a:solidFill>
                <a:latin typeface="MHEupperelemsansEMInfant-Reg"/>
              </a:rPr>
              <a:t>8. studied, studied You </a:t>
            </a:r>
            <a:r>
              <a:rPr lang="en-US" sz="2400" b="1" i="0" u="none" strike="noStrike" baseline="0" dirty="0">
                <a:solidFill>
                  <a:srgbClr val="FF0066"/>
                </a:solidFill>
                <a:latin typeface="MHEupperelemsansEMInfant-Bold"/>
              </a:rPr>
              <a:t>studied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MHEupperelemsansEMInfant-Reg"/>
              </a:rPr>
              <a:t>a little.</a:t>
            </a:r>
            <a:endParaRPr lang="ar-EG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71" b="84896" l="57687" r="68448">
                        <a14:foregroundMark x1="64568" y1="20573" x2="65227" y2="36198"/>
                        <a14:foregroundMark x1="64861" y1="25391" x2="61274" y2="34375"/>
                        <a14:foregroundMark x1="65373" y1="36198" x2="67204" y2="43229"/>
                        <a14:foregroundMark x1="64714" y1="46875" x2="66984" y2="54818"/>
                        <a14:foregroundMark x1="65227" y1="56250" x2="59224" y2="59505"/>
                        <a14:foregroundMark x1="60908" y1="56641" x2="59590" y2="60677"/>
                        <a14:foregroundMark x1="60102" y1="67578" x2="60102" y2="67578"/>
                        <a14:foregroundMark x1="62811" y1="75391" x2="63104" y2="84375"/>
                        <a14:foregroundMark x1="66471" y1="30208" x2="64568" y2="39714"/>
                        <a14:foregroundMark x1="62592" y1="25130" x2="68009" y2="22917"/>
                        <a14:foregroundMark x1="65959" y1="20833" x2="64568" y2="30469"/>
                        <a14:backgroundMark x1="60469" y1="27995" x2="57906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44" t="19447" r="31181" b="13914"/>
          <a:stretch/>
        </p:blipFill>
        <p:spPr bwMode="auto">
          <a:xfrm>
            <a:off x="5538158" y="396811"/>
            <a:ext cx="3243533" cy="624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56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67" y="5401285"/>
            <a:ext cx="2177655" cy="1440987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727329" y="3953796"/>
            <a:ext cx="1380761" cy="2003742"/>
          </a:xfrm>
          <a:custGeom>
            <a:avLst/>
            <a:gdLst/>
            <a:ahLst/>
            <a:cxnLst/>
            <a:rect l="l" t="t" r="r" b="b"/>
            <a:pathLst>
              <a:path w="2761521" h="4007484">
                <a:moveTo>
                  <a:pt x="0" y="0"/>
                </a:moveTo>
                <a:lnTo>
                  <a:pt x="2761521" y="0"/>
                </a:lnTo>
                <a:lnTo>
                  <a:pt x="2761521" y="4007485"/>
                </a:lnTo>
                <a:lnTo>
                  <a:pt x="0" y="4007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819366" y="0"/>
            <a:ext cx="3243353" cy="2241991"/>
          </a:xfrm>
          <a:custGeom>
            <a:avLst/>
            <a:gdLst/>
            <a:ahLst/>
            <a:cxnLst/>
            <a:rect l="l" t="t" r="r" b="b"/>
            <a:pathLst>
              <a:path w="4780762" h="3581225">
                <a:moveTo>
                  <a:pt x="0" y="0"/>
                </a:moveTo>
                <a:lnTo>
                  <a:pt x="4780761" y="0"/>
                </a:lnTo>
                <a:lnTo>
                  <a:pt x="4780761" y="3581225"/>
                </a:lnTo>
                <a:lnTo>
                  <a:pt x="0" y="3581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9919034">
            <a:off x="73524" y="1136697"/>
            <a:ext cx="740949" cy="1362950"/>
          </a:xfrm>
          <a:custGeom>
            <a:avLst/>
            <a:gdLst/>
            <a:ahLst/>
            <a:cxnLst/>
            <a:rect l="l" t="t" r="r" b="b"/>
            <a:pathLst>
              <a:path w="1481898" h="2725899">
                <a:moveTo>
                  <a:pt x="0" y="0"/>
                </a:moveTo>
                <a:lnTo>
                  <a:pt x="1481898" y="0"/>
                </a:lnTo>
                <a:lnTo>
                  <a:pt x="1481898" y="2725898"/>
                </a:lnTo>
                <a:lnTo>
                  <a:pt x="0" y="2725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-2076883">
            <a:off x="585738" y="275674"/>
            <a:ext cx="1721286" cy="1535477"/>
          </a:xfrm>
          <a:custGeom>
            <a:avLst/>
            <a:gdLst/>
            <a:ahLst/>
            <a:cxnLst/>
            <a:rect l="l" t="t" r="r" b="b"/>
            <a:pathLst>
              <a:path w="3440879" h="2608812">
                <a:moveTo>
                  <a:pt x="0" y="0"/>
                </a:moveTo>
                <a:lnTo>
                  <a:pt x="3440878" y="0"/>
                </a:lnTo>
                <a:lnTo>
                  <a:pt x="3440878" y="2608812"/>
                </a:lnTo>
                <a:lnTo>
                  <a:pt x="0" y="2608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819366" y="4696123"/>
            <a:ext cx="3324634" cy="2164924"/>
          </a:xfrm>
          <a:custGeom>
            <a:avLst/>
            <a:gdLst/>
            <a:ahLst/>
            <a:cxnLst/>
            <a:rect l="l" t="t" r="r" b="b"/>
            <a:pathLst>
              <a:path w="4700405" h="3354914">
                <a:moveTo>
                  <a:pt x="0" y="0"/>
                </a:moveTo>
                <a:lnTo>
                  <a:pt x="4700406" y="0"/>
                </a:lnTo>
                <a:lnTo>
                  <a:pt x="4700406" y="3354915"/>
                </a:lnTo>
                <a:lnTo>
                  <a:pt x="0" y="33549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C2CED0D-95BD-2319-74EA-B133C2890D72}"/>
              </a:ext>
            </a:extLst>
          </p:cNvPr>
          <p:cNvGrpSpPr/>
          <p:nvPr/>
        </p:nvGrpSpPr>
        <p:grpSpPr>
          <a:xfrm>
            <a:off x="1411516" y="2164339"/>
            <a:ext cx="1546482" cy="1440988"/>
            <a:chOff x="1411516" y="2164339"/>
            <a:chExt cx="1546482" cy="1440988"/>
          </a:xfrm>
        </p:grpSpPr>
        <p:sp>
          <p:nvSpPr>
            <p:cNvPr id="14" name="Freeform 14"/>
            <p:cNvSpPr/>
            <p:nvPr/>
          </p:nvSpPr>
          <p:spPr>
            <a:xfrm>
              <a:off x="1411516" y="2164339"/>
              <a:ext cx="1546482" cy="1440988"/>
            </a:xfrm>
            <a:custGeom>
              <a:avLst/>
              <a:gdLst/>
              <a:ahLst/>
              <a:cxnLst/>
              <a:rect l="l" t="t" r="r" b="b"/>
              <a:pathLst>
                <a:path w="2241316" h="2159813">
                  <a:moveTo>
                    <a:pt x="0" y="0"/>
                  </a:moveTo>
                  <a:lnTo>
                    <a:pt x="2241316" y="0"/>
                  </a:lnTo>
                  <a:lnTo>
                    <a:pt x="2241316" y="2159814"/>
                  </a:lnTo>
                  <a:lnTo>
                    <a:pt x="0" y="215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 rot="21118449">
              <a:off x="1542230" y="2481738"/>
              <a:ext cx="1285051" cy="76944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AF212553-C7C0-084D-1D80-98C8BBDEE689}"/>
              </a:ext>
            </a:extLst>
          </p:cNvPr>
          <p:cNvGrpSpPr/>
          <p:nvPr/>
        </p:nvGrpSpPr>
        <p:grpSpPr>
          <a:xfrm>
            <a:off x="2590800" y="2733583"/>
            <a:ext cx="3971242" cy="2654911"/>
            <a:chOff x="2590800" y="2733583"/>
            <a:chExt cx="3971242" cy="2654911"/>
          </a:xfrm>
        </p:grpSpPr>
        <p:grpSp>
          <p:nvGrpSpPr>
            <p:cNvPr id="3" name="Group 3"/>
            <p:cNvGrpSpPr/>
            <p:nvPr/>
          </p:nvGrpSpPr>
          <p:grpSpPr>
            <a:xfrm>
              <a:off x="2590800" y="2733583"/>
              <a:ext cx="3971242" cy="2654911"/>
              <a:chOff x="-3810" y="0"/>
              <a:chExt cx="3963494" cy="31234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0160" y="16510"/>
                <a:ext cx="3949524" cy="3096754"/>
              </a:xfrm>
              <a:custGeom>
                <a:avLst/>
                <a:gdLst/>
                <a:ahLst/>
                <a:cxnLst/>
                <a:rect l="l" t="t" r="r" b="b"/>
                <a:pathLst>
                  <a:path w="3815727" h="3096754">
                    <a:moveTo>
                      <a:pt x="3815727" y="3096754"/>
                    </a:moveTo>
                    <a:lnTo>
                      <a:pt x="0" y="3089134"/>
                    </a:lnTo>
                    <a:lnTo>
                      <a:pt x="0" y="1087262"/>
                    </a:lnTo>
                    <a:lnTo>
                      <a:pt x="17780" y="19050"/>
                    </a:lnTo>
                    <a:lnTo>
                      <a:pt x="1900679" y="0"/>
                    </a:lnTo>
                    <a:lnTo>
                      <a:pt x="3796677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3810" y="0"/>
                <a:ext cx="3949524" cy="3123424"/>
              </a:xfrm>
              <a:custGeom>
                <a:avLst/>
                <a:gdLst/>
                <a:ahLst/>
                <a:cxnLst/>
                <a:rect l="l" t="t" r="r" b="b"/>
                <a:pathLst>
                  <a:path w="3844936" h="3123424">
                    <a:moveTo>
                      <a:pt x="3810647" y="21590"/>
                    </a:moveTo>
                    <a:cubicBezTo>
                      <a:pt x="3811916" y="34290"/>
                      <a:pt x="3811916" y="44450"/>
                      <a:pt x="3813186" y="54610"/>
                    </a:cubicBezTo>
                    <a:cubicBezTo>
                      <a:pt x="3815727" y="110720"/>
                      <a:pt x="3816997" y="177883"/>
                      <a:pt x="3819536" y="242647"/>
                    </a:cubicBezTo>
                    <a:cubicBezTo>
                      <a:pt x="3819536" y="336195"/>
                      <a:pt x="3832236" y="2180778"/>
                      <a:pt x="3838586" y="2274327"/>
                    </a:cubicBezTo>
                    <a:cubicBezTo>
                      <a:pt x="3844936" y="2415849"/>
                      <a:pt x="3841127" y="2559769"/>
                      <a:pt x="3841127" y="2701291"/>
                    </a:cubicBezTo>
                    <a:cubicBezTo>
                      <a:pt x="3841127" y="2826022"/>
                      <a:pt x="3842397" y="2941159"/>
                      <a:pt x="3843666" y="3062464"/>
                    </a:cubicBezTo>
                    <a:cubicBezTo>
                      <a:pt x="3843666" y="3084054"/>
                      <a:pt x="3843666" y="3098024"/>
                      <a:pt x="3843666" y="3122154"/>
                    </a:cubicBezTo>
                    <a:cubicBezTo>
                      <a:pt x="3820806" y="3122154"/>
                      <a:pt x="3800486" y="3123424"/>
                      <a:pt x="3773256" y="3122154"/>
                    </a:cubicBezTo>
                    <a:cubicBezTo>
                      <a:pt x="3580885" y="3117074"/>
                      <a:pt x="3385553" y="3123424"/>
                      <a:pt x="3193181" y="3118344"/>
                    </a:cubicBezTo>
                    <a:cubicBezTo>
                      <a:pt x="3077758" y="3114534"/>
                      <a:pt x="2965295" y="3117074"/>
                      <a:pt x="2849872" y="3114534"/>
                    </a:cubicBezTo>
                    <a:cubicBezTo>
                      <a:pt x="2796600" y="3113264"/>
                      <a:pt x="2743327" y="3111994"/>
                      <a:pt x="2690055" y="3110724"/>
                    </a:cubicBezTo>
                    <a:cubicBezTo>
                      <a:pt x="2657500" y="3110724"/>
                      <a:pt x="2627904" y="3111994"/>
                      <a:pt x="2595349" y="3111994"/>
                    </a:cubicBezTo>
                    <a:cubicBezTo>
                      <a:pt x="2512481" y="3110724"/>
                      <a:pt x="2284595" y="3111994"/>
                      <a:pt x="2201727" y="3110724"/>
                    </a:cubicBezTo>
                    <a:cubicBezTo>
                      <a:pt x="2142536" y="3109454"/>
                      <a:pt x="958709" y="3118344"/>
                      <a:pt x="899518" y="3117074"/>
                    </a:cubicBezTo>
                    <a:cubicBezTo>
                      <a:pt x="884720" y="3117074"/>
                      <a:pt x="866963" y="3118344"/>
                      <a:pt x="852165" y="3118344"/>
                    </a:cubicBezTo>
                    <a:cubicBezTo>
                      <a:pt x="816650" y="3118344"/>
                      <a:pt x="784095" y="3119614"/>
                      <a:pt x="748580" y="3119614"/>
                    </a:cubicBezTo>
                    <a:cubicBezTo>
                      <a:pt x="659793" y="3119614"/>
                      <a:pt x="573966" y="3118344"/>
                      <a:pt x="485179" y="3117074"/>
                    </a:cubicBezTo>
                    <a:cubicBezTo>
                      <a:pt x="431907" y="3115804"/>
                      <a:pt x="378635" y="3114534"/>
                      <a:pt x="328322" y="3113264"/>
                    </a:cubicBezTo>
                    <a:cubicBezTo>
                      <a:pt x="233616" y="3111994"/>
                      <a:pt x="138910" y="3110724"/>
                      <a:pt x="48260" y="3110724"/>
                    </a:cubicBezTo>
                    <a:cubicBezTo>
                      <a:pt x="38100" y="3110724"/>
                      <a:pt x="29210" y="3110724"/>
                      <a:pt x="19050" y="3109454"/>
                    </a:cubicBezTo>
                    <a:cubicBezTo>
                      <a:pt x="10160" y="3108184"/>
                      <a:pt x="5080" y="3101834"/>
                      <a:pt x="7620" y="3092944"/>
                    </a:cubicBezTo>
                    <a:cubicBezTo>
                      <a:pt x="16510" y="3061093"/>
                      <a:pt x="12700" y="3001126"/>
                      <a:pt x="11430" y="2938760"/>
                    </a:cubicBezTo>
                    <a:cubicBezTo>
                      <a:pt x="10160" y="2811630"/>
                      <a:pt x="6350" y="2686899"/>
                      <a:pt x="7620" y="2559769"/>
                    </a:cubicBezTo>
                    <a:cubicBezTo>
                      <a:pt x="5080" y="2401457"/>
                      <a:pt x="0" y="441737"/>
                      <a:pt x="7620" y="281026"/>
                    </a:cubicBezTo>
                    <a:cubicBezTo>
                      <a:pt x="8890" y="249843"/>
                      <a:pt x="7620" y="216262"/>
                      <a:pt x="8890" y="185079"/>
                    </a:cubicBezTo>
                    <a:cubicBezTo>
                      <a:pt x="10160" y="134707"/>
                      <a:pt x="12700" y="79537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4921" y="30480"/>
                      <a:pt x="112274" y="29210"/>
                    </a:cubicBezTo>
                    <a:cubicBezTo>
                      <a:pt x="192182" y="25400"/>
                      <a:pt x="272090" y="22860"/>
                      <a:pt x="354958" y="20320"/>
                    </a:cubicBezTo>
                    <a:cubicBezTo>
                      <a:pt x="411190" y="17780"/>
                      <a:pt x="467422" y="16510"/>
                      <a:pt x="520694" y="13970"/>
                    </a:cubicBezTo>
                    <a:cubicBezTo>
                      <a:pt x="573966" y="11430"/>
                      <a:pt x="630198" y="8890"/>
                      <a:pt x="683470" y="8890"/>
                    </a:cubicBezTo>
                    <a:cubicBezTo>
                      <a:pt x="742661" y="7620"/>
                      <a:pt x="801853" y="10160"/>
                      <a:pt x="861044" y="8890"/>
                    </a:cubicBezTo>
                    <a:cubicBezTo>
                      <a:pt x="935033" y="8890"/>
                      <a:pt x="2275716" y="6350"/>
                      <a:pt x="2349705" y="5080"/>
                    </a:cubicBezTo>
                    <a:cubicBezTo>
                      <a:pt x="2420735" y="3810"/>
                      <a:pt x="2491764" y="2540"/>
                      <a:pt x="2565754" y="2540"/>
                    </a:cubicBezTo>
                    <a:cubicBezTo>
                      <a:pt x="2687096" y="1270"/>
                      <a:pt x="2805479" y="0"/>
                      <a:pt x="2926821" y="0"/>
                    </a:cubicBezTo>
                    <a:cubicBezTo>
                      <a:pt x="2977133" y="0"/>
                      <a:pt x="3030405" y="2540"/>
                      <a:pt x="3080718" y="2540"/>
                    </a:cubicBezTo>
                    <a:cubicBezTo>
                      <a:pt x="3219818" y="3810"/>
                      <a:pt x="3361877" y="5080"/>
                      <a:pt x="3500976" y="7620"/>
                    </a:cubicBezTo>
                    <a:cubicBezTo>
                      <a:pt x="3574965" y="8890"/>
                      <a:pt x="3648955" y="12700"/>
                      <a:pt x="3722944" y="16510"/>
                    </a:cubicBezTo>
                    <a:cubicBezTo>
                      <a:pt x="3740701" y="16510"/>
                      <a:pt x="3758458" y="16510"/>
                      <a:pt x="3773256" y="16510"/>
                    </a:cubicBezTo>
                    <a:cubicBezTo>
                      <a:pt x="3791597" y="17780"/>
                      <a:pt x="3800486" y="20320"/>
                      <a:pt x="3810647" y="21590"/>
                    </a:cubicBezTo>
                    <a:close/>
                    <a:moveTo>
                      <a:pt x="3820806" y="3105644"/>
                    </a:moveTo>
                    <a:cubicBezTo>
                      <a:pt x="3822077" y="3089134"/>
                      <a:pt x="3823347" y="3076434"/>
                      <a:pt x="3823347" y="3063734"/>
                    </a:cubicBezTo>
                    <a:cubicBezTo>
                      <a:pt x="3822077" y="2929166"/>
                      <a:pt x="3820806" y="2802036"/>
                      <a:pt x="3820806" y="2665311"/>
                    </a:cubicBezTo>
                    <a:cubicBezTo>
                      <a:pt x="3820806" y="2602946"/>
                      <a:pt x="3823347" y="2540580"/>
                      <a:pt x="3822077" y="2478214"/>
                    </a:cubicBezTo>
                    <a:cubicBezTo>
                      <a:pt x="3822077" y="2420646"/>
                      <a:pt x="3820806" y="2360679"/>
                      <a:pt x="3819536" y="2303111"/>
                    </a:cubicBezTo>
                    <a:cubicBezTo>
                      <a:pt x="3814456" y="2214360"/>
                      <a:pt x="3803027" y="376973"/>
                      <a:pt x="3803027" y="288222"/>
                    </a:cubicBezTo>
                    <a:cubicBezTo>
                      <a:pt x="3800486" y="213863"/>
                      <a:pt x="3797947" y="137105"/>
                      <a:pt x="3795406" y="63500"/>
                    </a:cubicBezTo>
                    <a:cubicBezTo>
                      <a:pt x="3794136" y="44450"/>
                      <a:pt x="3792866" y="43180"/>
                      <a:pt x="3764378" y="41910"/>
                    </a:cubicBezTo>
                    <a:cubicBezTo>
                      <a:pt x="3755499" y="41910"/>
                      <a:pt x="3749580" y="41910"/>
                      <a:pt x="3740701" y="40640"/>
                    </a:cubicBezTo>
                    <a:cubicBezTo>
                      <a:pt x="3666712" y="36830"/>
                      <a:pt x="3589763" y="31750"/>
                      <a:pt x="3515774" y="30480"/>
                    </a:cubicBezTo>
                    <a:cubicBezTo>
                      <a:pt x="3335241" y="26670"/>
                      <a:pt x="3151748" y="25400"/>
                      <a:pt x="2971214" y="22860"/>
                    </a:cubicBezTo>
                    <a:cubicBezTo>
                      <a:pt x="2944578" y="22860"/>
                      <a:pt x="2914982" y="22860"/>
                      <a:pt x="2888346" y="22860"/>
                    </a:cubicBezTo>
                    <a:cubicBezTo>
                      <a:pt x="2843953" y="22860"/>
                      <a:pt x="2799559" y="22860"/>
                      <a:pt x="2758125" y="22860"/>
                    </a:cubicBezTo>
                    <a:cubicBezTo>
                      <a:pt x="2663419" y="22860"/>
                      <a:pt x="2568713" y="22860"/>
                      <a:pt x="2476967" y="24130"/>
                    </a:cubicBezTo>
                    <a:cubicBezTo>
                      <a:pt x="2397058" y="25400"/>
                      <a:pt x="1050456" y="29210"/>
                      <a:pt x="970548" y="29210"/>
                    </a:cubicBezTo>
                    <a:cubicBezTo>
                      <a:pt x="840327" y="29210"/>
                      <a:pt x="710106" y="26670"/>
                      <a:pt x="579885" y="33020"/>
                    </a:cubicBezTo>
                    <a:cubicBezTo>
                      <a:pt x="511815" y="36830"/>
                      <a:pt x="446705" y="36830"/>
                      <a:pt x="381594" y="38100"/>
                    </a:cubicBezTo>
                    <a:cubicBezTo>
                      <a:pt x="269131" y="41910"/>
                      <a:pt x="156667" y="45720"/>
                      <a:pt x="49530" y="50800"/>
                    </a:cubicBezTo>
                    <a:cubicBezTo>
                      <a:pt x="36830" y="50800"/>
                      <a:pt x="34290" y="53340"/>
                      <a:pt x="33020" y="72341"/>
                    </a:cubicBezTo>
                    <a:cubicBezTo>
                      <a:pt x="31750" y="115517"/>
                      <a:pt x="31750" y="158693"/>
                      <a:pt x="30480" y="201870"/>
                    </a:cubicBezTo>
                    <a:cubicBezTo>
                      <a:pt x="29210" y="273830"/>
                      <a:pt x="26670" y="343392"/>
                      <a:pt x="25400" y="415352"/>
                    </a:cubicBezTo>
                    <a:cubicBezTo>
                      <a:pt x="20320" y="492109"/>
                      <a:pt x="26670" y="2367875"/>
                      <a:pt x="29210" y="2444633"/>
                    </a:cubicBezTo>
                    <a:cubicBezTo>
                      <a:pt x="29210" y="2526188"/>
                      <a:pt x="29210" y="2610141"/>
                      <a:pt x="30480" y="2691697"/>
                    </a:cubicBezTo>
                    <a:cubicBezTo>
                      <a:pt x="30480" y="2751663"/>
                      <a:pt x="33020" y="2811631"/>
                      <a:pt x="33020" y="2871597"/>
                    </a:cubicBezTo>
                    <a:cubicBezTo>
                      <a:pt x="33020" y="2936362"/>
                      <a:pt x="33020" y="3001126"/>
                      <a:pt x="31750" y="3063734"/>
                    </a:cubicBezTo>
                    <a:cubicBezTo>
                      <a:pt x="31750" y="3067544"/>
                      <a:pt x="31750" y="3070084"/>
                      <a:pt x="31750" y="3073894"/>
                    </a:cubicBezTo>
                    <a:cubicBezTo>
                      <a:pt x="31750" y="3084054"/>
                      <a:pt x="35560" y="3087864"/>
                      <a:pt x="44450" y="3087864"/>
                    </a:cubicBezTo>
                    <a:cubicBezTo>
                      <a:pt x="70840" y="3087864"/>
                      <a:pt x="112274" y="3089134"/>
                      <a:pt x="150748" y="3089134"/>
                    </a:cubicBezTo>
                    <a:cubicBezTo>
                      <a:pt x="206980" y="3089134"/>
                      <a:pt x="266171" y="3086594"/>
                      <a:pt x="322403" y="3089134"/>
                    </a:cubicBezTo>
                    <a:cubicBezTo>
                      <a:pt x="414149" y="3092944"/>
                      <a:pt x="505896" y="3095484"/>
                      <a:pt x="597643" y="3094214"/>
                    </a:cubicBezTo>
                    <a:cubicBezTo>
                      <a:pt x="656834" y="3092944"/>
                      <a:pt x="713066" y="3095484"/>
                      <a:pt x="772257" y="3095484"/>
                    </a:cubicBezTo>
                    <a:cubicBezTo>
                      <a:pt x="858084" y="3095484"/>
                      <a:pt x="943912" y="3094214"/>
                      <a:pt x="1029739" y="3095484"/>
                    </a:cubicBezTo>
                    <a:cubicBezTo>
                      <a:pt x="1157000" y="3096754"/>
                      <a:pt x="2553915" y="3086594"/>
                      <a:pt x="2684136" y="3089134"/>
                    </a:cubicBezTo>
                    <a:cubicBezTo>
                      <a:pt x="2740368" y="3090404"/>
                      <a:pt x="2796600" y="3091674"/>
                      <a:pt x="2849872" y="3091674"/>
                    </a:cubicBezTo>
                    <a:cubicBezTo>
                      <a:pt x="2947537" y="3094214"/>
                      <a:pt x="3042244" y="3090404"/>
                      <a:pt x="3139909" y="3094214"/>
                    </a:cubicBezTo>
                    <a:cubicBezTo>
                      <a:pt x="3219818" y="3096754"/>
                      <a:pt x="3299726" y="3096754"/>
                      <a:pt x="3379634" y="3099294"/>
                    </a:cubicBezTo>
                    <a:cubicBezTo>
                      <a:pt x="3498017" y="3103104"/>
                      <a:pt x="3616400" y="3105644"/>
                      <a:pt x="3734782" y="3106914"/>
                    </a:cubicBezTo>
                    <a:cubicBezTo>
                      <a:pt x="3779176" y="3106914"/>
                      <a:pt x="3800486" y="3105644"/>
                      <a:pt x="3820806" y="3105644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624061" y="3137708"/>
              <a:ext cx="3823186" cy="1846659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42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Listen and practice. Then do it in pairs. 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F8DA4A93-F275-A17E-4B7A-386DB1B7CB09}"/>
              </a:ext>
            </a:extLst>
          </p:cNvPr>
          <p:cNvGrpSpPr/>
          <p:nvPr/>
        </p:nvGrpSpPr>
        <p:grpSpPr>
          <a:xfrm>
            <a:off x="7441042" y="5957538"/>
            <a:ext cx="1618123" cy="652463"/>
            <a:chOff x="7441042" y="5957538"/>
            <a:chExt cx="1618123" cy="652463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68278031-204D-DFCE-F91F-799040F75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1626" y="6052936"/>
              <a:ext cx="107753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CD3 06</a:t>
              </a:r>
              <a:endParaRPr kumimoji="0" lang="ar-EG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34702E2F-0B0F-04D0-147B-C80895A95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1042" y="5957538"/>
              <a:ext cx="654050" cy="652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744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B46CAFEC-F4A1-460A-78A4-D8E5AC4F5FA8}"/>
              </a:ext>
            </a:extLst>
          </p:cNvPr>
          <p:cNvSpPr txBox="1"/>
          <p:nvPr/>
        </p:nvSpPr>
        <p:spPr>
          <a:xfrm rot="21387318">
            <a:off x="3237032" y="1488835"/>
            <a:ext cx="3938511" cy="203132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onlight"/>
                <a:ea typeface="+mn-ea"/>
                <a:cs typeface="Arial" panose="020B0604020202020204" pitchFamily="34" charset="0"/>
              </a:rPr>
              <a:t>Challenge Time!</a:t>
            </a:r>
          </a:p>
        </p:txBody>
      </p:sp>
      <p:pic>
        <p:nvPicPr>
          <p:cNvPr id="6" name="Picture 3" descr="C:\Users\asmos\Desktop\908598f72c3c2769e8202730f09b32fe.gif">
            <a:extLst>
              <a:ext uri="{FF2B5EF4-FFF2-40B4-BE49-F238E27FC236}">
                <a16:creationId xmlns:a16="http://schemas.microsoft.com/office/drawing/2014/main" id="{C2594662-0AC5-EDFA-1103-661F43258D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3" y="2504497"/>
            <a:ext cx="3773617" cy="401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47521E65-7FC9-6AE0-80AC-BC4C448E22A5}"/>
              </a:ext>
            </a:extLst>
          </p:cNvPr>
          <p:cNvSpPr/>
          <p:nvPr/>
        </p:nvSpPr>
        <p:spPr>
          <a:xfrm>
            <a:off x="6111892" y="4063055"/>
            <a:ext cx="2245360" cy="2452238"/>
          </a:xfrm>
          <a:custGeom>
            <a:avLst/>
            <a:gdLst/>
            <a:ahLst/>
            <a:cxnLst/>
            <a:rect l="l" t="t" r="r" b="b"/>
            <a:pathLst>
              <a:path w="2983834" h="3476925">
                <a:moveTo>
                  <a:pt x="0" y="0"/>
                </a:moveTo>
                <a:lnTo>
                  <a:pt x="2983833" y="0"/>
                </a:lnTo>
                <a:lnTo>
                  <a:pt x="2983833" y="3476924"/>
                </a:lnTo>
                <a:lnTo>
                  <a:pt x="0" y="3476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29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E38913-6810-4ACB-95CC-1E3F90E332AE}"/>
              </a:ext>
            </a:extLst>
          </p:cNvPr>
          <p:cNvSpPr/>
          <p:nvPr/>
        </p:nvSpPr>
        <p:spPr>
          <a:xfrm rot="21303062">
            <a:off x="985825" y="1507214"/>
            <a:ext cx="4541696" cy="1938992"/>
          </a:xfrm>
          <a:prstGeom prst="rect">
            <a:avLst/>
          </a:prstGeom>
          <a:solidFill>
            <a:srgbClr val="EC7082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 you write and play the Verb Game and beat a partner?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smos\Desktop\بور\صور متحرك\099412ec468e1b581c79a60c7d1208d6.gif">
            <a:extLst>
              <a:ext uri="{FF2B5EF4-FFF2-40B4-BE49-F238E27FC236}">
                <a16:creationId xmlns:a16="http://schemas.microsoft.com/office/drawing/2014/main" id="{0E96635E-FA0F-1F7C-C58A-33B9E4A9C1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712" y="3333734"/>
            <a:ext cx="4501055" cy="306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949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67" y="5401285"/>
            <a:ext cx="2177655" cy="1440987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727329" y="3953796"/>
            <a:ext cx="1380761" cy="2003742"/>
          </a:xfrm>
          <a:custGeom>
            <a:avLst/>
            <a:gdLst/>
            <a:ahLst/>
            <a:cxnLst/>
            <a:rect l="l" t="t" r="r" b="b"/>
            <a:pathLst>
              <a:path w="2761521" h="4007484">
                <a:moveTo>
                  <a:pt x="0" y="0"/>
                </a:moveTo>
                <a:lnTo>
                  <a:pt x="2761521" y="0"/>
                </a:lnTo>
                <a:lnTo>
                  <a:pt x="2761521" y="4007485"/>
                </a:lnTo>
                <a:lnTo>
                  <a:pt x="0" y="4007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819366" y="0"/>
            <a:ext cx="3243353" cy="2241991"/>
          </a:xfrm>
          <a:custGeom>
            <a:avLst/>
            <a:gdLst/>
            <a:ahLst/>
            <a:cxnLst/>
            <a:rect l="l" t="t" r="r" b="b"/>
            <a:pathLst>
              <a:path w="4780762" h="3581225">
                <a:moveTo>
                  <a:pt x="0" y="0"/>
                </a:moveTo>
                <a:lnTo>
                  <a:pt x="4780761" y="0"/>
                </a:lnTo>
                <a:lnTo>
                  <a:pt x="4780761" y="3581225"/>
                </a:lnTo>
                <a:lnTo>
                  <a:pt x="0" y="3581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9919034">
            <a:off x="73524" y="1136697"/>
            <a:ext cx="740949" cy="1362950"/>
          </a:xfrm>
          <a:custGeom>
            <a:avLst/>
            <a:gdLst/>
            <a:ahLst/>
            <a:cxnLst/>
            <a:rect l="l" t="t" r="r" b="b"/>
            <a:pathLst>
              <a:path w="1481898" h="2725899">
                <a:moveTo>
                  <a:pt x="0" y="0"/>
                </a:moveTo>
                <a:lnTo>
                  <a:pt x="1481898" y="0"/>
                </a:lnTo>
                <a:lnTo>
                  <a:pt x="1481898" y="2725898"/>
                </a:lnTo>
                <a:lnTo>
                  <a:pt x="0" y="2725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-2076883">
            <a:off x="585738" y="275674"/>
            <a:ext cx="1721286" cy="1535477"/>
          </a:xfrm>
          <a:custGeom>
            <a:avLst/>
            <a:gdLst/>
            <a:ahLst/>
            <a:cxnLst/>
            <a:rect l="l" t="t" r="r" b="b"/>
            <a:pathLst>
              <a:path w="3440879" h="2608812">
                <a:moveTo>
                  <a:pt x="0" y="0"/>
                </a:moveTo>
                <a:lnTo>
                  <a:pt x="3440878" y="0"/>
                </a:lnTo>
                <a:lnTo>
                  <a:pt x="3440878" y="2608812"/>
                </a:lnTo>
                <a:lnTo>
                  <a:pt x="0" y="2608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819366" y="4696123"/>
            <a:ext cx="3324634" cy="2164924"/>
          </a:xfrm>
          <a:custGeom>
            <a:avLst/>
            <a:gdLst/>
            <a:ahLst/>
            <a:cxnLst/>
            <a:rect l="l" t="t" r="r" b="b"/>
            <a:pathLst>
              <a:path w="4700405" h="3354914">
                <a:moveTo>
                  <a:pt x="0" y="0"/>
                </a:moveTo>
                <a:lnTo>
                  <a:pt x="4700406" y="0"/>
                </a:lnTo>
                <a:lnTo>
                  <a:pt x="4700406" y="3354915"/>
                </a:lnTo>
                <a:lnTo>
                  <a:pt x="0" y="33549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C2CED0D-95BD-2319-74EA-B133C2890D72}"/>
              </a:ext>
            </a:extLst>
          </p:cNvPr>
          <p:cNvGrpSpPr/>
          <p:nvPr/>
        </p:nvGrpSpPr>
        <p:grpSpPr>
          <a:xfrm>
            <a:off x="1411516" y="2164339"/>
            <a:ext cx="1546482" cy="1440988"/>
            <a:chOff x="1411516" y="2164339"/>
            <a:chExt cx="1546482" cy="1440988"/>
          </a:xfrm>
        </p:grpSpPr>
        <p:sp>
          <p:nvSpPr>
            <p:cNvPr id="14" name="Freeform 14"/>
            <p:cNvSpPr/>
            <p:nvPr/>
          </p:nvSpPr>
          <p:spPr>
            <a:xfrm>
              <a:off x="1411516" y="2164339"/>
              <a:ext cx="1546482" cy="1440988"/>
            </a:xfrm>
            <a:custGeom>
              <a:avLst/>
              <a:gdLst/>
              <a:ahLst/>
              <a:cxnLst/>
              <a:rect l="l" t="t" r="r" b="b"/>
              <a:pathLst>
                <a:path w="2241316" h="2159813">
                  <a:moveTo>
                    <a:pt x="0" y="0"/>
                  </a:moveTo>
                  <a:lnTo>
                    <a:pt x="2241316" y="0"/>
                  </a:lnTo>
                  <a:lnTo>
                    <a:pt x="2241316" y="2159814"/>
                  </a:lnTo>
                  <a:lnTo>
                    <a:pt x="0" y="215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 rot="21118449">
              <a:off x="1542230" y="2481738"/>
              <a:ext cx="1285051" cy="76944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AF212553-C7C0-084D-1D80-98C8BBDEE689}"/>
              </a:ext>
            </a:extLst>
          </p:cNvPr>
          <p:cNvGrpSpPr/>
          <p:nvPr/>
        </p:nvGrpSpPr>
        <p:grpSpPr>
          <a:xfrm>
            <a:off x="2590800" y="2733583"/>
            <a:ext cx="3971242" cy="2654911"/>
            <a:chOff x="2590800" y="2733583"/>
            <a:chExt cx="3971242" cy="2654911"/>
          </a:xfrm>
        </p:grpSpPr>
        <p:grpSp>
          <p:nvGrpSpPr>
            <p:cNvPr id="3" name="Group 3"/>
            <p:cNvGrpSpPr/>
            <p:nvPr/>
          </p:nvGrpSpPr>
          <p:grpSpPr>
            <a:xfrm>
              <a:off x="2590800" y="2733583"/>
              <a:ext cx="3971242" cy="2654911"/>
              <a:chOff x="-3810" y="0"/>
              <a:chExt cx="3963494" cy="31234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0160" y="16510"/>
                <a:ext cx="3949524" cy="3096754"/>
              </a:xfrm>
              <a:custGeom>
                <a:avLst/>
                <a:gdLst/>
                <a:ahLst/>
                <a:cxnLst/>
                <a:rect l="l" t="t" r="r" b="b"/>
                <a:pathLst>
                  <a:path w="3815727" h="3096754">
                    <a:moveTo>
                      <a:pt x="3815727" y="3096754"/>
                    </a:moveTo>
                    <a:lnTo>
                      <a:pt x="0" y="3089134"/>
                    </a:lnTo>
                    <a:lnTo>
                      <a:pt x="0" y="1087262"/>
                    </a:lnTo>
                    <a:lnTo>
                      <a:pt x="17780" y="19050"/>
                    </a:lnTo>
                    <a:lnTo>
                      <a:pt x="1900679" y="0"/>
                    </a:lnTo>
                    <a:lnTo>
                      <a:pt x="3796677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3810" y="0"/>
                <a:ext cx="3949524" cy="3123424"/>
              </a:xfrm>
              <a:custGeom>
                <a:avLst/>
                <a:gdLst/>
                <a:ahLst/>
                <a:cxnLst/>
                <a:rect l="l" t="t" r="r" b="b"/>
                <a:pathLst>
                  <a:path w="3844936" h="3123424">
                    <a:moveTo>
                      <a:pt x="3810647" y="21590"/>
                    </a:moveTo>
                    <a:cubicBezTo>
                      <a:pt x="3811916" y="34290"/>
                      <a:pt x="3811916" y="44450"/>
                      <a:pt x="3813186" y="54610"/>
                    </a:cubicBezTo>
                    <a:cubicBezTo>
                      <a:pt x="3815727" y="110720"/>
                      <a:pt x="3816997" y="177883"/>
                      <a:pt x="3819536" y="242647"/>
                    </a:cubicBezTo>
                    <a:cubicBezTo>
                      <a:pt x="3819536" y="336195"/>
                      <a:pt x="3832236" y="2180778"/>
                      <a:pt x="3838586" y="2274327"/>
                    </a:cubicBezTo>
                    <a:cubicBezTo>
                      <a:pt x="3844936" y="2415849"/>
                      <a:pt x="3841127" y="2559769"/>
                      <a:pt x="3841127" y="2701291"/>
                    </a:cubicBezTo>
                    <a:cubicBezTo>
                      <a:pt x="3841127" y="2826022"/>
                      <a:pt x="3842397" y="2941159"/>
                      <a:pt x="3843666" y="3062464"/>
                    </a:cubicBezTo>
                    <a:cubicBezTo>
                      <a:pt x="3843666" y="3084054"/>
                      <a:pt x="3843666" y="3098024"/>
                      <a:pt x="3843666" y="3122154"/>
                    </a:cubicBezTo>
                    <a:cubicBezTo>
                      <a:pt x="3820806" y="3122154"/>
                      <a:pt x="3800486" y="3123424"/>
                      <a:pt x="3773256" y="3122154"/>
                    </a:cubicBezTo>
                    <a:cubicBezTo>
                      <a:pt x="3580885" y="3117074"/>
                      <a:pt x="3385553" y="3123424"/>
                      <a:pt x="3193181" y="3118344"/>
                    </a:cubicBezTo>
                    <a:cubicBezTo>
                      <a:pt x="3077758" y="3114534"/>
                      <a:pt x="2965295" y="3117074"/>
                      <a:pt x="2849872" y="3114534"/>
                    </a:cubicBezTo>
                    <a:cubicBezTo>
                      <a:pt x="2796600" y="3113264"/>
                      <a:pt x="2743327" y="3111994"/>
                      <a:pt x="2690055" y="3110724"/>
                    </a:cubicBezTo>
                    <a:cubicBezTo>
                      <a:pt x="2657500" y="3110724"/>
                      <a:pt x="2627904" y="3111994"/>
                      <a:pt x="2595349" y="3111994"/>
                    </a:cubicBezTo>
                    <a:cubicBezTo>
                      <a:pt x="2512481" y="3110724"/>
                      <a:pt x="2284595" y="3111994"/>
                      <a:pt x="2201727" y="3110724"/>
                    </a:cubicBezTo>
                    <a:cubicBezTo>
                      <a:pt x="2142536" y="3109454"/>
                      <a:pt x="958709" y="3118344"/>
                      <a:pt x="899518" y="3117074"/>
                    </a:cubicBezTo>
                    <a:cubicBezTo>
                      <a:pt x="884720" y="3117074"/>
                      <a:pt x="866963" y="3118344"/>
                      <a:pt x="852165" y="3118344"/>
                    </a:cubicBezTo>
                    <a:cubicBezTo>
                      <a:pt x="816650" y="3118344"/>
                      <a:pt x="784095" y="3119614"/>
                      <a:pt x="748580" y="3119614"/>
                    </a:cubicBezTo>
                    <a:cubicBezTo>
                      <a:pt x="659793" y="3119614"/>
                      <a:pt x="573966" y="3118344"/>
                      <a:pt x="485179" y="3117074"/>
                    </a:cubicBezTo>
                    <a:cubicBezTo>
                      <a:pt x="431907" y="3115804"/>
                      <a:pt x="378635" y="3114534"/>
                      <a:pt x="328322" y="3113264"/>
                    </a:cubicBezTo>
                    <a:cubicBezTo>
                      <a:pt x="233616" y="3111994"/>
                      <a:pt x="138910" y="3110724"/>
                      <a:pt x="48260" y="3110724"/>
                    </a:cubicBezTo>
                    <a:cubicBezTo>
                      <a:pt x="38100" y="3110724"/>
                      <a:pt x="29210" y="3110724"/>
                      <a:pt x="19050" y="3109454"/>
                    </a:cubicBezTo>
                    <a:cubicBezTo>
                      <a:pt x="10160" y="3108184"/>
                      <a:pt x="5080" y="3101834"/>
                      <a:pt x="7620" y="3092944"/>
                    </a:cubicBezTo>
                    <a:cubicBezTo>
                      <a:pt x="16510" y="3061093"/>
                      <a:pt x="12700" y="3001126"/>
                      <a:pt x="11430" y="2938760"/>
                    </a:cubicBezTo>
                    <a:cubicBezTo>
                      <a:pt x="10160" y="2811630"/>
                      <a:pt x="6350" y="2686899"/>
                      <a:pt x="7620" y="2559769"/>
                    </a:cubicBezTo>
                    <a:cubicBezTo>
                      <a:pt x="5080" y="2401457"/>
                      <a:pt x="0" y="441737"/>
                      <a:pt x="7620" y="281026"/>
                    </a:cubicBezTo>
                    <a:cubicBezTo>
                      <a:pt x="8890" y="249843"/>
                      <a:pt x="7620" y="216262"/>
                      <a:pt x="8890" y="185079"/>
                    </a:cubicBezTo>
                    <a:cubicBezTo>
                      <a:pt x="10160" y="134707"/>
                      <a:pt x="12700" y="79537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4921" y="30480"/>
                      <a:pt x="112274" y="29210"/>
                    </a:cubicBezTo>
                    <a:cubicBezTo>
                      <a:pt x="192182" y="25400"/>
                      <a:pt x="272090" y="22860"/>
                      <a:pt x="354958" y="20320"/>
                    </a:cubicBezTo>
                    <a:cubicBezTo>
                      <a:pt x="411190" y="17780"/>
                      <a:pt x="467422" y="16510"/>
                      <a:pt x="520694" y="13970"/>
                    </a:cubicBezTo>
                    <a:cubicBezTo>
                      <a:pt x="573966" y="11430"/>
                      <a:pt x="630198" y="8890"/>
                      <a:pt x="683470" y="8890"/>
                    </a:cubicBezTo>
                    <a:cubicBezTo>
                      <a:pt x="742661" y="7620"/>
                      <a:pt x="801853" y="10160"/>
                      <a:pt x="861044" y="8890"/>
                    </a:cubicBezTo>
                    <a:cubicBezTo>
                      <a:pt x="935033" y="8890"/>
                      <a:pt x="2275716" y="6350"/>
                      <a:pt x="2349705" y="5080"/>
                    </a:cubicBezTo>
                    <a:cubicBezTo>
                      <a:pt x="2420735" y="3810"/>
                      <a:pt x="2491764" y="2540"/>
                      <a:pt x="2565754" y="2540"/>
                    </a:cubicBezTo>
                    <a:cubicBezTo>
                      <a:pt x="2687096" y="1270"/>
                      <a:pt x="2805479" y="0"/>
                      <a:pt x="2926821" y="0"/>
                    </a:cubicBezTo>
                    <a:cubicBezTo>
                      <a:pt x="2977133" y="0"/>
                      <a:pt x="3030405" y="2540"/>
                      <a:pt x="3080718" y="2540"/>
                    </a:cubicBezTo>
                    <a:cubicBezTo>
                      <a:pt x="3219818" y="3810"/>
                      <a:pt x="3361877" y="5080"/>
                      <a:pt x="3500976" y="7620"/>
                    </a:cubicBezTo>
                    <a:cubicBezTo>
                      <a:pt x="3574965" y="8890"/>
                      <a:pt x="3648955" y="12700"/>
                      <a:pt x="3722944" y="16510"/>
                    </a:cubicBezTo>
                    <a:cubicBezTo>
                      <a:pt x="3740701" y="16510"/>
                      <a:pt x="3758458" y="16510"/>
                      <a:pt x="3773256" y="16510"/>
                    </a:cubicBezTo>
                    <a:cubicBezTo>
                      <a:pt x="3791597" y="17780"/>
                      <a:pt x="3800486" y="20320"/>
                      <a:pt x="3810647" y="21590"/>
                    </a:cubicBezTo>
                    <a:close/>
                    <a:moveTo>
                      <a:pt x="3820806" y="3105644"/>
                    </a:moveTo>
                    <a:cubicBezTo>
                      <a:pt x="3822077" y="3089134"/>
                      <a:pt x="3823347" y="3076434"/>
                      <a:pt x="3823347" y="3063734"/>
                    </a:cubicBezTo>
                    <a:cubicBezTo>
                      <a:pt x="3822077" y="2929166"/>
                      <a:pt x="3820806" y="2802036"/>
                      <a:pt x="3820806" y="2665311"/>
                    </a:cubicBezTo>
                    <a:cubicBezTo>
                      <a:pt x="3820806" y="2602946"/>
                      <a:pt x="3823347" y="2540580"/>
                      <a:pt x="3822077" y="2478214"/>
                    </a:cubicBezTo>
                    <a:cubicBezTo>
                      <a:pt x="3822077" y="2420646"/>
                      <a:pt x="3820806" y="2360679"/>
                      <a:pt x="3819536" y="2303111"/>
                    </a:cubicBezTo>
                    <a:cubicBezTo>
                      <a:pt x="3814456" y="2214360"/>
                      <a:pt x="3803027" y="376973"/>
                      <a:pt x="3803027" y="288222"/>
                    </a:cubicBezTo>
                    <a:cubicBezTo>
                      <a:pt x="3800486" y="213863"/>
                      <a:pt x="3797947" y="137105"/>
                      <a:pt x="3795406" y="63500"/>
                    </a:cubicBezTo>
                    <a:cubicBezTo>
                      <a:pt x="3794136" y="44450"/>
                      <a:pt x="3792866" y="43180"/>
                      <a:pt x="3764378" y="41910"/>
                    </a:cubicBezTo>
                    <a:cubicBezTo>
                      <a:pt x="3755499" y="41910"/>
                      <a:pt x="3749580" y="41910"/>
                      <a:pt x="3740701" y="40640"/>
                    </a:cubicBezTo>
                    <a:cubicBezTo>
                      <a:pt x="3666712" y="36830"/>
                      <a:pt x="3589763" y="31750"/>
                      <a:pt x="3515774" y="30480"/>
                    </a:cubicBezTo>
                    <a:cubicBezTo>
                      <a:pt x="3335241" y="26670"/>
                      <a:pt x="3151748" y="25400"/>
                      <a:pt x="2971214" y="22860"/>
                    </a:cubicBezTo>
                    <a:cubicBezTo>
                      <a:pt x="2944578" y="22860"/>
                      <a:pt x="2914982" y="22860"/>
                      <a:pt x="2888346" y="22860"/>
                    </a:cubicBezTo>
                    <a:cubicBezTo>
                      <a:pt x="2843953" y="22860"/>
                      <a:pt x="2799559" y="22860"/>
                      <a:pt x="2758125" y="22860"/>
                    </a:cubicBezTo>
                    <a:cubicBezTo>
                      <a:pt x="2663419" y="22860"/>
                      <a:pt x="2568713" y="22860"/>
                      <a:pt x="2476967" y="24130"/>
                    </a:cubicBezTo>
                    <a:cubicBezTo>
                      <a:pt x="2397058" y="25400"/>
                      <a:pt x="1050456" y="29210"/>
                      <a:pt x="970548" y="29210"/>
                    </a:cubicBezTo>
                    <a:cubicBezTo>
                      <a:pt x="840327" y="29210"/>
                      <a:pt x="710106" y="26670"/>
                      <a:pt x="579885" y="33020"/>
                    </a:cubicBezTo>
                    <a:cubicBezTo>
                      <a:pt x="511815" y="36830"/>
                      <a:pt x="446705" y="36830"/>
                      <a:pt x="381594" y="38100"/>
                    </a:cubicBezTo>
                    <a:cubicBezTo>
                      <a:pt x="269131" y="41910"/>
                      <a:pt x="156667" y="45720"/>
                      <a:pt x="49530" y="50800"/>
                    </a:cubicBezTo>
                    <a:cubicBezTo>
                      <a:pt x="36830" y="50800"/>
                      <a:pt x="34290" y="53340"/>
                      <a:pt x="33020" y="72341"/>
                    </a:cubicBezTo>
                    <a:cubicBezTo>
                      <a:pt x="31750" y="115517"/>
                      <a:pt x="31750" y="158693"/>
                      <a:pt x="30480" y="201870"/>
                    </a:cubicBezTo>
                    <a:cubicBezTo>
                      <a:pt x="29210" y="273830"/>
                      <a:pt x="26670" y="343392"/>
                      <a:pt x="25400" y="415352"/>
                    </a:cubicBezTo>
                    <a:cubicBezTo>
                      <a:pt x="20320" y="492109"/>
                      <a:pt x="26670" y="2367875"/>
                      <a:pt x="29210" y="2444633"/>
                    </a:cubicBezTo>
                    <a:cubicBezTo>
                      <a:pt x="29210" y="2526188"/>
                      <a:pt x="29210" y="2610141"/>
                      <a:pt x="30480" y="2691697"/>
                    </a:cubicBezTo>
                    <a:cubicBezTo>
                      <a:pt x="30480" y="2751663"/>
                      <a:pt x="33020" y="2811631"/>
                      <a:pt x="33020" y="2871597"/>
                    </a:cubicBezTo>
                    <a:cubicBezTo>
                      <a:pt x="33020" y="2936362"/>
                      <a:pt x="33020" y="3001126"/>
                      <a:pt x="31750" y="3063734"/>
                    </a:cubicBezTo>
                    <a:cubicBezTo>
                      <a:pt x="31750" y="3067544"/>
                      <a:pt x="31750" y="3070084"/>
                      <a:pt x="31750" y="3073894"/>
                    </a:cubicBezTo>
                    <a:cubicBezTo>
                      <a:pt x="31750" y="3084054"/>
                      <a:pt x="35560" y="3087864"/>
                      <a:pt x="44450" y="3087864"/>
                    </a:cubicBezTo>
                    <a:cubicBezTo>
                      <a:pt x="70840" y="3087864"/>
                      <a:pt x="112274" y="3089134"/>
                      <a:pt x="150748" y="3089134"/>
                    </a:cubicBezTo>
                    <a:cubicBezTo>
                      <a:pt x="206980" y="3089134"/>
                      <a:pt x="266171" y="3086594"/>
                      <a:pt x="322403" y="3089134"/>
                    </a:cubicBezTo>
                    <a:cubicBezTo>
                      <a:pt x="414149" y="3092944"/>
                      <a:pt x="505896" y="3095484"/>
                      <a:pt x="597643" y="3094214"/>
                    </a:cubicBezTo>
                    <a:cubicBezTo>
                      <a:pt x="656834" y="3092944"/>
                      <a:pt x="713066" y="3095484"/>
                      <a:pt x="772257" y="3095484"/>
                    </a:cubicBezTo>
                    <a:cubicBezTo>
                      <a:pt x="858084" y="3095484"/>
                      <a:pt x="943912" y="3094214"/>
                      <a:pt x="1029739" y="3095484"/>
                    </a:cubicBezTo>
                    <a:cubicBezTo>
                      <a:pt x="1157000" y="3096754"/>
                      <a:pt x="2553915" y="3086594"/>
                      <a:pt x="2684136" y="3089134"/>
                    </a:cubicBezTo>
                    <a:cubicBezTo>
                      <a:pt x="2740368" y="3090404"/>
                      <a:pt x="2796600" y="3091674"/>
                      <a:pt x="2849872" y="3091674"/>
                    </a:cubicBezTo>
                    <a:cubicBezTo>
                      <a:pt x="2947537" y="3094214"/>
                      <a:pt x="3042244" y="3090404"/>
                      <a:pt x="3139909" y="3094214"/>
                    </a:cubicBezTo>
                    <a:cubicBezTo>
                      <a:pt x="3219818" y="3096754"/>
                      <a:pt x="3299726" y="3096754"/>
                      <a:pt x="3379634" y="3099294"/>
                    </a:cubicBezTo>
                    <a:cubicBezTo>
                      <a:pt x="3498017" y="3103104"/>
                      <a:pt x="3616400" y="3105644"/>
                      <a:pt x="3734782" y="3106914"/>
                    </a:cubicBezTo>
                    <a:cubicBezTo>
                      <a:pt x="3779176" y="3106914"/>
                      <a:pt x="3800486" y="3105644"/>
                      <a:pt x="3820806" y="3105644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624061" y="3753261"/>
              <a:ext cx="3823186" cy="615553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42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Verb Game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83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77950053-1905-4F3F-8812-EB254E895570}"/>
              </a:ext>
            </a:extLst>
          </p:cNvPr>
          <p:cNvSpPr txBox="1"/>
          <p:nvPr/>
        </p:nvSpPr>
        <p:spPr>
          <a:xfrm>
            <a:off x="2580640" y="859680"/>
            <a:ext cx="476312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i="0" u="sng" strike="noStrike" baseline="0" dirty="0">
                <a:solidFill>
                  <a:srgbClr val="C00000"/>
                </a:solidFill>
                <a:latin typeface="MMHTykewriterStdMEA-Bold"/>
              </a:rPr>
              <a:t>Verb Game 1 (practice)</a:t>
            </a:r>
            <a:endParaRPr lang="ar-EG" sz="4000" u="sng" dirty="0">
              <a:solidFill>
                <a:srgbClr val="C00000"/>
              </a:solidFill>
            </a:endParaRPr>
          </a:p>
        </p:txBody>
      </p:sp>
      <p:graphicFrame>
        <p:nvGraphicFramePr>
          <p:cNvPr id="4" name="جدول 5">
            <a:extLst>
              <a:ext uri="{FF2B5EF4-FFF2-40B4-BE49-F238E27FC236}">
                <a16:creationId xmlns:a16="http://schemas.microsoft.com/office/drawing/2014/main" id="{BE6E600F-5A36-49BE-98B4-9BC310B65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785363"/>
              </p:ext>
            </p:extLst>
          </p:nvPr>
        </p:nvGraphicFramePr>
        <p:xfrm>
          <a:off x="946658" y="1747326"/>
          <a:ext cx="6965439" cy="4250994"/>
        </p:xfrm>
        <a:graphic>
          <a:graphicData uri="http://schemas.openxmlformats.org/drawingml/2006/table">
            <a:tbl>
              <a:tblPr rtl="1" bandRow="1">
                <a:tableStyleId>{93296810-A885-4BE3-A3E7-6D5BEEA58F35}</a:tableStyleId>
              </a:tblPr>
              <a:tblGrid>
                <a:gridCol w="2321813">
                  <a:extLst>
                    <a:ext uri="{9D8B030D-6E8A-4147-A177-3AD203B41FA5}">
                      <a16:colId xmlns:a16="http://schemas.microsoft.com/office/drawing/2014/main" val="3356390561"/>
                    </a:ext>
                  </a:extLst>
                </a:gridCol>
                <a:gridCol w="2321813">
                  <a:extLst>
                    <a:ext uri="{9D8B030D-6E8A-4147-A177-3AD203B41FA5}">
                      <a16:colId xmlns:a16="http://schemas.microsoft.com/office/drawing/2014/main" val="1965621513"/>
                    </a:ext>
                  </a:extLst>
                </a:gridCol>
                <a:gridCol w="2321813">
                  <a:extLst>
                    <a:ext uri="{9D8B030D-6E8A-4147-A177-3AD203B41FA5}">
                      <a16:colId xmlns:a16="http://schemas.microsoft.com/office/drawing/2014/main" val="596655199"/>
                    </a:ext>
                  </a:extLst>
                </a:gridCol>
              </a:tblGrid>
              <a:tr h="1416998"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u="none" strike="noStrike" baseline="0" dirty="0"/>
                        <a:t>played</a:t>
                      </a:r>
                      <a:endParaRPr lang="ar-EG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u="none" strike="noStrike" baseline="0" dirty="0"/>
                        <a:t>practiced</a:t>
                      </a:r>
                      <a:endParaRPr lang="ar-EG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u="none" strike="noStrike" baseline="0" dirty="0"/>
                        <a:t>cooked</a:t>
                      </a:r>
                      <a:endParaRPr lang="ar-EG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293085"/>
                  </a:ext>
                </a:extLst>
              </a:tr>
              <a:tr h="1416998"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u="none" strike="noStrike" baseline="0" dirty="0"/>
                        <a:t>studied</a:t>
                      </a:r>
                      <a:endParaRPr lang="ar-EG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u="none" strike="noStrike" baseline="0" dirty="0"/>
                        <a:t>kicked</a:t>
                      </a:r>
                      <a:endParaRPr lang="ar-EG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u="none" strike="noStrike" baseline="0" dirty="0"/>
                        <a:t>watched</a:t>
                      </a:r>
                      <a:endParaRPr lang="ar-EG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5563064"/>
                  </a:ext>
                </a:extLst>
              </a:tr>
              <a:tr h="1416998"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u="none" strike="noStrike" baseline="0" dirty="0"/>
                        <a:t>stayed</a:t>
                      </a:r>
                      <a:endParaRPr lang="ar-EG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u="none" strike="noStrike" baseline="0" dirty="0"/>
                        <a:t>cleaned</a:t>
                      </a:r>
                      <a:endParaRPr lang="ar-EG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EG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1902767"/>
                  </a:ext>
                </a:extLst>
              </a:tr>
            </a:tbl>
          </a:graphicData>
        </a:graphic>
      </p:graphicFrame>
      <p:sp>
        <p:nvSpPr>
          <p:cNvPr id="2" name="نجمة: 5 نقاط 1">
            <a:extLst>
              <a:ext uri="{FF2B5EF4-FFF2-40B4-BE49-F238E27FC236}">
                <a16:creationId xmlns:a16="http://schemas.microsoft.com/office/drawing/2014/main" id="{4399945E-E2FE-ED11-C124-F129EA7775F4}"/>
              </a:ext>
            </a:extLst>
          </p:cNvPr>
          <p:cNvSpPr/>
          <p:nvPr/>
        </p:nvSpPr>
        <p:spPr>
          <a:xfrm>
            <a:off x="1745672" y="4946073"/>
            <a:ext cx="748146" cy="646331"/>
          </a:xfrm>
          <a:prstGeom prst="star5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27AF5D36-84A4-C7E1-3423-D8CAE31FED22}"/>
              </a:ext>
            </a:extLst>
          </p:cNvPr>
          <p:cNvGrpSpPr/>
          <p:nvPr/>
        </p:nvGrpSpPr>
        <p:grpSpPr>
          <a:xfrm>
            <a:off x="623542" y="856613"/>
            <a:ext cx="1668923" cy="652463"/>
            <a:chOff x="7441042" y="5957538"/>
            <a:chExt cx="1668923" cy="652463"/>
          </a:xfrm>
        </p:grpSpPr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139A03B0-2574-73A0-D261-03D70ACEE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2426" y="6052936"/>
              <a:ext cx="107753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CD3 07</a:t>
              </a:r>
              <a:endParaRPr kumimoji="0" lang="ar-EG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643F9FBC-873D-B7B0-58EB-55F61D6E0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1042" y="5957538"/>
              <a:ext cx="654050" cy="652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6318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8549C3-08F2-4422-B3F3-89376C0F8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فيديو الماضي لوحدتي">
            <a:hlinkClick r:id="" action="ppaction://media"/>
            <a:extLst>
              <a:ext uri="{FF2B5EF4-FFF2-40B4-BE49-F238E27FC236}">
                <a16:creationId xmlns:a16="http://schemas.microsoft.com/office/drawing/2014/main" id="{06E8B1A2-0424-4974-AAB9-C213EB23E5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6809" y="786810"/>
            <a:ext cx="7145079" cy="5390154"/>
          </a:xfrm>
        </p:spPr>
      </p:pic>
    </p:spTree>
    <p:extLst>
      <p:ext uri="{BB962C8B-B14F-4D97-AF65-F5344CB8AC3E}">
        <p14:creationId xmlns:p14="http://schemas.microsoft.com/office/powerpoint/2010/main" val="48596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77950053-1905-4F3F-8812-EB254E895570}"/>
              </a:ext>
            </a:extLst>
          </p:cNvPr>
          <p:cNvSpPr txBox="1"/>
          <p:nvPr/>
        </p:nvSpPr>
        <p:spPr>
          <a:xfrm>
            <a:off x="3627119" y="970974"/>
            <a:ext cx="372872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 i="0" u="sng" strike="noStrike" baseline="0">
                <a:solidFill>
                  <a:srgbClr val="C00000"/>
                </a:solidFill>
                <a:latin typeface="MMHTykewriterStdMEA-Bold"/>
              </a:defRPr>
            </a:lvl1pPr>
          </a:lstStyle>
          <a:p>
            <a:r>
              <a:rPr lang="en-US" dirty="0"/>
              <a:t>Verb Game 2</a:t>
            </a:r>
            <a:endParaRPr lang="ar-EG" dirty="0"/>
          </a:p>
        </p:txBody>
      </p:sp>
      <p:graphicFrame>
        <p:nvGraphicFramePr>
          <p:cNvPr id="4" name="جدول 5">
            <a:extLst>
              <a:ext uri="{FF2B5EF4-FFF2-40B4-BE49-F238E27FC236}">
                <a16:creationId xmlns:a16="http://schemas.microsoft.com/office/drawing/2014/main" id="{BE6E600F-5A36-49BE-98B4-9BC310B65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095875"/>
              </p:ext>
            </p:extLst>
          </p:nvPr>
        </p:nvGraphicFramePr>
        <p:xfrm>
          <a:off x="1080654" y="2024886"/>
          <a:ext cx="6982692" cy="3862140"/>
        </p:xfrm>
        <a:graphic>
          <a:graphicData uri="http://schemas.openxmlformats.org/drawingml/2006/table">
            <a:tbl>
              <a:tblPr rtl="1" bandRow="1">
                <a:tableStyleId>{00A15C55-8517-42AA-B614-E9B94910E393}</a:tableStyleId>
              </a:tblPr>
              <a:tblGrid>
                <a:gridCol w="2327564">
                  <a:extLst>
                    <a:ext uri="{9D8B030D-6E8A-4147-A177-3AD203B41FA5}">
                      <a16:colId xmlns:a16="http://schemas.microsoft.com/office/drawing/2014/main" val="3356390561"/>
                    </a:ext>
                  </a:extLst>
                </a:gridCol>
                <a:gridCol w="2327564">
                  <a:extLst>
                    <a:ext uri="{9D8B030D-6E8A-4147-A177-3AD203B41FA5}">
                      <a16:colId xmlns:a16="http://schemas.microsoft.com/office/drawing/2014/main" val="1965621513"/>
                    </a:ext>
                  </a:extLst>
                </a:gridCol>
                <a:gridCol w="2327564">
                  <a:extLst>
                    <a:ext uri="{9D8B030D-6E8A-4147-A177-3AD203B41FA5}">
                      <a16:colId xmlns:a16="http://schemas.microsoft.com/office/drawing/2014/main" val="596655199"/>
                    </a:ext>
                  </a:extLst>
                </a:gridCol>
              </a:tblGrid>
              <a:tr h="1287380">
                <a:tc>
                  <a:txBody>
                    <a:bodyPr/>
                    <a:lstStyle/>
                    <a:p>
                      <a:pPr rtl="1"/>
                      <a:endParaRPr lang="ar-EG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3085"/>
                  </a:ext>
                </a:extLst>
              </a:tr>
              <a:tr h="1287380">
                <a:tc>
                  <a:txBody>
                    <a:bodyPr/>
                    <a:lstStyle/>
                    <a:p>
                      <a:pPr rtl="1"/>
                      <a:endParaRPr lang="ar-EG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563064"/>
                  </a:ext>
                </a:extLst>
              </a:tr>
              <a:tr h="1287380">
                <a:tc>
                  <a:txBody>
                    <a:bodyPr/>
                    <a:lstStyle/>
                    <a:p>
                      <a:pPr rtl="1"/>
                      <a:endParaRPr lang="ar-EG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902767"/>
                  </a:ext>
                </a:extLst>
              </a:tr>
            </a:tbl>
          </a:graphicData>
        </a:graphic>
      </p:graphicFrame>
      <p:sp>
        <p:nvSpPr>
          <p:cNvPr id="2" name="Rectangle 3">
            <a:extLst>
              <a:ext uri="{FF2B5EF4-FFF2-40B4-BE49-F238E27FC236}">
                <a16:creationId xmlns:a16="http://schemas.microsoft.com/office/drawing/2014/main" id="{A0A105FB-C597-DAA6-F3C6-A94D97CF0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348" y="1182340"/>
            <a:ext cx="1077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CD3 08</a:t>
            </a:r>
            <a:endParaRPr lang="ar-EG" altLang="en-US" sz="2400" b="1" dirty="0">
              <a:solidFill>
                <a:srgbClr val="0000FF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CB8AC23-F43E-6355-E93C-8A40CAC49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937" y="1074390"/>
            <a:ext cx="65405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82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68761C55-B987-9321-EA1A-AB1A782FFE57}"/>
              </a:ext>
            </a:extLst>
          </p:cNvPr>
          <p:cNvSpPr txBox="1"/>
          <p:nvPr/>
        </p:nvSpPr>
        <p:spPr>
          <a:xfrm rot="20914755">
            <a:off x="1198285" y="1812334"/>
            <a:ext cx="3437184" cy="135421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ar-EG"/>
            </a:defPPr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69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Moonlight Bold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Moonlight Bold"/>
                <a:ea typeface="+mn-ea"/>
                <a:cs typeface="+mn-cs"/>
              </a:rPr>
              <a:t>I Can…</a:t>
            </a:r>
          </a:p>
        </p:txBody>
      </p:sp>
      <p:pic>
        <p:nvPicPr>
          <p:cNvPr id="3" name="Picture 2" descr="F:\basant`s work\صور\3034f86acf954e23cfb17ff074c8bf37.gif">
            <a:extLst>
              <a:ext uri="{FF2B5EF4-FFF2-40B4-BE49-F238E27FC236}">
                <a16:creationId xmlns:a16="http://schemas.microsoft.com/office/drawing/2014/main" id="{66FD4881-D51D-B159-0770-8D75B8C7FD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024" y="2068973"/>
            <a:ext cx="4419659" cy="421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1">
            <a:extLst>
              <a:ext uri="{FF2B5EF4-FFF2-40B4-BE49-F238E27FC236}">
                <a16:creationId xmlns:a16="http://schemas.microsoft.com/office/drawing/2014/main" id="{411C26E2-61DB-B673-24EF-BF31644766C1}"/>
              </a:ext>
            </a:extLst>
          </p:cNvPr>
          <p:cNvSpPr/>
          <p:nvPr/>
        </p:nvSpPr>
        <p:spPr>
          <a:xfrm>
            <a:off x="515205" y="4368558"/>
            <a:ext cx="2872332" cy="1911340"/>
          </a:xfrm>
          <a:custGeom>
            <a:avLst/>
            <a:gdLst/>
            <a:ahLst/>
            <a:cxnLst/>
            <a:rect l="l" t="t" r="r" b="b"/>
            <a:pathLst>
              <a:path w="5184000" h="4114800">
                <a:moveTo>
                  <a:pt x="0" y="0"/>
                </a:moveTo>
                <a:lnTo>
                  <a:pt x="5184000" y="0"/>
                </a:lnTo>
                <a:lnTo>
                  <a:pt x="518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25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AA2F2A-A8C3-4C85-A3B9-E563E552FFF5}"/>
              </a:ext>
            </a:extLst>
          </p:cNvPr>
          <p:cNvSpPr txBox="1">
            <a:spLocks/>
          </p:cNvSpPr>
          <p:nvPr/>
        </p:nvSpPr>
        <p:spPr>
          <a:xfrm>
            <a:off x="605155" y="1101436"/>
            <a:ext cx="7791450" cy="46551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numCol="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A2EAEAB0-1ACB-4FCA-B007-7F5462E636F2}"/>
              </a:ext>
            </a:extLst>
          </p:cNvPr>
          <p:cNvGrpSpPr/>
          <p:nvPr/>
        </p:nvGrpSpPr>
        <p:grpSpPr>
          <a:xfrm>
            <a:off x="6967855" y="1548476"/>
            <a:ext cx="1428750" cy="1262058"/>
            <a:chOff x="4724400" y="4967290"/>
            <a:chExt cx="1428750" cy="1262058"/>
          </a:xfrm>
        </p:grpSpPr>
        <p:sp>
          <p:nvSpPr>
            <p:cNvPr id="8" name="مستطيل: مشطوف الحواف 7">
              <a:extLst>
                <a:ext uri="{FF2B5EF4-FFF2-40B4-BE49-F238E27FC236}">
                  <a16:creationId xmlns:a16="http://schemas.microsoft.com/office/drawing/2014/main" id="{B623E0CA-FFAA-4A50-BE67-A2283D281423}"/>
                </a:ext>
              </a:extLst>
            </p:cNvPr>
            <p:cNvSpPr/>
            <p:nvPr/>
          </p:nvSpPr>
          <p:spPr>
            <a:xfrm>
              <a:off x="4724400" y="5734049"/>
              <a:ext cx="1428750" cy="495299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GOAL 51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مستطيل: مشطوف الحواف 9">
              <a:extLst>
                <a:ext uri="{FF2B5EF4-FFF2-40B4-BE49-F238E27FC236}">
                  <a16:creationId xmlns:a16="http://schemas.microsoft.com/office/drawing/2014/main" id="{88AAC15F-7650-4C67-8F99-7D8C88109436}"/>
                </a:ext>
              </a:extLst>
            </p:cNvPr>
            <p:cNvSpPr/>
            <p:nvPr/>
          </p:nvSpPr>
          <p:spPr>
            <a:xfrm>
              <a:off x="4724400" y="4967290"/>
              <a:ext cx="1428750" cy="842958"/>
            </a:xfrm>
            <a:prstGeom prst="bevel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9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endPara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D095BC61-87ED-4FCB-8D96-D6218C6DF181}"/>
              </a:ext>
            </a:extLst>
          </p:cNvPr>
          <p:cNvGrpSpPr/>
          <p:nvPr/>
        </p:nvGrpSpPr>
        <p:grpSpPr>
          <a:xfrm>
            <a:off x="6914169" y="3747224"/>
            <a:ext cx="1428750" cy="1262058"/>
            <a:chOff x="4724400" y="4967290"/>
            <a:chExt cx="1428750" cy="1262058"/>
          </a:xfrm>
        </p:grpSpPr>
        <p:sp>
          <p:nvSpPr>
            <p:cNvPr id="13" name="مستطيل: مشطوف الحواف 12">
              <a:extLst>
                <a:ext uri="{FF2B5EF4-FFF2-40B4-BE49-F238E27FC236}">
                  <a16:creationId xmlns:a16="http://schemas.microsoft.com/office/drawing/2014/main" id="{46E19F6D-E962-4821-B494-CB69A89B01BD}"/>
                </a:ext>
              </a:extLst>
            </p:cNvPr>
            <p:cNvSpPr/>
            <p:nvPr/>
          </p:nvSpPr>
          <p:spPr>
            <a:xfrm>
              <a:off x="4724400" y="5734049"/>
              <a:ext cx="1428750" cy="495299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GOAL 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/>
                </a:rPr>
                <a:t>52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مستطيل: مشطوف الحواف 13">
              <a:extLst>
                <a:ext uri="{FF2B5EF4-FFF2-40B4-BE49-F238E27FC236}">
                  <a16:creationId xmlns:a16="http://schemas.microsoft.com/office/drawing/2014/main" id="{A72D34D6-FC73-4E82-858B-E162965F2906}"/>
                </a:ext>
              </a:extLst>
            </p:cNvPr>
            <p:cNvSpPr/>
            <p:nvPr/>
          </p:nvSpPr>
          <p:spPr>
            <a:xfrm>
              <a:off x="4724400" y="4967290"/>
              <a:ext cx="1428750" cy="842958"/>
            </a:xfrm>
            <a:prstGeom prst="bevel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9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endPara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" name="عنوان 4">
            <a:extLst>
              <a:ext uri="{FF2B5EF4-FFF2-40B4-BE49-F238E27FC236}">
                <a16:creationId xmlns:a16="http://schemas.microsoft.com/office/drawing/2014/main" id="{21D2AC07-00BD-43EC-AC83-B2A0FB3F7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226" y="1312856"/>
            <a:ext cx="5645727" cy="1263076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latin typeface="+mn-lt"/>
              </a:rPr>
              <a:t>say the past form of six regular verbs.</a:t>
            </a:r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C8DE3E84-4843-4E84-9515-F10F08F2E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844" y="3622533"/>
            <a:ext cx="5840557" cy="1655762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/>
              <a:t>say two things that I did over the weekend.</a:t>
            </a:r>
          </a:p>
        </p:txBody>
      </p:sp>
    </p:spTree>
    <p:extLst>
      <p:ext uri="{BB962C8B-B14F-4D97-AF65-F5344CB8AC3E}">
        <p14:creationId xmlns:p14="http://schemas.microsoft.com/office/powerpoint/2010/main" val="2175491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CCA0A6-B7F3-4F1F-BFB4-5725A57E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8" y="365126"/>
            <a:ext cx="8026251" cy="233554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Date</a:t>
            </a:r>
            <a:r>
              <a:rPr lang="en-US" dirty="0"/>
              <a:t>\ 11.6.1445           </a:t>
            </a:r>
            <a:r>
              <a:rPr lang="en-US" b="1" dirty="0">
                <a:solidFill>
                  <a:srgbClr val="FF0000"/>
                </a:solidFill>
              </a:rPr>
              <a:t>Day</a:t>
            </a:r>
            <a:r>
              <a:rPr lang="en-US" dirty="0"/>
              <a:t>\</a:t>
            </a:r>
            <a:r>
              <a:rPr lang="en-US" dirty="0" err="1"/>
              <a:t>sunday</a:t>
            </a:r>
            <a:br>
              <a:rPr lang="en-US" dirty="0"/>
            </a:br>
            <a:endParaRPr lang="en-US" dirty="0"/>
          </a:p>
        </p:txBody>
      </p:sp>
      <p:pic>
        <p:nvPicPr>
          <p:cNvPr id="4" name="What did you do last weekend_">
            <a:hlinkClick r:id="" action="ppaction://media"/>
            <a:extLst>
              <a:ext uri="{FF2B5EF4-FFF2-40B4-BE49-F238E27FC236}">
                <a16:creationId xmlns:a16="http://schemas.microsoft.com/office/drawing/2014/main" id="{AAA6BE49-1F58-415D-80F3-FD07AA6195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76134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5CF1B7-D6A2-452B-A7A7-60E9478D1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قال الرسول </a:t>
            </a:r>
            <a:br>
              <a:rPr lang="ar-SA" dirty="0"/>
            </a:br>
            <a:r>
              <a:rPr lang="ar-SA" dirty="0"/>
              <a:t>(صلى الله عليه وسلم)</a:t>
            </a:r>
            <a:endParaRPr lang="en-US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E6FDA85-81BD-4735-97D1-57AE22565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عنصر نائب للصورة 17">
            <a:extLst>
              <a:ext uri="{FF2B5EF4-FFF2-40B4-BE49-F238E27FC236}">
                <a16:creationId xmlns:a16="http://schemas.microsoft.com/office/drawing/2014/main" id="{998E0D74-F8DC-40FF-93E9-3B3DC49718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6" b="13406"/>
          <a:stretch>
            <a:fillRect/>
          </a:stretch>
        </p:blipFill>
        <p:spPr>
          <a:xfrm>
            <a:off x="3769826" y="809897"/>
            <a:ext cx="4629150" cy="5181783"/>
          </a:xfr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6CF494B-9CB3-4A6B-A2B9-9BE9BE41F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0" y="2057400"/>
            <a:ext cx="3058359" cy="38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9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643975-6818-4D49-B668-A226E178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</a:t>
            </a:r>
            <a:r>
              <a:rPr lang="en-US" sz="5400" b="1" u="sng" dirty="0">
                <a:solidFill>
                  <a:srgbClr val="FF0000"/>
                </a:solidFill>
              </a:rPr>
              <a:t>silent </a:t>
            </a:r>
            <a:r>
              <a:rPr lang="en-US" sz="5400" b="1" u="sng" dirty="0" err="1">
                <a:solidFill>
                  <a:srgbClr val="FF0000"/>
                </a:solidFill>
              </a:rPr>
              <a:t>vidue</a:t>
            </a:r>
            <a:endParaRPr lang="en-US" sz="5400" b="1" u="sng" dirty="0">
              <a:solidFill>
                <a:srgbClr val="FF0000"/>
              </a:solidFill>
            </a:endParaRPr>
          </a:p>
        </p:txBody>
      </p:sp>
      <p:pic>
        <p:nvPicPr>
          <p:cNvPr id="4" name="What did you do last weekend_ (1)">
            <a:hlinkClick r:id="" action="ppaction://media"/>
            <a:extLst>
              <a:ext uri="{FF2B5EF4-FFF2-40B4-BE49-F238E27FC236}">
                <a16:creationId xmlns:a16="http://schemas.microsoft.com/office/drawing/2014/main" id="{16A761D5-4D74-4282-9F28-B869DEC40C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24488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12" t="-141566" r="-1699" b="-2275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043884" y="355459"/>
            <a:ext cx="4798603" cy="6142653"/>
            <a:chOff x="0" y="0"/>
            <a:chExt cx="5645415" cy="541998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622555" cy="5392047"/>
            </a:xfrm>
            <a:custGeom>
              <a:avLst/>
              <a:gdLst/>
              <a:ahLst/>
              <a:cxnLst/>
              <a:rect l="l" t="t" r="r" b="b"/>
              <a:pathLst>
                <a:path w="5622555" h="5392047">
                  <a:moveTo>
                    <a:pt x="5622555" y="5392047"/>
                  </a:moveTo>
                  <a:lnTo>
                    <a:pt x="0" y="5384427"/>
                  </a:lnTo>
                  <a:lnTo>
                    <a:pt x="0" y="1883330"/>
                  </a:lnTo>
                  <a:lnTo>
                    <a:pt x="17780" y="19050"/>
                  </a:lnTo>
                  <a:lnTo>
                    <a:pt x="2801771" y="0"/>
                  </a:lnTo>
                  <a:lnTo>
                    <a:pt x="5603505" y="5080"/>
                  </a:ln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5651765" cy="5418717"/>
            </a:xfrm>
            <a:custGeom>
              <a:avLst/>
              <a:gdLst/>
              <a:ahLst/>
              <a:cxnLst/>
              <a:rect l="l" t="t" r="r" b="b"/>
              <a:pathLst>
                <a:path w="5651765" h="5418717">
                  <a:moveTo>
                    <a:pt x="5617475" y="21590"/>
                  </a:moveTo>
                  <a:cubicBezTo>
                    <a:pt x="5618745" y="34290"/>
                    <a:pt x="5618745" y="44450"/>
                    <a:pt x="5620015" y="54610"/>
                  </a:cubicBezTo>
                  <a:cubicBezTo>
                    <a:pt x="5622555" y="146235"/>
                    <a:pt x="5623825" y="264836"/>
                    <a:pt x="5626365" y="379201"/>
                  </a:cubicBezTo>
                  <a:cubicBezTo>
                    <a:pt x="5626365" y="544396"/>
                    <a:pt x="5639065" y="3801696"/>
                    <a:pt x="5645415" y="3966890"/>
                  </a:cubicBezTo>
                  <a:cubicBezTo>
                    <a:pt x="5651765" y="4216800"/>
                    <a:pt x="5647955" y="4470946"/>
                    <a:pt x="5647955" y="4720856"/>
                  </a:cubicBezTo>
                  <a:cubicBezTo>
                    <a:pt x="5647955" y="4941115"/>
                    <a:pt x="5649225" y="5144432"/>
                    <a:pt x="5650495" y="5357757"/>
                  </a:cubicBezTo>
                  <a:cubicBezTo>
                    <a:pt x="5650495" y="5379347"/>
                    <a:pt x="5650495" y="5393317"/>
                    <a:pt x="5650495" y="5417447"/>
                  </a:cubicBezTo>
                  <a:cubicBezTo>
                    <a:pt x="5627635" y="5417447"/>
                    <a:pt x="5607315" y="5418717"/>
                    <a:pt x="5574225" y="5417447"/>
                  </a:cubicBezTo>
                  <a:cubicBezTo>
                    <a:pt x="5288713" y="5412367"/>
                    <a:pt x="4998808" y="5418717"/>
                    <a:pt x="4713297" y="5413637"/>
                  </a:cubicBezTo>
                  <a:cubicBezTo>
                    <a:pt x="4541989" y="5409827"/>
                    <a:pt x="4375075" y="5412367"/>
                    <a:pt x="4203768" y="5409827"/>
                  </a:cubicBezTo>
                  <a:cubicBezTo>
                    <a:pt x="4124703" y="5408557"/>
                    <a:pt x="4045638" y="5407287"/>
                    <a:pt x="3966573" y="5406017"/>
                  </a:cubicBezTo>
                  <a:cubicBezTo>
                    <a:pt x="3918256" y="5406017"/>
                    <a:pt x="3874331" y="5407287"/>
                    <a:pt x="3826014" y="5407287"/>
                  </a:cubicBezTo>
                  <a:cubicBezTo>
                    <a:pt x="3703024" y="5406017"/>
                    <a:pt x="3364802" y="5407287"/>
                    <a:pt x="3241812" y="5406017"/>
                  </a:cubicBezTo>
                  <a:cubicBezTo>
                    <a:pt x="3153962" y="5404747"/>
                    <a:pt x="1396966" y="5413637"/>
                    <a:pt x="1309116" y="5412367"/>
                  </a:cubicBezTo>
                  <a:cubicBezTo>
                    <a:pt x="1287154" y="5412367"/>
                    <a:pt x="1260799" y="5413637"/>
                    <a:pt x="1238836" y="5413637"/>
                  </a:cubicBezTo>
                  <a:cubicBezTo>
                    <a:pt x="1186127" y="5413637"/>
                    <a:pt x="1137809" y="5414907"/>
                    <a:pt x="1085099" y="5414907"/>
                  </a:cubicBezTo>
                  <a:cubicBezTo>
                    <a:pt x="953325" y="5414907"/>
                    <a:pt x="825942" y="5413637"/>
                    <a:pt x="694168" y="5412367"/>
                  </a:cubicBezTo>
                  <a:cubicBezTo>
                    <a:pt x="615103" y="5411097"/>
                    <a:pt x="536038" y="5409827"/>
                    <a:pt x="461366" y="5408557"/>
                  </a:cubicBezTo>
                  <a:cubicBezTo>
                    <a:pt x="320806" y="5407287"/>
                    <a:pt x="180246" y="5406017"/>
                    <a:pt x="48260" y="5406017"/>
                  </a:cubicBezTo>
                  <a:cubicBezTo>
                    <a:pt x="38100" y="5406017"/>
                    <a:pt x="29210" y="5406017"/>
                    <a:pt x="19050" y="5404747"/>
                  </a:cubicBezTo>
                  <a:cubicBezTo>
                    <a:pt x="10160" y="5403477"/>
                    <a:pt x="5080" y="5397127"/>
                    <a:pt x="7620" y="5388237"/>
                  </a:cubicBezTo>
                  <a:cubicBezTo>
                    <a:pt x="16510" y="5356220"/>
                    <a:pt x="12700" y="5250326"/>
                    <a:pt x="11430" y="5140196"/>
                  </a:cubicBezTo>
                  <a:cubicBezTo>
                    <a:pt x="10160" y="4915701"/>
                    <a:pt x="6350" y="4695441"/>
                    <a:pt x="7620" y="4470946"/>
                  </a:cubicBezTo>
                  <a:cubicBezTo>
                    <a:pt x="5080" y="4191386"/>
                    <a:pt x="0" y="730769"/>
                    <a:pt x="7620" y="446973"/>
                  </a:cubicBezTo>
                  <a:cubicBezTo>
                    <a:pt x="8890" y="391909"/>
                    <a:pt x="7620" y="332608"/>
                    <a:pt x="8890" y="277543"/>
                  </a:cubicBezTo>
                  <a:cubicBezTo>
                    <a:pt x="10160" y="188592"/>
                    <a:pt x="12700" y="9117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434" y="30480"/>
                    <a:pt x="140714" y="29210"/>
                  </a:cubicBezTo>
                  <a:cubicBezTo>
                    <a:pt x="259311" y="25400"/>
                    <a:pt x="377908" y="22860"/>
                    <a:pt x="500898" y="20320"/>
                  </a:cubicBezTo>
                  <a:cubicBezTo>
                    <a:pt x="584355" y="17780"/>
                    <a:pt x="667813" y="16510"/>
                    <a:pt x="746878" y="13970"/>
                  </a:cubicBezTo>
                  <a:cubicBezTo>
                    <a:pt x="825942" y="11430"/>
                    <a:pt x="909400" y="8890"/>
                    <a:pt x="988465" y="8890"/>
                  </a:cubicBezTo>
                  <a:cubicBezTo>
                    <a:pt x="1076314" y="7620"/>
                    <a:pt x="1164164" y="10160"/>
                    <a:pt x="1252014" y="8890"/>
                  </a:cubicBezTo>
                  <a:cubicBezTo>
                    <a:pt x="1361826" y="8890"/>
                    <a:pt x="3351624" y="6350"/>
                    <a:pt x="3461437" y="5080"/>
                  </a:cubicBezTo>
                  <a:cubicBezTo>
                    <a:pt x="3566856" y="3810"/>
                    <a:pt x="3672276" y="2540"/>
                    <a:pt x="3782088" y="2540"/>
                  </a:cubicBezTo>
                  <a:cubicBezTo>
                    <a:pt x="3962181" y="1270"/>
                    <a:pt x="4137880" y="0"/>
                    <a:pt x="4317972" y="0"/>
                  </a:cubicBezTo>
                  <a:cubicBezTo>
                    <a:pt x="4392645" y="0"/>
                    <a:pt x="4471709" y="2540"/>
                    <a:pt x="4546382" y="2540"/>
                  </a:cubicBezTo>
                  <a:cubicBezTo>
                    <a:pt x="4752829" y="3810"/>
                    <a:pt x="4963668" y="5080"/>
                    <a:pt x="5170116" y="7620"/>
                  </a:cubicBezTo>
                  <a:cubicBezTo>
                    <a:pt x="5279927" y="8890"/>
                    <a:pt x="5389740" y="12700"/>
                    <a:pt x="5499552" y="16510"/>
                  </a:cubicBezTo>
                  <a:cubicBezTo>
                    <a:pt x="5525907" y="16510"/>
                    <a:pt x="5552262" y="16510"/>
                    <a:pt x="5574225" y="16510"/>
                  </a:cubicBezTo>
                  <a:cubicBezTo>
                    <a:pt x="5598425" y="17780"/>
                    <a:pt x="5607315" y="20320"/>
                    <a:pt x="5617475" y="21590"/>
                  </a:cubicBezTo>
                  <a:close/>
                  <a:moveTo>
                    <a:pt x="5627635" y="5400937"/>
                  </a:moveTo>
                  <a:cubicBezTo>
                    <a:pt x="5628905" y="5384427"/>
                    <a:pt x="5630175" y="5371727"/>
                    <a:pt x="5630175" y="5359027"/>
                  </a:cubicBezTo>
                  <a:cubicBezTo>
                    <a:pt x="5628905" y="5123254"/>
                    <a:pt x="5627635" y="4898758"/>
                    <a:pt x="5627635" y="4657320"/>
                  </a:cubicBezTo>
                  <a:cubicBezTo>
                    <a:pt x="5627635" y="4547190"/>
                    <a:pt x="5630175" y="4437060"/>
                    <a:pt x="5628905" y="4326930"/>
                  </a:cubicBezTo>
                  <a:cubicBezTo>
                    <a:pt x="5628905" y="4225272"/>
                    <a:pt x="5627635" y="4119378"/>
                    <a:pt x="5626365" y="4017720"/>
                  </a:cubicBezTo>
                  <a:cubicBezTo>
                    <a:pt x="5621285" y="3860996"/>
                    <a:pt x="5609855" y="616404"/>
                    <a:pt x="5609855" y="459681"/>
                  </a:cubicBezTo>
                  <a:cubicBezTo>
                    <a:pt x="5607315" y="328372"/>
                    <a:pt x="5604775" y="192828"/>
                    <a:pt x="5602235" y="63500"/>
                  </a:cubicBezTo>
                  <a:cubicBezTo>
                    <a:pt x="5600965" y="44450"/>
                    <a:pt x="5599695" y="43180"/>
                    <a:pt x="5561047" y="41910"/>
                  </a:cubicBezTo>
                  <a:cubicBezTo>
                    <a:pt x="5547870" y="41910"/>
                    <a:pt x="5539085" y="41910"/>
                    <a:pt x="5525907" y="40640"/>
                  </a:cubicBezTo>
                  <a:cubicBezTo>
                    <a:pt x="5416095" y="36830"/>
                    <a:pt x="5301890" y="31750"/>
                    <a:pt x="5192078" y="30480"/>
                  </a:cubicBezTo>
                  <a:cubicBezTo>
                    <a:pt x="4924136" y="26670"/>
                    <a:pt x="4651802" y="25400"/>
                    <a:pt x="4383860" y="22860"/>
                  </a:cubicBezTo>
                  <a:cubicBezTo>
                    <a:pt x="4344327" y="22860"/>
                    <a:pt x="4300402" y="22860"/>
                    <a:pt x="4260870" y="22860"/>
                  </a:cubicBezTo>
                  <a:cubicBezTo>
                    <a:pt x="4194983" y="22860"/>
                    <a:pt x="4129095" y="22860"/>
                    <a:pt x="4067600" y="22860"/>
                  </a:cubicBezTo>
                  <a:cubicBezTo>
                    <a:pt x="3927041" y="22860"/>
                    <a:pt x="3786481" y="22860"/>
                    <a:pt x="3650314" y="24130"/>
                  </a:cubicBezTo>
                  <a:cubicBezTo>
                    <a:pt x="3531716" y="25400"/>
                    <a:pt x="1533133" y="29210"/>
                    <a:pt x="1414536" y="29210"/>
                  </a:cubicBezTo>
                  <a:cubicBezTo>
                    <a:pt x="1221267" y="29210"/>
                    <a:pt x="1027997" y="26670"/>
                    <a:pt x="834727" y="33020"/>
                  </a:cubicBezTo>
                  <a:cubicBezTo>
                    <a:pt x="733700" y="36830"/>
                    <a:pt x="637065" y="36830"/>
                    <a:pt x="540431" y="38100"/>
                  </a:cubicBezTo>
                  <a:cubicBezTo>
                    <a:pt x="373516" y="41910"/>
                    <a:pt x="206601" y="45720"/>
                    <a:pt x="49530" y="50800"/>
                  </a:cubicBezTo>
                  <a:cubicBezTo>
                    <a:pt x="36830" y="50800"/>
                    <a:pt x="34290" y="53340"/>
                    <a:pt x="33020" y="78462"/>
                  </a:cubicBezTo>
                  <a:cubicBezTo>
                    <a:pt x="31750" y="154706"/>
                    <a:pt x="31750" y="230950"/>
                    <a:pt x="30480" y="307194"/>
                  </a:cubicBezTo>
                  <a:cubicBezTo>
                    <a:pt x="29210" y="434266"/>
                    <a:pt x="26670" y="557103"/>
                    <a:pt x="25400" y="684176"/>
                  </a:cubicBezTo>
                  <a:cubicBezTo>
                    <a:pt x="20320" y="819721"/>
                    <a:pt x="26670" y="4132085"/>
                    <a:pt x="29210" y="4267630"/>
                  </a:cubicBezTo>
                  <a:cubicBezTo>
                    <a:pt x="29210" y="4411645"/>
                    <a:pt x="29210" y="4559897"/>
                    <a:pt x="30480" y="4703913"/>
                  </a:cubicBezTo>
                  <a:cubicBezTo>
                    <a:pt x="30480" y="4809807"/>
                    <a:pt x="33020" y="4915701"/>
                    <a:pt x="33020" y="5021595"/>
                  </a:cubicBezTo>
                  <a:cubicBezTo>
                    <a:pt x="33020" y="5135961"/>
                    <a:pt x="33020" y="5250326"/>
                    <a:pt x="31750" y="5359027"/>
                  </a:cubicBezTo>
                  <a:cubicBezTo>
                    <a:pt x="31750" y="5362837"/>
                    <a:pt x="31750" y="5365377"/>
                    <a:pt x="31750" y="5369187"/>
                  </a:cubicBezTo>
                  <a:cubicBezTo>
                    <a:pt x="31750" y="5379347"/>
                    <a:pt x="35560" y="5383157"/>
                    <a:pt x="44450" y="5383157"/>
                  </a:cubicBezTo>
                  <a:cubicBezTo>
                    <a:pt x="79219" y="5383157"/>
                    <a:pt x="140714" y="5384427"/>
                    <a:pt x="197816" y="5384427"/>
                  </a:cubicBezTo>
                  <a:cubicBezTo>
                    <a:pt x="281274" y="5384427"/>
                    <a:pt x="369123" y="5381887"/>
                    <a:pt x="452581" y="5384427"/>
                  </a:cubicBezTo>
                  <a:cubicBezTo>
                    <a:pt x="588748" y="5388237"/>
                    <a:pt x="724915" y="5390777"/>
                    <a:pt x="861082" y="5389507"/>
                  </a:cubicBezTo>
                  <a:cubicBezTo>
                    <a:pt x="948932" y="5388237"/>
                    <a:pt x="1032389" y="5390777"/>
                    <a:pt x="1120239" y="5390777"/>
                  </a:cubicBezTo>
                  <a:cubicBezTo>
                    <a:pt x="1247622" y="5390777"/>
                    <a:pt x="1375004" y="5389507"/>
                    <a:pt x="1502386" y="5390777"/>
                  </a:cubicBezTo>
                  <a:cubicBezTo>
                    <a:pt x="1691263" y="5392047"/>
                    <a:pt x="3764518" y="5381887"/>
                    <a:pt x="3957788" y="5384427"/>
                  </a:cubicBezTo>
                  <a:cubicBezTo>
                    <a:pt x="4041245" y="5385697"/>
                    <a:pt x="4124703" y="5386967"/>
                    <a:pt x="4203768" y="5386967"/>
                  </a:cubicBezTo>
                  <a:cubicBezTo>
                    <a:pt x="4348720" y="5389507"/>
                    <a:pt x="4489280" y="5385697"/>
                    <a:pt x="4634232" y="5389507"/>
                  </a:cubicBezTo>
                  <a:cubicBezTo>
                    <a:pt x="4752829" y="5392047"/>
                    <a:pt x="4871426" y="5392047"/>
                    <a:pt x="4990023" y="5394587"/>
                  </a:cubicBezTo>
                  <a:cubicBezTo>
                    <a:pt x="5165723" y="5398397"/>
                    <a:pt x="5341423" y="5400937"/>
                    <a:pt x="5517122" y="5402207"/>
                  </a:cubicBezTo>
                  <a:cubicBezTo>
                    <a:pt x="5583010" y="5402207"/>
                    <a:pt x="5607315" y="5400937"/>
                    <a:pt x="5627635" y="540093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3546242" y="1112859"/>
            <a:ext cx="904299" cy="2069927"/>
          </a:xfrm>
          <a:custGeom>
            <a:avLst/>
            <a:gdLst/>
            <a:ahLst/>
            <a:cxnLst/>
            <a:rect l="l" t="t" r="r" b="b"/>
            <a:pathLst>
              <a:path w="1808598" h="3104890">
                <a:moveTo>
                  <a:pt x="0" y="0"/>
                </a:moveTo>
                <a:lnTo>
                  <a:pt x="1808598" y="0"/>
                </a:lnTo>
                <a:lnTo>
                  <a:pt x="1808598" y="3104890"/>
                </a:lnTo>
                <a:lnTo>
                  <a:pt x="0" y="3104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-84727" y="2998738"/>
            <a:ext cx="4719856" cy="3844537"/>
          </a:xfrm>
          <a:custGeom>
            <a:avLst/>
            <a:gdLst/>
            <a:ahLst/>
            <a:cxnLst/>
            <a:rect l="l" t="t" r="r" b="b"/>
            <a:pathLst>
              <a:path w="9439711" h="5766805">
                <a:moveTo>
                  <a:pt x="9439710" y="0"/>
                </a:moveTo>
                <a:lnTo>
                  <a:pt x="0" y="0"/>
                </a:lnTo>
                <a:lnTo>
                  <a:pt x="0" y="5766805"/>
                </a:lnTo>
                <a:lnTo>
                  <a:pt x="9439710" y="5766805"/>
                </a:lnTo>
                <a:lnTo>
                  <a:pt x="94397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49089" y="-794"/>
            <a:ext cx="1562663" cy="1716088"/>
          </a:xfrm>
          <a:custGeom>
            <a:avLst/>
            <a:gdLst/>
            <a:ahLst/>
            <a:cxnLst/>
            <a:rect l="l" t="t" r="r" b="b"/>
            <a:pathLst>
              <a:path w="3125325" h="2574131">
                <a:moveTo>
                  <a:pt x="0" y="0"/>
                </a:moveTo>
                <a:lnTo>
                  <a:pt x="3125325" y="0"/>
                </a:lnTo>
                <a:lnTo>
                  <a:pt x="3125325" y="2574132"/>
                </a:lnTo>
                <a:lnTo>
                  <a:pt x="0" y="25741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358049" y="2622922"/>
            <a:ext cx="1254154" cy="921233"/>
          </a:xfrm>
          <a:custGeom>
            <a:avLst/>
            <a:gdLst/>
            <a:ahLst/>
            <a:cxnLst/>
            <a:rect l="l" t="t" r="r" b="b"/>
            <a:pathLst>
              <a:path w="2508307" h="1381849">
                <a:moveTo>
                  <a:pt x="0" y="0"/>
                </a:moveTo>
                <a:lnTo>
                  <a:pt x="2508307" y="0"/>
                </a:lnTo>
                <a:lnTo>
                  <a:pt x="2508307" y="1381849"/>
                </a:lnTo>
                <a:lnTo>
                  <a:pt x="0" y="1381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3EEF2056-EBA1-D85B-EE28-14A65007D9A0}"/>
              </a:ext>
            </a:extLst>
          </p:cNvPr>
          <p:cNvGrpSpPr/>
          <p:nvPr/>
        </p:nvGrpSpPr>
        <p:grpSpPr>
          <a:xfrm>
            <a:off x="4808590" y="3529819"/>
            <a:ext cx="3622582" cy="2051440"/>
            <a:chOff x="4808590" y="2574779"/>
            <a:chExt cx="3622582" cy="2051440"/>
          </a:xfrm>
        </p:grpSpPr>
        <p:grpSp>
          <p:nvGrpSpPr>
            <p:cNvPr id="6" name="Group 6"/>
            <p:cNvGrpSpPr/>
            <p:nvPr/>
          </p:nvGrpSpPr>
          <p:grpSpPr>
            <a:xfrm>
              <a:off x="4808590" y="2574779"/>
              <a:ext cx="3622582" cy="2051440"/>
              <a:chOff x="-3810" y="-796495"/>
              <a:chExt cx="4548207" cy="181009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0160" y="-796495"/>
                <a:ext cx="4518998" cy="1799934"/>
              </a:xfrm>
              <a:custGeom>
                <a:avLst/>
                <a:gdLst/>
                <a:ahLst/>
                <a:cxnLst/>
                <a:rect l="l" t="t" r="r" b="b"/>
                <a:pathLst>
                  <a:path w="4518998" h="986929">
                    <a:moveTo>
                      <a:pt x="4518998" y="986929"/>
                    </a:moveTo>
                    <a:lnTo>
                      <a:pt x="0" y="979309"/>
                    </a:lnTo>
                    <a:lnTo>
                      <a:pt x="0" y="355520"/>
                    </a:lnTo>
                    <a:lnTo>
                      <a:pt x="17780" y="19050"/>
                    </a:lnTo>
                    <a:lnTo>
                      <a:pt x="2251411" y="0"/>
                    </a:lnTo>
                    <a:lnTo>
                      <a:pt x="4499948" y="5080"/>
                    </a:lnTo>
                    <a:close/>
                  </a:path>
                </a:pathLst>
              </a:custGeom>
              <a:solidFill>
                <a:srgbClr val="F6C59A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-3810" y="-768554"/>
                <a:ext cx="4548207" cy="1782153"/>
              </a:xfrm>
              <a:custGeom>
                <a:avLst/>
                <a:gdLst/>
                <a:ahLst/>
                <a:cxnLst/>
                <a:rect l="l" t="t" r="r" b="b"/>
                <a:pathLst>
                  <a:path w="4548207" h="1013599">
                    <a:moveTo>
                      <a:pt x="4513918" y="21590"/>
                    </a:moveTo>
                    <a:cubicBezTo>
                      <a:pt x="4515188" y="34290"/>
                      <a:pt x="4515188" y="44450"/>
                      <a:pt x="4516457" y="54610"/>
                    </a:cubicBezTo>
                    <a:cubicBezTo>
                      <a:pt x="4518998" y="78075"/>
                      <a:pt x="4520268" y="97956"/>
                      <a:pt x="4522807" y="117127"/>
                    </a:cubicBezTo>
                    <a:cubicBezTo>
                      <a:pt x="4522807" y="144818"/>
                      <a:pt x="4535507" y="690836"/>
                      <a:pt x="4541857" y="718528"/>
                    </a:cubicBezTo>
                    <a:cubicBezTo>
                      <a:pt x="4548207" y="760420"/>
                      <a:pt x="4544398" y="803022"/>
                      <a:pt x="4544398" y="844914"/>
                    </a:cubicBezTo>
                    <a:cubicBezTo>
                      <a:pt x="4544398" y="881836"/>
                      <a:pt x="4545668" y="915918"/>
                      <a:pt x="4546938" y="952639"/>
                    </a:cubicBezTo>
                    <a:cubicBezTo>
                      <a:pt x="4546938" y="974229"/>
                      <a:pt x="4546938" y="988199"/>
                      <a:pt x="4546938" y="1012329"/>
                    </a:cubicBezTo>
                    <a:cubicBezTo>
                      <a:pt x="4524077" y="1012329"/>
                      <a:pt x="4503757" y="1013599"/>
                      <a:pt x="4474246" y="1012329"/>
                    </a:cubicBezTo>
                    <a:cubicBezTo>
                      <a:pt x="4245622" y="1007249"/>
                      <a:pt x="4013480" y="1013599"/>
                      <a:pt x="3784855" y="1008519"/>
                    </a:cubicBezTo>
                    <a:cubicBezTo>
                      <a:pt x="3647680" y="1004709"/>
                      <a:pt x="3514023" y="1007249"/>
                      <a:pt x="3376848" y="1004709"/>
                    </a:cubicBezTo>
                    <a:cubicBezTo>
                      <a:pt x="3313537" y="1003439"/>
                      <a:pt x="3250225" y="1002169"/>
                      <a:pt x="3186914" y="1000899"/>
                    </a:cubicBezTo>
                    <a:cubicBezTo>
                      <a:pt x="3148223" y="1000899"/>
                      <a:pt x="3113050" y="1002169"/>
                      <a:pt x="3074360" y="1002169"/>
                    </a:cubicBezTo>
                    <a:cubicBezTo>
                      <a:pt x="2975876" y="1000899"/>
                      <a:pt x="2705043" y="1002169"/>
                      <a:pt x="2606559" y="1000899"/>
                    </a:cubicBezTo>
                    <a:cubicBezTo>
                      <a:pt x="2536213" y="999629"/>
                      <a:pt x="1129292" y="1008519"/>
                      <a:pt x="1058946" y="1007249"/>
                    </a:cubicBezTo>
                    <a:cubicBezTo>
                      <a:pt x="1041359" y="1007249"/>
                      <a:pt x="1020256" y="1008519"/>
                      <a:pt x="1002669" y="1008519"/>
                    </a:cubicBezTo>
                    <a:cubicBezTo>
                      <a:pt x="960461" y="1008519"/>
                      <a:pt x="921771" y="1009789"/>
                      <a:pt x="879564" y="1009789"/>
                    </a:cubicBezTo>
                    <a:cubicBezTo>
                      <a:pt x="774044" y="1009789"/>
                      <a:pt x="672043" y="1008519"/>
                      <a:pt x="566524" y="1007249"/>
                    </a:cubicBezTo>
                    <a:cubicBezTo>
                      <a:pt x="503212" y="1005979"/>
                      <a:pt x="439901" y="1004709"/>
                      <a:pt x="380107" y="1003439"/>
                    </a:cubicBezTo>
                    <a:cubicBezTo>
                      <a:pt x="267553" y="1002169"/>
                      <a:pt x="154999" y="1000899"/>
                      <a:pt x="48260" y="1000899"/>
                    </a:cubicBezTo>
                    <a:cubicBezTo>
                      <a:pt x="38100" y="1000899"/>
                      <a:pt x="29210" y="1000899"/>
                      <a:pt x="19050" y="999629"/>
                    </a:cubicBezTo>
                    <a:cubicBezTo>
                      <a:pt x="10160" y="998359"/>
                      <a:pt x="5080" y="992009"/>
                      <a:pt x="7620" y="983119"/>
                    </a:cubicBezTo>
                    <a:cubicBezTo>
                      <a:pt x="16510" y="951420"/>
                      <a:pt x="12700" y="933669"/>
                      <a:pt x="11430" y="915208"/>
                    </a:cubicBezTo>
                    <a:cubicBezTo>
                      <a:pt x="10160" y="877576"/>
                      <a:pt x="6350" y="840654"/>
                      <a:pt x="7620" y="803022"/>
                    </a:cubicBezTo>
                    <a:cubicBezTo>
                      <a:pt x="5080" y="756160"/>
                      <a:pt x="0" y="176060"/>
                      <a:pt x="7620" y="128487"/>
                    </a:cubicBezTo>
                    <a:cubicBezTo>
                      <a:pt x="8890" y="119257"/>
                      <a:pt x="7620" y="109316"/>
                      <a:pt x="8890" y="100086"/>
                    </a:cubicBezTo>
                    <a:cubicBezTo>
                      <a:pt x="10160" y="85175"/>
                      <a:pt x="12700" y="68844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7067" y="30480"/>
                      <a:pt x="123344" y="29210"/>
                    </a:cubicBezTo>
                    <a:cubicBezTo>
                      <a:pt x="218311" y="25400"/>
                      <a:pt x="313278" y="22860"/>
                      <a:pt x="411762" y="20320"/>
                    </a:cubicBezTo>
                    <a:cubicBezTo>
                      <a:pt x="478591" y="17780"/>
                      <a:pt x="545420" y="16510"/>
                      <a:pt x="608731" y="13970"/>
                    </a:cubicBezTo>
                    <a:cubicBezTo>
                      <a:pt x="672043" y="11430"/>
                      <a:pt x="738871" y="8890"/>
                      <a:pt x="802183" y="8890"/>
                    </a:cubicBezTo>
                    <a:cubicBezTo>
                      <a:pt x="872529" y="7620"/>
                      <a:pt x="942875" y="10160"/>
                      <a:pt x="1013221" y="8890"/>
                    </a:cubicBezTo>
                    <a:cubicBezTo>
                      <a:pt x="1101154" y="8890"/>
                      <a:pt x="2694492" y="6350"/>
                      <a:pt x="2782424" y="5080"/>
                    </a:cubicBezTo>
                    <a:cubicBezTo>
                      <a:pt x="2866839" y="3810"/>
                      <a:pt x="2951255" y="2540"/>
                      <a:pt x="3039187" y="2540"/>
                    </a:cubicBezTo>
                    <a:cubicBezTo>
                      <a:pt x="3183397" y="1270"/>
                      <a:pt x="3324089" y="0"/>
                      <a:pt x="3468298" y="0"/>
                    </a:cubicBezTo>
                    <a:cubicBezTo>
                      <a:pt x="3528092" y="0"/>
                      <a:pt x="3591403" y="2540"/>
                      <a:pt x="3651198" y="2540"/>
                    </a:cubicBezTo>
                    <a:cubicBezTo>
                      <a:pt x="3816511" y="3810"/>
                      <a:pt x="3985341" y="5080"/>
                      <a:pt x="4150655" y="7620"/>
                    </a:cubicBezTo>
                    <a:cubicBezTo>
                      <a:pt x="4238587" y="8890"/>
                      <a:pt x="4326520" y="12700"/>
                      <a:pt x="4414452" y="16510"/>
                    </a:cubicBezTo>
                    <a:cubicBezTo>
                      <a:pt x="4435556" y="16510"/>
                      <a:pt x="4456660" y="16510"/>
                      <a:pt x="4474246" y="16510"/>
                    </a:cubicBezTo>
                    <a:cubicBezTo>
                      <a:pt x="4494868" y="17780"/>
                      <a:pt x="4503757" y="20320"/>
                      <a:pt x="4513918" y="21590"/>
                    </a:cubicBezTo>
                    <a:close/>
                    <a:moveTo>
                      <a:pt x="4524077" y="995819"/>
                    </a:moveTo>
                    <a:cubicBezTo>
                      <a:pt x="4525348" y="979309"/>
                      <a:pt x="4526618" y="966609"/>
                      <a:pt x="4526618" y="953909"/>
                    </a:cubicBezTo>
                    <a:cubicBezTo>
                      <a:pt x="4525348" y="912368"/>
                      <a:pt x="4524077" y="874736"/>
                      <a:pt x="4524077" y="834264"/>
                    </a:cubicBezTo>
                    <a:cubicBezTo>
                      <a:pt x="4524077" y="815803"/>
                      <a:pt x="4526618" y="797342"/>
                      <a:pt x="4525348" y="778881"/>
                    </a:cubicBezTo>
                    <a:cubicBezTo>
                      <a:pt x="4525348" y="761840"/>
                      <a:pt x="4524077" y="744089"/>
                      <a:pt x="4522808" y="727048"/>
                    </a:cubicBezTo>
                    <a:cubicBezTo>
                      <a:pt x="4517727" y="700777"/>
                      <a:pt x="4506298" y="156889"/>
                      <a:pt x="4506298" y="130617"/>
                    </a:cubicBezTo>
                    <a:cubicBezTo>
                      <a:pt x="4503758" y="108606"/>
                      <a:pt x="4501218" y="85885"/>
                      <a:pt x="4498677" y="63500"/>
                    </a:cubicBezTo>
                    <a:cubicBezTo>
                      <a:pt x="4497408" y="44450"/>
                      <a:pt x="4496138" y="43180"/>
                      <a:pt x="4463695" y="41910"/>
                    </a:cubicBezTo>
                    <a:cubicBezTo>
                      <a:pt x="4453143" y="41910"/>
                      <a:pt x="4446108" y="41910"/>
                      <a:pt x="4435556" y="40640"/>
                    </a:cubicBezTo>
                    <a:cubicBezTo>
                      <a:pt x="4347624" y="36830"/>
                      <a:pt x="4256174" y="31750"/>
                      <a:pt x="4168241" y="30480"/>
                    </a:cubicBezTo>
                    <a:cubicBezTo>
                      <a:pt x="3953686" y="26670"/>
                      <a:pt x="3735613" y="25400"/>
                      <a:pt x="3521058" y="22860"/>
                    </a:cubicBezTo>
                    <a:cubicBezTo>
                      <a:pt x="3489402" y="22860"/>
                      <a:pt x="3454229" y="22860"/>
                      <a:pt x="3422573" y="22860"/>
                    </a:cubicBezTo>
                    <a:cubicBezTo>
                      <a:pt x="3369813" y="22860"/>
                      <a:pt x="3317054" y="22860"/>
                      <a:pt x="3267812" y="22860"/>
                    </a:cubicBezTo>
                    <a:cubicBezTo>
                      <a:pt x="3155258" y="22860"/>
                      <a:pt x="3042705" y="22860"/>
                      <a:pt x="2933668" y="24130"/>
                    </a:cubicBezTo>
                    <a:cubicBezTo>
                      <a:pt x="2838701" y="25400"/>
                      <a:pt x="1238328" y="29210"/>
                      <a:pt x="1143361" y="29210"/>
                    </a:cubicBezTo>
                    <a:cubicBezTo>
                      <a:pt x="988600" y="29210"/>
                      <a:pt x="833839" y="26670"/>
                      <a:pt x="679077" y="33020"/>
                    </a:cubicBezTo>
                    <a:cubicBezTo>
                      <a:pt x="598179" y="36830"/>
                      <a:pt x="520799" y="36830"/>
                      <a:pt x="443418" y="38100"/>
                    </a:cubicBezTo>
                    <a:cubicBezTo>
                      <a:pt x="309761" y="41910"/>
                      <a:pt x="176103" y="45720"/>
                      <a:pt x="49530" y="50800"/>
                    </a:cubicBezTo>
                    <a:cubicBezTo>
                      <a:pt x="36830" y="50800"/>
                      <a:pt x="34290" y="53340"/>
                      <a:pt x="33020" y="66714"/>
                    </a:cubicBezTo>
                    <a:cubicBezTo>
                      <a:pt x="31750" y="79495"/>
                      <a:pt x="31750" y="92275"/>
                      <a:pt x="30480" y="105056"/>
                    </a:cubicBezTo>
                    <a:cubicBezTo>
                      <a:pt x="29210" y="126357"/>
                      <a:pt x="26670" y="146948"/>
                      <a:pt x="25400" y="168249"/>
                    </a:cubicBezTo>
                    <a:cubicBezTo>
                      <a:pt x="20320" y="190971"/>
                      <a:pt x="26670" y="746219"/>
                      <a:pt x="29210" y="768940"/>
                    </a:cubicBezTo>
                    <a:cubicBezTo>
                      <a:pt x="29210" y="793082"/>
                      <a:pt x="29210" y="817933"/>
                      <a:pt x="30480" y="842074"/>
                    </a:cubicBezTo>
                    <a:cubicBezTo>
                      <a:pt x="30480" y="859825"/>
                      <a:pt x="33020" y="877576"/>
                      <a:pt x="33020" y="895327"/>
                    </a:cubicBezTo>
                    <a:cubicBezTo>
                      <a:pt x="33020" y="914498"/>
                      <a:pt x="33020" y="933669"/>
                      <a:pt x="31750" y="953909"/>
                    </a:cubicBezTo>
                    <a:cubicBezTo>
                      <a:pt x="31750" y="957719"/>
                      <a:pt x="31750" y="960259"/>
                      <a:pt x="31750" y="964069"/>
                    </a:cubicBezTo>
                    <a:cubicBezTo>
                      <a:pt x="31750" y="974229"/>
                      <a:pt x="35560" y="978039"/>
                      <a:pt x="44450" y="978039"/>
                    </a:cubicBezTo>
                    <a:cubicBezTo>
                      <a:pt x="74101" y="978039"/>
                      <a:pt x="123344" y="979309"/>
                      <a:pt x="169068" y="979309"/>
                    </a:cubicBezTo>
                    <a:cubicBezTo>
                      <a:pt x="235897" y="979309"/>
                      <a:pt x="306243" y="976769"/>
                      <a:pt x="373072" y="979309"/>
                    </a:cubicBezTo>
                    <a:cubicBezTo>
                      <a:pt x="482108" y="983119"/>
                      <a:pt x="591145" y="985659"/>
                      <a:pt x="700181" y="984389"/>
                    </a:cubicBezTo>
                    <a:cubicBezTo>
                      <a:pt x="770527" y="983119"/>
                      <a:pt x="837356" y="985659"/>
                      <a:pt x="907702" y="985659"/>
                    </a:cubicBezTo>
                    <a:cubicBezTo>
                      <a:pt x="1009704" y="985659"/>
                      <a:pt x="1111705" y="984389"/>
                      <a:pt x="1213707" y="985659"/>
                    </a:cubicBezTo>
                    <a:cubicBezTo>
                      <a:pt x="1364951" y="986929"/>
                      <a:pt x="3025118" y="976769"/>
                      <a:pt x="3179879" y="979309"/>
                    </a:cubicBezTo>
                    <a:cubicBezTo>
                      <a:pt x="3246708" y="980579"/>
                      <a:pt x="3313537" y="981849"/>
                      <a:pt x="3376848" y="981849"/>
                    </a:cubicBezTo>
                    <a:cubicBezTo>
                      <a:pt x="3492919" y="984389"/>
                      <a:pt x="3605473" y="980579"/>
                      <a:pt x="3721544" y="984389"/>
                    </a:cubicBezTo>
                    <a:cubicBezTo>
                      <a:pt x="3816511" y="986929"/>
                      <a:pt x="3911478" y="986929"/>
                      <a:pt x="4006445" y="989469"/>
                    </a:cubicBezTo>
                    <a:cubicBezTo>
                      <a:pt x="4147137" y="993279"/>
                      <a:pt x="4287830" y="995819"/>
                      <a:pt x="4428522" y="997089"/>
                    </a:cubicBezTo>
                    <a:cubicBezTo>
                      <a:pt x="4481281" y="997089"/>
                      <a:pt x="4503757" y="995819"/>
                      <a:pt x="4524077" y="995819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877317" y="2738590"/>
              <a:ext cx="3374472" cy="166199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52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Fun on the Weekend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FD666478-EAE1-70D9-7565-B667D642C371}"/>
              </a:ext>
            </a:extLst>
          </p:cNvPr>
          <p:cNvSpPr txBox="1">
            <a:spLocks/>
          </p:cNvSpPr>
          <p:nvPr/>
        </p:nvSpPr>
        <p:spPr>
          <a:xfrm rot="21197777">
            <a:off x="849222" y="1091639"/>
            <a:ext cx="2404145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5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Unit 7</a:t>
            </a: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FC69BCB0-3A5A-518E-F1F6-48588556B7AA}"/>
              </a:ext>
            </a:extLst>
          </p:cNvPr>
          <p:cNvSpPr/>
          <p:nvPr/>
        </p:nvSpPr>
        <p:spPr>
          <a:xfrm rot="772854">
            <a:off x="4997859" y="1103822"/>
            <a:ext cx="2789378" cy="1913094"/>
          </a:xfrm>
          <a:custGeom>
            <a:avLst/>
            <a:gdLst/>
            <a:ahLst/>
            <a:cxnLst/>
            <a:rect l="l" t="t" r="r" b="b"/>
            <a:pathLst>
              <a:path w="4761894" h="4225099">
                <a:moveTo>
                  <a:pt x="0" y="0"/>
                </a:moveTo>
                <a:lnTo>
                  <a:pt x="4761894" y="0"/>
                </a:lnTo>
                <a:lnTo>
                  <a:pt x="4761894" y="4225098"/>
                </a:lnTo>
                <a:lnTo>
                  <a:pt x="0" y="42250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108518" y="1138073"/>
            <a:ext cx="6926965" cy="4581854"/>
            <a:chOff x="0" y="0"/>
            <a:chExt cx="8149370" cy="404281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8126510" cy="4014871"/>
            </a:xfrm>
            <a:custGeom>
              <a:avLst/>
              <a:gdLst/>
              <a:ahLst/>
              <a:cxnLst/>
              <a:rect l="l" t="t" r="r" b="b"/>
              <a:pathLst>
                <a:path w="8126510" h="4014871">
                  <a:moveTo>
                    <a:pt x="8126510" y="4014871"/>
                  </a:moveTo>
                  <a:lnTo>
                    <a:pt x="0" y="4007251"/>
                  </a:lnTo>
                  <a:lnTo>
                    <a:pt x="0" y="1405689"/>
                  </a:lnTo>
                  <a:lnTo>
                    <a:pt x="17780" y="19050"/>
                  </a:lnTo>
                  <a:lnTo>
                    <a:pt x="4050529" y="0"/>
                  </a:lnTo>
                  <a:lnTo>
                    <a:pt x="8107460" y="5080"/>
                  </a:lnTo>
                  <a:close/>
                </a:path>
              </a:pathLst>
            </a:custGeom>
            <a:solidFill>
              <a:srgbClr val="0E67A3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8155720" cy="4041541"/>
            </a:xfrm>
            <a:custGeom>
              <a:avLst/>
              <a:gdLst/>
              <a:ahLst/>
              <a:cxnLst/>
              <a:rect l="l" t="t" r="r" b="b"/>
              <a:pathLst>
                <a:path w="8155720" h="4041541">
                  <a:moveTo>
                    <a:pt x="8121430" y="21590"/>
                  </a:moveTo>
                  <a:cubicBezTo>
                    <a:pt x="8122700" y="34290"/>
                    <a:pt x="8122700" y="44450"/>
                    <a:pt x="8123970" y="54610"/>
                  </a:cubicBezTo>
                  <a:cubicBezTo>
                    <a:pt x="8126510" y="124926"/>
                    <a:pt x="8127780" y="212664"/>
                    <a:pt x="8130320" y="297269"/>
                  </a:cubicBezTo>
                  <a:cubicBezTo>
                    <a:pt x="8130320" y="419476"/>
                    <a:pt x="8143020" y="2829145"/>
                    <a:pt x="8149370" y="2951352"/>
                  </a:cubicBezTo>
                  <a:cubicBezTo>
                    <a:pt x="8155720" y="3136229"/>
                    <a:pt x="8151910" y="3324240"/>
                    <a:pt x="8151910" y="3509117"/>
                  </a:cubicBezTo>
                  <a:cubicBezTo>
                    <a:pt x="8151910" y="3672060"/>
                    <a:pt x="8153180" y="3822468"/>
                    <a:pt x="8154450" y="3980581"/>
                  </a:cubicBezTo>
                  <a:cubicBezTo>
                    <a:pt x="8154450" y="4002171"/>
                    <a:pt x="8154450" y="4016141"/>
                    <a:pt x="8154450" y="4040271"/>
                  </a:cubicBezTo>
                  <a:cubicBezTo>
                    <a:pt x="8131590" y="4040271"/>
                    <a:pt x="8111270" y="4041541"/>
                    <a:pt x="8070058" y="4040271"/>
                  </a:cubicBezTo>
                  <a:cubicBezTo>
                    <a:pt x="7655470" y="4035191"/>
                    <a:pt x="7234504" y="4041541"/>
                    <a:pt x="6819915" y="4036461"/>
                  </a:cubicBezTo>
                  <a:cubicBezTo>
                    <a:pt x="6571163" y="4032651"/>
                    <a:pt x="6328788" y="4035191"/>
                    <a:pt x="6080035" y="4032651"/>
                  </a:cubicBezTo>
                  <a:cubicBezTo>
                    <a:pt x="5965226" y="4031381"/>
                    <a:pt x="5850417" y="4030111"/>
                    <a:pt x="5735608" y="4028841"/>
                  </a:cubicBezTo>
                  <a:cubicBezTo>
                    <a:pt x="5665447" y="4028841"/>
                    <a:pt x="5601664" y="4030111"/>
                    <a:pt x="5531503" y="4030111"/>
                  </a:cubicBezTo>
                  <a:cubicBezTo>
                    <a:pt x="5352911" y="4028841"/>
                    <a:pt x="4861784" y="4030111"/>
                    <a:pt x="4683192" y="4028841"/>
                  </a:cubicBezTo>
                  <a:cubicBezTo>
                    <a:pt x="4555626" y="4027571"/>
                    <a:pt x="2004315" y="4036461"/>
                    <a:pt x="1876749" y="4035191"/>
                  </a:cubicBezTo>
                  <a:cubicBezTo>
                    <a:pt x="1844858" y="4035191"/>
                    <a:pt x="1806588" y="4036461"/>
                    <a:pt x="1774697" y="4036461"/>
                  </a:cubicBezTo>
                  <a:cubicBezTo>
                    <a:pt x="1698157" y="4036461"/>
                    <a:pt x="1627996" y="4037731"/>
                    <a:pt x="1551457" y="4037731"/>
                  </a:cubicBezTo>
                  <a:cubicBezTo>
                    <a:pt x="1360109" y="4037731"/>
                    <a:pt x="1175139" y="4036461"/>
                    <a:pt x="983790" y="4035191"/>
                  </a:cubicBezTo>
                  <a:cubicBezTo>
                    <a:pt x="868981" y="4033921"/>
                    <a:pt x="754172" y="4032651"/>
                    <a:pt x="645741" y="4031381"/>
                  </a:cubicBezTo>
                  <a:cubicBezTo>
                    <a:pt x="441636" y="4030111"/>
                    <a:pt x="237532" y="4028841"/>
                    <a:pt x="48260" y="4028841"/>
                  </a:cubicBezTo>
                  <a:cubicBezTo>
                    <a:pt x="38100" y="4028841"/>
                    <a:pt x="29210" y="4028841"/>
                    <a:pt x="19050" y="4027571"/>
                  </a:cubicBezTo>
                  <a:cubicBezTo>
                    <a:pt x="10160" y="4026301"/>
                    <a:pt x="5080" y="4019951"/>
                    <a:pt x="7620" y="4011061"/>
                  </a:cubicBezTo>
                  <a:cubicBezTo>
                    <a:pt x="16510" y="3979144"/>
                    <a:pt x="12700" y="3900806"/>
                    <a:pt x="11430" y="3819335"/>
                  </a:cubicBezTo>
                  <a:cubicBezTo>
                    <a:pt x="10160" y="3653258"/>
                    <a:pt x="6350" y="3490316"/>
                    <a:pt x="7620" y="3324240"/>
                  </a:cubicBezTo>
                  <a:cubicBezTo>
                    <a:pt x="5080" y="3117428"/>
                    <a:pt x="0" y="557350"/>
                    <a:pt x="7620" y="347405"/>
                  </a:cubicBezTo>
                  <a:cubicBezTo>
                    <a:pt x="8890" y="306669"/>
                    <a:pt x="7620" y="262800"/>
                    <a:pt x="8890" y="222064"/>
                  </a:cubicBezTo>
                  <a:cubicBezTo>
                    <a:pt x="10160" y="156261"/>
                    <a:pt x="12700" y="841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075" y="30480"/>
                    <a:pt x="180127" y="29210"/>
                  </a:cubicBezTo>
                  <a:cubicBezTo>
                    <a:pt x="352341" y="25400"/>
                    <a:pt x="524554" y="22860"/>
                    <a:pt x="703146" y="20320"/>
                  </a:cubicBezTo>
                  <a:cubicBezTo>
                    <a:pt x="824333" y="17780"/>
                    <a:pt x="945521" y="16510"/>
                    <a:pt x="1060330" y="13970"/>
                  </a:cubicBezTo>
                  <a:cubicBezTo>
                    <a:pt x="1175139" y="11430"/>
                    <a:pt x="1296326" y="8890"/>
                    <a:pt x="1411135" y="8890"/>
                  </a:cubicBezTo>
                  <a:cubicBezTo>
                    <a:pt x="1538700" y="7620"/>
                    <a:pt x="1666266" y="10160"/>
                    <a:pt x="1793832" y="8890"/>
                  </a:cubicBezTo>
                  <a:cubicBezTo>
                    <a:pt x="1953288" y="8890"/>
                    <a:pt x="4842649" y="6350"/>
                    <a:pt x="5002106" y="5080"/>
                  </a:cubicBezTo>
                  <a:cubicBezTo>
                    <a:pt x="5155184" y="3810"/>
                    <a:pt x="5308263" y="2540"/>
                    <a:pt x="5467720" y="2540"/>
                  </a:cubicBezTo>
                  <a:cubicBezTo>
                    <a:pt x="5729230" y="1270"/>
                    <a:pt x="5984361" y="0"/>
                    <a:pt x="6245870" y="0"/>
                  </a:cubicBezTo>
                  <a:cubicBezTo>
                    <a:pt x="6354301" y="0"/>
                    <a:pt x="6469110" y="2540"/>
                    <a:pt x="6577541" y="2540"/>
                  </a:cubicBezTo>
                  <a:cubicBezTo>
                    <a:pt x="6877320" y="3810"/>
                    <a:pt x="7183477" y="5080"/>
                    <a:pt x="7483257" y="7620"/>
                  </a:cubicBezTo>
                  <a:cubicBezTo>
                    <a:pt x="7642713" y="8890"/>
                    <a:pt x="7802170" y="12700"/>
                    <a:pt x="7961627" y="16510"/>
                  </a:cubicBezTo>
                  <a:cubicBezTo>
                    <a:pt x="7999897" y="16510"/>
                    <a:pt x="8038166" y="16510"/>
                    <a:pt x="8070058" y="16510"/>
                  </a:cubicBezTo>
                  <a:cubicBezTo>
                    <a:pt x="8102380" y="17780"/>
                    <a:pt x="8111270" y="20320"/>
                    <a:pt x="8121430" y="21590"/>
                  </a:cubicBezTo>
                  <a:close/>
                  <a:moveTo>
                    <a:pt x="8131591" y="4023761"/>
                  </a:moveTo>
                  <a:cubicBezTo>
                    <a:pt x="8132860" y="4007251"/>
                    <a:pt x="8134130" y="3994551"/>
                    <a:pt x="8134130" y="3981851"/>
                  </a:cubicBezTo>
                  <a:cubicBezTo>
                    <a:pt x="8132860" y="3806801"/>
                    <a:pt x="8131591" y="3640725"/>
                    <a:pt x="8131591" y="3462114"/>
                  </a:cubicBezTo>
                  <a:cubicBezTo>
                    <a:pt x="8131591" y="3380643"/>
                    <a:pt x="8134130" y="3299172"/>
                    <a:pt x="8132860" y="3217701"/>
                  </a:cubicBezTo>
                  <a:cubicBezTo>
                    <a:pt x="8132860" y="3142496"/>
                    <a:pt x="8131591" y="3064159"/>
                    <a:pt x="8130320" y="2988954"/>
                  </a:cubicBezTo>
                  <a:cubicBezTo>
                    <a:pt x="8125241" y="2873014"/>
                    <a:pt x="8113810" y="472745"/>
                    <a:pt x="8113810" y="356805"/>
                  </a:cubicBezTo>
                  <a:cubicBezTo>
                    <a:pt x="8111270" y="259667"/>
                    <a:pt x="8108730" y="159394"/>
                    <a:pt x="8106191" y="63500"/>
                  </a:cubicBezTo>
                  <a:cubicBezTo>
                    <a:pt x="8104920" y="44450"/>
                    <a:pt x="8103650" y="43180"/>
                    <a:pt x="8050923" y="41910"/>
                  </a:cubicBezTo>
                  <a:cubicBezTo>
                    <a:pt x="8031788" y="41910"/>
                    <a:pt x="8019032" y="41910"/>
                    <a:pt x="7999897" y="40640"/>
                  </a:cubicBezTo>
                  <a:cubicBezTo>
                    <a:pt x="7840440" y="36830"/>
                    <a:pt x="7674605" y="31750"/>
                    <a:pt x="7515148" y="30480"/>
                  </a:cubicBezTo>
                  <a:cubicBezTo>
                    <a:pt x="7126073" y="26670"/>
                    <a:pt x="6730620" y="25400"/>
                    <a:pt x="6341544" y="22860"/>
                  </a:cubicBezTo>
                  <a:cubicBezTo>
                    <a:pt x="6284140" y="22860"/>
                    <a:pt x="6220357" y="22860"/>
                    <a:pt x="6162953" y="22860"/>
                  </a:cubicBezTo>
                  <a:cubicBezTo>
                    <a:pt x="6067279" y="22860"/>
                    <a:pt x="5971604" y="22860"/>
                    <a:pt x="5882309" y="22860"/>
                  </a:cubicBezTo>
                  <a:cubicBezTo>
                    <a:pt x="5678204" y="22860"/>
                    <a:pt x="5474099" y="22860"/>
                    <a:pt x="5276372" y="24130"/>
                  </a:cubicBezTo>
                  <a:cubicBezTo>
                    <a:pt x="5104158" y="25400"/>
                    <a:pt x="2202041" y="29210"/>
                    <a:pt x="2029828" y="29210"/>
                  </a:cubicBezTo>
                  <a:cubicBezTo>
                    <a:pt x="1749184" y="29210"/>
                    <a:pt x="1468539" y="26670"/>
                    <a:pt x="1187895" y="33020"/>
                  </a:cubicBezTo>
                  <a:cubicBezTo>
                    <a:pt x="1041195" y="36830"/>
                    <a:pt x="900873" y="36830"/>
                    <a:pt x="760550" y="38100"/>
                  </a:cubicBezTo>
                  <a:cubicBezTo>
                    <a:pt x="518176" y="41910"/>
                    <a:pt x="275801" y="45720"/>
                    <a:pt x="49530" y="50800"/>
                  </a:cubicBezTo>
                  <a:cubicBezTo>
                    <a:pt x="36830" y="50800"/>
                    <a:pt x="34290" y="53340"/>
                    <a:pt x="33020" y="74790"/>
                  </a:cubicBezTo>
                  <a:cubicBezTo>
                    <a:pt x="31750" y="131193"/>
                    <a:pt x="31750" y="187596"/>
                    <a:pt x="30480" y="243999"/>
                  </a:cubicBezTo>
                  <a:cubicBezTo>
                    <a:pt x="29210" y="338004"/>
                    <a:pt x="26670" y="428876"/>
                    <a:pt x="25400" y="522882"/>
                  </a:cubicBezTo>
                  <a:cubicBezTo>
                    <a:pt x="20320" y="623154"/>
                    <a:pt x="26670" y="3073559"/>
                    <a:pt x="29210" y="3173831"/>
                  </a:cubicBezTo>
                  <a:cubicBezTo>
                    <a:pt x="29210" y="3280371"/>
                    <a:pt x="29210" y="3390044"/>
                    <a:pt x="30480" y="3496583"/>
                  </a:cubicBezTo>
                  <a:cubicBezTo>
                    <a:pt x="30480" y="3574921"/>
                    <a:pt x="33020" y="3653258"/>
                    <a:pt x="33020" y="3731596"/>
                  </a:cubicBezTo>
                  <a:cubicBezTo>
                    <a:pt x="33020" y="3816201"/>
                    <a:pt x="33020" y="3900806"/>
                    <a:pt x="31750" y="3981851"/>
                  </a:cubicBezTo>
                  <a:cubicBezTo>
                    <a:pt x="31750" y="3985661"/>
                    <a:pt x="31750" y="3988201"/>
                    <a:pt x="31750" y="3992011"/>
                  </a:cubicBezTo>
                  <a:cubicBezTo>
                    <a:pt x="31750" y="4002171"/>
                    <a:pt x="35560" y="4005981"/>
                    <a:pt x="44450" y="4005981"/>
                  </a:cubicBezTo>
                  <a:cubicBezTo>
                    <a:pt x="90831" y="4005981"/>
                    <a:pt x="180127" y="4007251"/>
                    <a:pt x="263045" y="4007251"/>
                  </a:cubicBezTo>
                  <a:cubicBezTo>
                    <a:pt x="384232" y="4007251"/>
                    <a:pt x="511798" y="4004711"/>
                    <a:pt x="632985" y="4007251"/>
                  </a:cubicBezTo>
                  <a:cubicBezTo>
                    <a:pt x="830712" y="4011061"/>
                    <a:pt x="1028438" y="4013601"/>
                    <a:pt x="1226165" y="4012331"/>
                  </a:cubicBezTo>
                  <a:cubicBezTo>
                    <a:pt x="1353730" y="4011061"/>
                    <a:pt x="1474918" y="4013601"/>
                    <a:pt x="1602483" y="4013601"/>
                  </a:cubicBezTo>
                  <a:cubicBezTo>
                    <a:pt x="1787453" y="4013601"/>
                    <a:pt x="1972423" y="4012331"/>
                    <a:pt x="2157393" y="4013601"/>
                  </a:cubicBezTo>
                  <a:cubicBezTo>
                    <a:pt x="2431659" y="4014871"/>
                    <a:pt x="5442207" y="4004711"/>
                    <a:pt x="5722851" y="4007251"/>
                  </a:cubicBezTo>
                  <a:cubicBezTo>
                    <a:pt x="5844039" y="4008521"/>
                    <a:pt x="5965226" y="4009791"/>
                    <a:pt x="6080035" y="4009791"/>
                  </a:cubicBezTo>
                  <a:cubicBezTo>
                    <a:pt x="6290518" y="4012331"/>
                    <a:pt x="6494623" y="4008521"/>
                    <a:pt x="6705106" y="4012331"/>
                  </a:cubicBezTo>
                  <a:cubicBezTo>
                    <a:pt x="6877320" y="4014871"/>
                    <a:pt x="7049533" y="4014871"/>
                    <a:pt x="7221747" y="4017411"/>
                  </a:cubicBezTo>
                  <a:cubicBezTo>
                    <a:pt x="7476878" y="4021221"/>
                    <a:pt x="7732010" y="4023761"/>
                    <a:pt x="7987141" y="4025031"/>
                  </a:cubicBezTo>
                  <a:cubicBezTo>
                    <a:pt x="8082815" y="4025031"/>
                    <a:pt x="8111270" y="4023761"/>
                    <a:pt x="8131591" y="402376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708014" flipH="1">
            <a:off x="449684" y="606573"/>
            <a:ext cx="1653787" cy="2552200"/>
          </a:xfrm>
          <a:custGeom>
            <a:avLst/>
            <a:gdLst/>
            <a:ahLst/>
            <a:cxnLst/>
            <a:rect l="l" t="t" r="r" b="b"/>
            <a:pathLst>
              <a:path w="2161637" h="3178878">
                <a:moveTo>
                  <a:pt x="2161637" y="0"/>
                </a:moveTo>
                <a:lnTo>
                  <a:pt x="0" y="0"/>
                </a:lnTo>
                <a:lnTo>
                  <a:pt x="0" y="3178877"/>
                </a:lnTo>
                <a:lnTo>
                  <a:pt x="2161637" y="3178877"/>
                </a:lnTo>
                <a:lnTo>
                  <a:pt x="216163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550879" y="2536415"/>
            <a:ext cx="2600968" cy="4320146"/>
          </a:xfrm>
          <a:custGeom>
            <a:avLst/>
            <a:gdLst/>
            <a:ahLst/>
            <a:cxnLst/>
            <a:rect l="l" t="t" r="r" b="b"/>
            <a:pathLst>
              <a:path w="4740291" h="5938861">
                <a:moveTo>
                  <a:pt x="0" y="0"/>
                </a:moveTo>
                <a:lnTo>
                  <a:pt x="4740291" y="0"/>
                </a:lnTo>
                <a:lnTo>
                  <a:pt x="4740291" y="5938861"/>
                </a:lnTo>
                <a:lnTo>
                  <a:pt x="0" y="59388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481638" y="93198"/>
            <a:ext cx="2047780" cy="2121682"/>
          </a:xfrm>
          <a:custGeom>
            <a:avLst/>
            <a:gdLst/>
            <a:ahLst/>
            <a:cxnLst/>
            <a:rect l="l" t="t" r="r" b="b"/>
            <a:pathLst>
              <a:path w="3107689" h="3163042">
                <a:moveTo>
                  <a:pt x="0" y="0"/>
                </a:moveTo>
                <a:lnTo>
                  <a:pt x="3107689" y="0"/>
                </a:lnTo>
                <a:lnTo>
                  <a:pt x="3107689" y="3163042"/>
                </a:lnTo>
                <a:lnTo>
                  <a:pt x="0" y="3163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-788607">
            <a:off x="1050012" y="4431001"/>
            <a:ext cx="2438543" cy="2197239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0" y="0"/>
                </a:lnTo>
                <a:lnTo>
                  <a:pt x="4109740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303542" y="3424904"/>
            <a:ext cx="1127832" cy="2182262"/>
          </a:xfrm>
          <a:custGeom>
            <a:avLst/>
            <a:gdLst/>
            <a:ahLst/>
            <a:cxnLst/>
            <a:rect l="l" t="t" r="r" b="b"/>
            <a:pathLst>
              <a:path w="2255664" h="3273392">
                <a:moveTo>
                  <a:pt x="0" y="0"/>
                </a:moveTo>
                <a:lnTo>
                  <a:pt x="2255665" y="0"/>
                </a:lnTo>
                <a:lnTo>
                  <a:pt x="2255665" y="3273391"/>
                </a:lnTo>
                <a:lnTo>
                  <a:pt x="0" y="3273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210293" y="1122385"/>
            <a:ext cx="1084765" cy="1993721"/>
          </a:xfrm>
          <a:custGeom>
            <a:avLst/>
            <a:gdLst/>
            <a:ahLst/>
            <a:cxnLst/>
            <a:rect l="l" t="t" r="r" b="b"/>
            <a:pathLst>
              <a:path w="2169530" h="2990581">
                <a:moveTo>
                  <a:pt x="0" y="0"/>
                </a:moveTo>
                <a:lnTo>
                  <a:pt x="2169530" y="0"/>
                </a:lnTo>
                <a:lnTo>
                  <a:pt x="2169530" y="2990581"/>
                </a:lnTo>
                <a:lnTo>
                  <a:pt x="0" y="29905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21884" y="1974606"/>
            <a:ext cx="5898074" cy="2871171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19" b="1" i="0" u="none" strike="noStrike" kern="1200" cap="none" spc="0" normalizeH="0" baseline="0" noProof="0" dirty="0">
                <a:ln>
                  <a:noFill/>
                </a:ln>
                <a:solidFill>
                  <a:srgbClr val="FFF5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2</a:t>
            </a:r>
          </a:p>
          <a:p>
            <a:pPr lvl="0" algn="ctr"/>
            <a:r>
              <a:rPr lang="en-US" sz="6219" b="1" dirty="0">
                <a:solidFill>
                  <a:srgbClr val="FFF5DE"/>
                </a:solidFill>
              </a:rPr>
              <a:t>Grammar in 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67" y="5401285"/>
            <a:ext cx="2177655" cy="1440987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727329" y="3953796"/>
            <a:ext cx="1380761" cy="2003742"/>
          </a:xfrm>
          <a:custGeom>
            <a:avLst/>
            <a:gdLst/>
            <a:ahLst/>
            <a:cxnLst/>
            <a:rect l="l" t="t" r="r" b="b"/>
            <a:pathLst>
              <a:path w="2761521" h="4007484">
                <a:moveTo>
                  <a:pt x="0" y="0"/>
                </a:moveTo>
                <a:lnTo>
                  <a:pt x="2761521" y="0"/>
                </a:lnTo>
                <a:lnTo>
                  <a:pt x="2761521" y="4007485"/>
                </a:lnTo>
                <a:lnTo>
                  <a:pt x="0" y="4007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819366" y="0"/>
            <a:ext cx="3243353" cy="2241991"/>
          </a:xfrm>
          <a:custGeom>
            <a:avLst/>
            <a:gdLst/>
            <a:ahLst/>
            <a:cxnLst/>
            <a:rect l="l" t="t" r="r" b="b"/>
            <a:pathLst>
              <a:path w="4780762" h="3581225">
                <a:moveTo>
                  <a:pt x="0" y="0"/>
                </a:moveTo>
                <a:lnTo>
                  <a:pt x="4780761" y="0"/>
                </a:lnTo>
                <a:lnTo>
                  <a:pt x="4780761" y="3581225"/>
                </a:lnTo>
                <a:lnTo>
                  <a:pt x="0" y="3581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9919034">
            <a:off x="73524" y="1136697"/>
            <a:ext cx="740949" cy="1362950"/>
          </a:xfrm>
          <a:custGeom>
            <a:avLst/>
            <a:gdLst/>
            <a:ahLst/>
            <a:cxnLst/>
            <a:rect l="l" t="t" r="r" b="b"/>
            <a:pathLst>
              <a:path w="1481898" h="2725899">
                <a:moveTo>
                  <a:pt x="0" y="0"/>
                </a:moveTo>
                <a:lnTo>
                  <a:pt x="1481898" y="0"/>
                </a:lnTo>
                <a:lnTo>
                  <a:pt x="1481898" y="2725898"/>
                </a:lnTo>
                <a:lnTo>
                  <a:pt x="0" y="2725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-2076883">
            <a:off x="585738" y="275674"/>
            <a:ext cx="1721286" cy="1535477"/>
          </a:xfrm>
          <a:custGeom>
            <a:avLst/>
            <a:gdLst/>
            <a:ahLst/>
            <a:cxnLst/>
            <a:rect l="l" t="t" r="r" b="b"/>
            <a:pathLst>
              <a:path w="3440879" h="2608812">
                <a:moveTo>
                  <a:pt x="0" y="0"/>
                </a:moveTo>
                <a:lnTo>
                  <a:pt x="3440878" y="0"/>
                </a:lnTo>
                <a:lnTo>
                  <a:pt x="3440878" y="2608812"/>
                </a:lnTo>
                <a:lnTo>
                  <a:pt x="0" y="2608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819366" y="4696123"/>
            <a:ext cx="3324634" cy="2164924"/>
          </a:xfrm>
          <a:custGeom>
            <a:avLst/>
            <a:gdLst/>
            <a:ahLst/>
            <a:cxnLst/>
            <a:rect l="l" t="t" r="r" b="b"/>
            <a:pathLst>
              <a:path w="4700405" h="3354914">
                <a:moveTo>
                  <a:pt x="0" y="0"/>
                </a:moveTo>
                <a:lnTo>
                  <a:pt x="4700406" y="0"/>
                </a:lnTo>
                <a:lnTo>
                  <a:pt x="4700406" y="3354915"/>
                </a:lnTo>
                <a:lnTo>
                  <a:pt x="0" y="33549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C2CED0D-95BD-2319-74EA-B133C2890D72}"/>
              </a:ext>
            </a:extLst>
          </p:cNvPr>
          <p:cNvGrpSpPr/>
          <p:nvPr/>
        </p:nvGrpSpPr>
        <p:grpSpPr>
          <a:xfrm>
            <a:off x="1411516" y="2164339"/>
            <a:ext cx="1546482" cy="1440988"/>
            <a:chOff x="1411516" y="2164339"/>
            <a:chExt cx="1546482" cy="1440988"/>
          </a:xfrm>
        </p:grpSpPr>
        <p:sp>
          <p:nvSpPr>
            <p:cNvPr id="14" name="Freeform 14"/>
            <p:cNvSpPr/>
            <p:nvPr/>
          </p:nvSpPr>
          <p:spPr>
            <a:xfrm>
              <a:off x="1411516" y="2164339"/>
              <a:ext cx="1546482" cy="1440988"/>
            </a:xfrm>
            <a:custGeom>
              <a:avLst/>
              <a:gdLst/>
              <a:ahLst/>
              <a:cxnLst/>
              <a:rect l="l" t="t" r="r" b="b"/>
              <a:pathLst>
                <a:path w="2241316" h="2159813">
                  <a:moveTo>
                    <a:pt x="0" y="0"/>
                  </a:moveTo>
                  <a:lnTo>
                    <a:pt x="2241316" y="0"/>
                  </a:lnTo>
                  <a:lnTo>
                    <a:pt x="2241316" y="2159814"/>
                  </a:lnTo>
                  <a:lnTo>
                    <a:pt x="0" y="215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 rot="21118449">
              <a:off x="1542230" y="2481738"/>
              <a:ext cx="1285051" cy="76944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AF212553-C7C0-084D-1D80-98C8BBDEE689}"/>
              </a:ext>
            </a:extLst>
          </p:cNvPr>
          <p:cNvGrpSpPr/>
          <p:nvPr/>
        </p:nvGrpSpPr>
        <p:grpSpPr>
          <a:xfrm>
            <a:off x="2590800" y="2733583"/>
            <a:ext cx="3971242" cy="2654911"/>
            <a:chOff x="2590800" y="2733583"/>
            <a:chExt cx="3971242" cy="2654911"/>
          </a:xfrm>
        </p:grpSpPr>
        <p:grpSp>
          <p:nvGrpSpPr>
            <p:cNvPr id="3" name="Group 3"/>
            <p:cNvGrpSpPr/>
            <p:nvPr/>
          </p:nvGrpSpPr>
          <p:grpSpPr>
            <a:xfrm>
              <a:off x="2590800" y="2733583"/>
              <a:ext cx="3971242" cy="2654911"/>
              <a:chOff x="-3810" y="0"/>
              <a:chExt cx="3963494" cy="31234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0160" y="16510"/>
                <a:ext cx="3949524" cy="3096754"/>
              </a:xfrm>
              <a:custGeom>
                <a:avLst/>
                <a:gdLst/>
                <a:ahLst/>
                <a:cxnLst/>
                <a:rect l="l" t="t" r="r" b="b"/>
                <a:pathLst>
                  <a:path w="3815727" h="3096754">
                    <a:moveTo>
                      <a:pt x="3815727" y="3096754"/>
                    </a:moveTo>
                    <a:lnTo>
                      <a:pt x="0" y="3089134"/>
                    </a:lnTo>
                    <a:lnTo>
                      <a:pt x="0" y="1087262"/>
                    </a:lnTo>
                    <a:lnTo>
                      <a:pt x="17780" y="19050"/>
                    </a:lnTo>
                    <a:lnTo>
                      <a:pt x="1900679" y="0"/>
                    </a:lnTo>
                    <a:lnTo>
                      <a:pt x="3796677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3810" y="0"/>
                <a:ext cx="3949524" cy="3123424"/>
              </a:xfrm>
              <a:custGeom>
                <a:avLst/>
                <a:gdLst/>
                <a:ahLst/>
                <a:cxnLst/>
                <a:rect l="l" t="t" r="r" b="b"/>
                <a:pathLst>
                  <a:path w="3844936" h="3123424">
                    <a:moveTo>
                      <a:pt x="3810647" y="21590"/>
                    </a:moveTo>
                    <a:cubicBezTo>
                      <a:pt x="3811916" y="34290"/>
                      <a:pt x="3811916" y="44450"/>
                      <a:pt x="3813186" y="54610"/>
                    </a:cubicBezTo>
                    <a:cubicBezTo>
                      <a:pt x="3815727" y="110720"/>
                      <a:pt x="3816997" y="177883"/>
                      <a:pt x="3819536" y="242647"/>
                    </a:cubicBezTo>
                    <a:cubicBezTo>
                      <a:pt x="3819536" y="336195"/>
                      <a:pt x="3832236" y="2180778"/>
                      <a:pt x="3838586" y="2274327"/>
                    </a:cubicBezTo>
                    <a:cubicBezTo>
                      <a:pt x="3844936" y="2415849"/>
                      <a:pt x="3841127" y="2559769"/>
                      <a:pt x="3841127" y="2701291"/>
                    </a:cubicBezTo>
                    <a:cubicBezTo>
                      <a:pt x="3841127" y="2826022"/>
                      <a:pt x="3842397" y="2941159"/>
                      <a:pt x="3843666" y="3062464"/>
                    </a:cubicBezTo>
                    <a:cubicBezTo>
                      <a:pt x="3843666" y="3084054"/>
                      <a:pt x="3843666" y="3098024"/>
                      <a:pt x="3843666" y="3122154"/>
                    </a:cubicBezTo>
                    <a:cubicBezTo>
                      <a:pt x="3820806" y="3122154"/>
                      <a:pt x="3800486" y="3123424"/>
                      <a:pt x="3773256" y="3122154"/>
                    </a:cubicBezTo>
                    <a:cubicBezTo>
                      <a:pt x="3580885" y="3117074"/>
                      <a:pt x="3385553" y="3123424"/>
                      <a:pt x="3193181" y="3118344"/>
                    </a:cubicBezTo>
                    <a:cubicBezTo>
                      <a:pt x="3077758" y="3114534"/>
                      <a:pt x="2965295" y="3117074"/>
                      <a:pt x="2849872" y="3114534"/>
                    </a:cubicBezTo>
                    <a:cubicBezTo>
                      <a:pt x="2796600" y="3113264"/>
                      <a:pt x="2743327" y="3111994"/>
                      <a:pt x="2690055" y="3110724"/>
                    </a:cubicBezTo>
                    <a:cubicBezTo>
                      <a:pt x="2657500" y="3110724"/>
                      <a:pt x="2627904" y="3111994"/>
                      <a:pt x="2595349" y="3111994"/>
                    </a:cubicBezTo>
                    <a:cubicBezTo>
                      <a:pt x="2512481" y="3110724"/>
                      <a:pt x="2284595" y="3111994"/>
                      <a:pt x="2201727" y="3110724"/>
                    </a:cubicBezTo>
                    <a:cubicBezTo>
                      <a:pt x="2142536" y="3109454"/>
                      <a:pt x="958709" y="3118344"/>
                      <a:pt x="899518" y="3117074"/>
                    </a:cubicBezTo>
                    <a:cubicBezTo>
                      <a:pt x="884720" y="3117074"/>
                      <a:pt x="866963" y="3118344"/>
                      <a:pt x="852165" y="3118344"/>
                    </a:cubicBezTo>
                    <a:cubicBezTo>
                      <a:pt x="816650" y="3118344"/>
                      <a:pt x="784095" y="3119614"/>
                      <a:pt x="748580" y="3119614"/>
                    </a:cubicBezTo>
                    <a:cubicBezTo>
                      <a:pt x="659793" y="3119614"/>
                      <a:pt x="573966" y="3118344"/>
                      <a:pt x="485179" y="3117074"/>
                    </a:cubicBezTo>
                    <a:cubicBezTo>
                      <a:pt x="431907" y="3115804"/>
                      <a:pt x="378635" y="3114534"/>
                      <a:pt x="328322" y="3113264"/>
                    </a:cubicBezTo>
                    <a:cubicBezTo>
                      <a:pt x="233616" y="3111994"/>
                      <a:pt x="138910" y="3110724"/>
                      <a:pt x="48260" y="3110724"/>
                    </a:cubicBezTo>
                    <a:cubicBezTo>
                      <a:pt x="38100" y="3110724"/>
                      <a:pt x="29210" y="3110724"/>
                      <a:pt x="19050" y="3109454"/>
                    </a:cubicBezTo>
                    <a:cubicBezTo>
                      <a:pt x="10160" y="3108184"/>
                      <a:pt x="5080" y="3101834"/>
                      <a:pt x="7620" y="3092944"/>
                    </a:cubicBezTo>
                    <a:cubicBezTo>
                      <a:pt x="16510" y="3061093"/>
                      <a:pt x="12700" y="3001126"/>
                      <a:pt x="11430" y="2938760"/>
                    </a:cubicBezTo>
                    <a:cubicBezTo>
                      <a:pt x="10160" y="2811630"/>
                      <a:pt x="6350" y="2686899"/>
                      <a:pt x="7620" y="2559769"/>
                    </a:cubicBezTo>
                    <a:cubicBezTo>
                      <a:pt x="5080" y="2401457"/>
                      <a:pt x="0" y="441737"/>
                      <a:pt x="7620" y="281026"/>
                    </a:cubicBezTo>
                    <a:cubicBezTo>
                      <a:pt x="8890" y="249843"/>
                      <a:pt x="7620" y="216262"/>
                      <a:pt x="8890" y="185079"/>
                    </a:cubicBezTo>
                    <a:cubicBezTo>
                      <a:pt x="10160" y="134707"/>
                      <a:pt x="12700" y="79537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4921" y="30480"/>
                      <a:pt x="112274" y="29210"/>
                    </a:cubicBezTo>
                    <a:cubicBezTo>
                      <a:pt x="192182" y="25400"/>
                      <a:pt x="272090" y="22860"/>
                      <a:pt x="354958" y="20320"/>
                    </a:cubicBezTo>
                    <a:cubicBezTo>
                      <a:pt x="411190" y="17780"/>
                      <a:pt x="467422" y="16510"/>
                      <a:pt x="520694" y="13970"/>
                    </a:cubicBezTo>
                    <a:cubicBezTo>
                      <a:pt x="573966" y="11430"/>
                      <a:pt x="630198" y="8890"/>
                      <a:pt x="683470" y="8890"/>
                    </a:cubicBezTo>
                    <a:cubicBezTo>
                      <a:pt x="742661" y="7620"/>
                      <a:pt x="801853" y="10160"/>
                      <a:pt x="861044" y="8890"/>
                    </a:cubicBezTo>
                    <a:cubicBezTo>
                      <a:pt x="935033" y="8890"/>
                      <a:pt x="2275716" y="6350"/>
                      <a:pt x="2349705" y="5080"/>
                    </a:cubicBezTo>
                    <a:cubicBezTo>
                      <a:pt x="2420735" y="3810"/>
                      <a:pt x="2491764" y="2540"/>
                      <a:pt x="2565754" y="2540"/>
                    </a:cubicBezTo>
                    <a:cubicBezTo>
                      <a:pt x="2687096" y="1270"/>
                      <a:pt x="2805479" y="0"/>
                      <a:pt x="2926821" y="0"/>
                    </a:cubicBezTo>
                    <a:cubicBezTo>
                      <a:pt x="2977133" y="0"/>
                      <a:pt x="3030405" y="2540"/>
                      <a:pt x="3080718" y="2540"/>
                    </a:cubicBezTo>
                    <a:cubicBezTo>
                      <a:pt x="3219818" y="3810"/>
                      <a:pt x="3361877" y="5080"/>
                      <a:pt x="3500976" y="7620"/>
                    </a:cubicBezTo>
                    <a:cubicBezTo>
                      <a:pt x="3574965" y="8890"/>
                      <a:pt x="3648955" y="12700"/>
                      <a:pt x="3722944" y="16510"/>
                    </a:cubicBezTo>
                    <a:cubicBezTo>
                      <a:pt x="3740701" y="16510"/>
                      <a:pt x="3758458" y="16510"/>
                      <a:pt x="3773256" y="16510"/>
                    </a:cubicBezTo>
                    <a:cubicBezTo>
                      <a:pt x="3791597" y="17780"/>
                      <a:pt x="3800486" y="20320"/>
                      <a:pt x="3810647" y="21590"/>
                    </a:cubicBezTo>
                    <a:close/>
                    <a:moveTo>
                      <a:pt x="3820806" y="3105644"/>
                    </a:moveTo>
                    <a:cubicBezTo>
                      <a:pt x="3822077" y="3089134"/>
                      <a:pt x="3823347" y="3076434"/>
                      <a:pt x="3823347" y="3063734"/>
                    </a:cubicBezTo>
                    <a:cubicBezTo>
                      <a:pt x="3822077" y="2929166"/>
                      <a:pt x="3820806" y="2802036"/>
                      <a:pt x="3820806" y="2665311"/>
                    </a:cubicBezTo>
                    <a:cubicBezTo>
                      <a:pt x="3820806" y="2602946"/>
                      <a:pt x="3823347" y="2540580"/>
                      <a:pt x="3822077" y="2478214"/>
                    </a:cubicBezTo>
                    <a:cubicBezTo>
                      <a:pt x="3822077" y="2420646"/>
                      <a:pt x="3820806" y="2360679"/>
                      <a:pt x="3819536" y="2303111"/>
                    </a:cubicBezTo>
                    <a:cubicBezTo>
                      <a:pt x="3814456" y="2214360"/>
                      <a:pt x="3803027" y="376973"/>
                      <a:pt x="3803027" y="288222"/>
                    </a:cubicBezTo>
                    <a:cubicBezTo>
                      <a:pt x="3800486" y="213863"/>
                      <a:pt x="3797947" y="137105"/>
                      <a:pt x="3795406" y="63500"/>
                    </a:cubicBezTo>
                    <a:cubicBezTo>
                      <a:pt x="3794136" y="44450"/>
                      <a:pt x="3792866" y="43180"/>
                      <a:pt x="3764378" y="41910"/>
                    </a:cubicBezTo>
                    <a:cubicBezTo>
                      <a:pt x="3755499" y="41910"/>
                      <a:pt x="3749580" y="41910"/>
                      <a:pt x="3740701" y="40640"/>
                    </a:cubicBezTo>
                    <a:cubicBezTo>
                      <a:pt x="3666712" y="36830"/>
                      <a:pt x="3589763" y="31750"/>
                      <a:pt x="3515774" y="30480"/>
                    </a:cubicBezTo>
                    <a:cubicBezTo>
                      <a:pt x="3335241" y="26670"/>
                      <a:pt x="3151748" y="25400"/>
                      <a:pt x="2971214" y="22860"/>
                    </a:cubicBezTo>
                    <a:cubicBezTo>
                      <a:pt x="2944578" y="22860"/>
                      <a:pt x="2914982" y="22860"/>
                      <a:pt x="2888346" y="22860"/>
                    </a:cubicBezTo>
                    <a:cubicBezTo>
                      <a:pt x="2843953" y="22860"/>
                      <a:pt x="2799559" y="22860"/>
                      <a:pt x="2758125" y="22860"/>
                    </a:cubicBezTo>
                    <a:cubicBezTo>
                      <a:pt x="2663419" y="22860"/>
                      <a:pt x="2568713" y="22860"/>
                      <a:pt x="2476967" y="24130"/>
                    </a:cubicBezTo>
                    <a:cubicBezTo>
                      <a:pt x="2397058" y="25400"/>
                      <a:pt x="1050456" y="29210"/>
                      <a:pt x="970548" y="29210"/>
                    </a:cubicBezTo>
                    <a:cubicBezTo>
                      <a:pt x="840327" y="29210"/>
                      <a:pt x="710106" y="26670"/>
                      <a:pt x="579885" y="33020"/>
                    </a:cubicBezTo>
                    <a:cubicBezTo>
                      <a:pt x="511815" y="36830"/>
                      <a:pt x="446705" y="36830"/>
                      <a:pt x="381594" y="38100"/>
                    </a:cubicBezTo>
                    <a:cubicBezTo>
                      <a:pt x="269131" y="41910"/>
                      <a:pt x="156667" y="45720"/>
                      <a:pt x="49530" y="50800"/>
                    </a:cubicBezTo>
                    <a:cubicBezTo>
                      <a:pt x="36830" y="50800"/>
                      <a:pt x="34290" y="53340"/>
                      <a:pt x="33020" y="72341"/>
                    </a:cubicBezTo>
                    <a:cubicBezTo>
                      <a:pt x="31750" y="115517"/>
                      <a:pt x="31750" y="158693"/>
                      <a:pt x="30480" y="201870"/>
                    </a:cubicBezTo>
                    <a:cubicBezTo>
                      <a:pt x="29210" y="273830"/>
                      <a:pt x="26670" y="343392"/>
                      <a:pt x="25400" y="415352"/>
                    </a:cubicBezTo>
                    <a:cubicBezTo>
                      <a:pt x="20320" y="492109"/>
                      <a:pt x="26670" y="2367875"/>
                      <a:pt x="29210" y="2444633"/>
                    </a:cubicBezTo>
                    <a:cubicBezTo>
                      <a:pt x="29210" y="2526188"/>
                      <a:pt x="29210" y="2610141"/>
                      <a:pt x="30480" y="2691697"/>
                    </a:cubicBezTo>
                    <a:cubicBezTo>
                      <a:pt x="30480" y="2751663"/>
                      <a:pt x="33020" y="2811631"/>
                      <a:pt x="33020" y="2871597"/>
                    </a:cubicBezTo>
                    <a:cubicBezTo>
                      <a:pt x="33020" y="2936362"/>
                      <a:pt x="33020" y="3001126"/>
                      <a:pt x="31750" y="3063734"/>
                    </a:cubicBezTo>
                    <a:cubicBezTo>
                      <a:pt x="31750" y="3067544"/>
                      <a:pt x="31750" y="3070084"/>
                      <a:pt x="31750" y="3073894"/>
                    </a:cubicBezTo>
                    <a:cubicBezTo>
                      <a:pt x="31750" y="3084054"/>
                      <a:pt x="35560" y="3087864"/>
                      <a:pt x="44450" y="3087864"/>
                    </a:cubicBezTo>
                    <a:cubicBezTo>
                      <a:pt x="70840" y="3087864"/>
                      <a:pt x="112274" y="3089134"/>
                      <a:pt x="150748" y="3089134"/>
                    </a:cubicBezTo>
                    <a:cubicBezTo>
                      <a:pt x="206980" y="3089134"/>
                      <a:pt x="266171" y="3086594"/>
                      <a:pt x="322403" y="3089134"/>
                    </a:cubicBezTo>
                    <a:cubicBezTo>
                      <a:pt x="414149" y="3092944"/>
                      <a:pt x="505896" y="3095484"/>
                      <a:pt x="597643" y="3094214"/>
                    </a:cubicBezTo>
                    <a:cubicBezTo>
                      <a:pt x="656834" y="3092944"/>
                      <a:pt x="713066" y="3095484"/>
                      <a:pt x="772257" y="3095484"/>
                    </a:cubicBezTo>
                    <a:cubicBezTo>
                      <a:pt x="858084" y="3095484"/>
                      <a:pt x="943912" y="3094214"/>
                      <a:pt x="1029739" y="3095484"/>
                    </a:cubicBezTo>
                    <a:cubicBezTo>
                      <a:pt x="1157000" y="3096754"/>
                      <a:pt x="2553915" y="3086594"/>
                      <a:pt x="2684136" y="3089134"/>
                    </a:cubicBezTo>
                    <a:cubicBezTo>
                      <a:pt x="2740368" y="3090404"/>
                      <a:pt x="2796600" y="3091674"/>
                      <a:pt x="2849872" y="3091674"/>
                    </a:cubicBezTo>
                    <a:cubicBezTo>
                      <a:pt x="2947537" y="3094214"/>
                      <a:pt x="3042244" y="3090404"/>
                      <a:pt x="3139909" y="3094214"/>
                    </a:cubicBezTo>
                    <a:cubicBezTo>
                      <a:pt x="3219818" y="3096754"/>
                      <a:pt x="3299726" y="3096754"/>
                      <a:pt x="3379634" y="3099294"/>
                    </a:cubicBezTo>
                    <a:cubicBezTo>
                      <a:pt x="3498017" y="3103104"/>
                      <a:pt x="3616400" y="3105644"/>
                      <a:pt x="3734782" y="3106914"/>
                    </a:cubicBezTo>
                    <a:cubicBezTo>
                      <a:pt x="3779176" y="3106914"/>
                      <a:pt x="3800486" y="3105644"/>
                      <a:pt x="3820806" y="3105644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624061" y="3445484"/>
              <a:ext cx="3823186" cy="1231106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42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Listen and practice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F8DA4A93-F275-A17E-4B7A-386DB1B7CB09}"/>
              </a:ext>
            </a:extLst>
          </p:cNvPr>
          <p:cNvGrpSpPr/>
          <p:nvPr/>
        </p:nvGrpSpPr>
        <p:grpSpPr>
          <a:xfrm>
            <a:off x="7441042" y="5957538"/>
            <a:ext cx="1618123" cy="652463"/>
            <a:chOff x="7441042" y="5957538"/>
            <a:chExt cx="1618123" cy="652463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68278031-204D-DFCE-F91F-799040F75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1626" y="6052936"/>
              <a:ext cx="107753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CD3 04</a:t>
              </a:r>
              <a:endParaRPr kumimoji="0" lang="ar-EG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34702E2F-0B0F-04D0-147B-C80895A95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1042" y="5957538"/>
              <a:ext cx="654050" cy="652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3">
            <a:extLst>
              <a:ext uri="{FF2B5EF4-FFF2-40B4-BE49-F238E27FC236}">
                <a16:creationId xmlns:a16="http://schemas.microsoft.com/office/drawing/2014/main" id="{9D359E1B-220B-4DEB-A6D4-F7BF8C9DF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939002"/>
              </p:ext>
            </p:extLst>
          </p:nvPr>
        </p:nvGraphicFramePr>
        <p:xfrm>
          <a:off x="887268" y="2728346"/>
          <a:ext cx="7369464" cy="3230418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3684732">
                  <a:extLst>
                    <a:ext uri="{9D8B030D-6E8A-4147-A177-3AD203B41FA5}">
                      <a16:colId xmlns:a16="http://schemas.microsoft.com/office/drawing/2014/main" val="4163057504"/>
                    </a:ext>
                  </a:extLst>
                </a:gridCol>
                <a:gridCol w="3684732">
                  <a:extLst>
                    <a:ext uri="{9D8B030D-6E8A-4147-A177-3AD203B41FA5}">
                      <a16:colId xmlns:a16="http://schemas.microsoft.com/office/drawing/2014/main" val="548612625"/>
                    </a:ext>
                  </a:extLst>
                </a:gridCol>
              </a:tblGrid>
              <a:tr h="1076806">
                <a:tc>
                  <a:txBody>
                    <a:bodyPr/>
                    <a:lstStyle/>
                    <a:p>
                      <a:pPr algn="ctr" rtl="1"/>
                      <a:r>
                        <a:rPr lang="en-US" sz="3200" b="1" u="none" strike="noStrike" baseline="0" dirty="0">
                          <a:solidFill>
                            <a:srgbClr val="00B050"/>
                          </a:solidFill>
                        </a:rPr>
                        <a:t>We</a:t>
                      </a:r>
                      <a:r>
                        <a:rPr lang="en-US" sz="3200" b="1" u="none" strike="noStrike" baseline="0" dirty="0">
                          <a:solidFill>
                            <a:srgbClr val="66FF00"/>
                          </a:solidFill>
                        </a:rPr>
                        <a:t> </a:t>
                      </a:r>
                      <a:r>
                        <a:rPr lang="en-US" sz="3200" b="1" u="none" strike="noStrike" baseline="0" dirty="0">
                          <a:solidFill>
                            <a:srgbClr val="FF0066"/>
                          </a:solidFill>
                        </a:rPr>
                        <a:t>practiced</a:t>
                      </a:r>
                      <a:endParaRPr lang="ar-EG" sz="32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u="none" strike="noStrike" baseline="0" dirty="0">
                          <a:solidFill>
                            <a:srgbClr val="00B050"/>
                          </a:solidFill>
                        </a:rPr>
                        <a:t>I</a:t>
                      </a:r>
                      <a:r>
                        <a:rPr lang="en-US" sz="2800" b="1" u="none" strike="noStrike" baseline="0" dirty="0">
                          <a:solidFill>
                            <a:srgbClr val="66FF00"/>
                          </a:solidFill>
                        </a:rPr>
                        <a:t> </a:t>
                      </a:r>
                      <a:r>
                        <a:rPr lang="en-US" sz="2800" b="1" u="none" strike="noStrike" baseline="0" dirty="0">
                          <a:solidFill>
                            <a:srgbClr val="FF0066"/>
                          </a:solidFill>
                        </a:rPr>
                        <a:t>practiced</a:t>
                      </a:r>
                      <a:endParaRPr lang="ar-EG" sz="28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151023"/>
                  </a:ext>
                </a:extLst>
              </a:tr>
              <a:tr h="1076806"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u="none" strike="noStrike" baseline="0" dirty="0">
                          <a:solidFill>
                            <a:srgbClr val="00B050"/>
                          </a:solidFill>
                        </a:rPr>
                        <a:t>You</a:t>
                      </a:r>
                      <a:r>
                        <a:rPr lang="en-US" sz="2800" b="1" u="none" strike="noStrike" baseline="0" dirty="0">
                          <a:solidFill>
                            <a:srgbClr val="66FF00"/>
                          </a:solidFill>
                        </a:rPr>
                        <a:t> </a:t>
                      </a:r>
                      <a:r>
                        <a:rPr lang="en-US" sz="2800" b="1" u="none" strike="noStrike" baseline="0" dirty="0">
                          <a:solidFill>
                            <a:srgbClr val="FF0066"/>
                          </a:solidFill>
                        </a:rPr>
                        <a:t>practiced</a:t>
                      </a:r>
                      <a:endParaRPr lang="ar-EG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u="none" strike="noStrike" baseline="0" dirty="0">
                          <a:solidFill>
                            <a:srgbClr val="00B050"/>
                          </a:solidFill>
                        </a:rPr>
                        <a:t>You</a:t>
                      </a:r>
                      <a:r>
                        <a:rPr lang="en-US" sz="2800" b="1" u="none" strike="noStrike" baseline="0" dirty="0">
                          <a:solidFill>
                            <a:srgbClr val="66FF00"/>
                          </a:solidFill>
                        </a:rPr>
                        <a:t> </a:t>
                      </a:r>
                      <a:r>
                        <a:rPr lang="en-US" sz="2800" b="1" u="none" strike="noStrike" baseline="0" dirty="0">
                          <a:solidFill>
                            <a:srgbClr val="FF0066"/>
                          </a:solidFill>
                        </a:rPr>
                        <a:t>practiced</a:t>
                      </a:r>
                      <a:endParaRPr lang="ar-EG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3553947"/>
                  </a:ext>
                </a:extLst>
              </a:tr>
              <a:tr h="1076806"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u="none" strike="noStrike" baseline="0" dirty="0">
                          <a:solidFill>
                            <a:srgbClr val="00B050"/>
                          </a:solidFill>
                        </a:rPr>
                        <a:t>They</a:t>
                      </a:r>
                      <a:r>
                        <a:rPr lang="en-US" sz="2800" b="1" u="none" strike="noStrike" baseline="0" dirty="0">
                          <a:solidFill>
                            <a:srgbClr val="66FF00"/>
                          </a:solidFill>
                        </a:rPr>
                        <a:t> </a:t>
                      </a:r>
                      <a:r>
                        <a:rPr lang="en-US" sz="2800" b="1" u="none" strike="noStrike" baseline="0" dirty="0">
                          <a:solidFill>
                            <a:srgbClr val="FF0066"/>
                          </a:solidFill>
                        </a:rPr>
                        <a:t>practiced</a:t>
                      </a:r>
                      <a:endParaRPr lang="ar-EG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u="none" strike="noStrike" baseline="0" dirty="0">
                          <a:solidFill>
                            <a:srgbClr val="00B050"/>
                          </a:solidFill>
                        </a:rPr>
                        <a:t>He / She </a:t>
                      </a:r>
                      <a:r>
                        <a:rPr lang="en-US" sz="2800" b="1" u="none" strike="noStrike" baseline="0" dirty="0">
                          <a:solidFill>
                            <a:srgbClr val="FF0066"/>
                          </a:solidFill>
                        </a:rPr>
                        <a:t>practiced</a:t>
                      </a:r>
                      <a:endParaRPr lang="ar-EG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8910755"/>
                  </a:ext>
                </a:extLst>
              </a:tr>
            </a:tbl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F01E848A-E262-4B75-B766-17DC79D7BE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8023" y="508001"/>
            <a:ext cx="2796677" cy="2214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934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67" y="5401285"/>
            <a:ext cx="2177655" cy="1440987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727329" y="3953796"/>
            <a:ext cx="1380761" cy="2003742"/>
          </a:xfrm>
          <a:custGeom>
            <a:avLst/>
            <a:gdLst/>
            <a:ahLst/>
            <a:cxnLst/>
            <a:rect l="l" t="t" r="r" b="b"/>
            <a:pathLst>
              <a:path w="2761521" h="4007484">
                <a:moveTo>
                  <a:pt x="0" y="0"/>
                </a:moveTo>
                <a:lnTo>
                  <a:pt x="2761521" y="0"/>
                </a:lnTo>
                <a:lnTo>
                  <a:pt x="2761521" y="4007485"/>
                </a:lnTo>
                <a:lnTo>
                  <a:pt x="0" y="4007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819366" y="0"/>
            <a:ext cx="3243353" cy="2241991"/>
          </a:xfrm>
          <a:custGeom>
            <a:avLst/>
            <a:gdLst/>
            <a:ahLst/>
            <a:cxnLst/>
            <a:rect l="l" t="t" r="r" b="b"/>
            <a:pathLst>
              <a:path w="4780762" h="3581225">
                <a:moveTo>
                  <a:pt x="0" y="0"/>
                </a:moveTo>
                <a:lnTo>
                  <a:pt x="4780761" y="0"/>
                </a:lnTo>
                <a:lnTo>
                  <a:pt x="4780761" y="3581225"/>
                </a:lnTo>
                <a:lnTo>
                  <a:pt x="0" y="3581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9919034">
            <a:off x="73524" y="1136697"/>
            <a:ext cx="740949" cy="1362950"/>
          </a:xfrm>
          <a:custGeom>
            <a:avLst/>
            <a:gdLst/>
            <a:ahLst/>
            <a:cxnLst/>
            <a:rect l="l" t="t" r="r" b="b"/>
            <a:pathLst>
              <a:path w="1481898" h="2725899">
                <a:moveTo>
                  <a:pt x="0" y="0"/>
                </a:moveTo>
                <a:lnTo>
                  <a:pt x="1481898" y="0"/>
                </a:lnTo>
                <a:lnTo>
                  <a:pt x="1481898" y="2725898"/>
                </a:lnTo>
                <a:lnTo>
                  <a:pt x="0" y="2725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-2076883">
            <a:off x="585738" y="275674"/>
            <a:ext cx="1721286" cy="1535477"/>
          </a:xfrm>
          <a:custGeom>
            <a:avLst/>
            <a:gdLst/>
            <a:ahLst/>
            <a:cxnLst/>
            <a:rect l="l" t="t" r="r" b="b"/>
            <a:pathLst>
              <a:path w="3440879" h="2608812">
                <a:moveTo>
                  <a:pt x="0" y="0"/>
                </a:moveTo>
                <a:lnTo>
                  <a:pt x="3440878" y="0"/>
                </a:lnTo>
                <a:lnTo>
                  <a:pt x="3440878" y="2608812"/>
                </a:lnTo>
                <a:lnTo>
                  <a:pt x="0" y="2608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819366" y="4696123"/>
            <a:ext cx="3324634" cy="2164924"/>
          </a:xfrm>
          <a:custGeom>
            <a:avLst/>
            <a:gdLst/>
            <a:ahLst/>
            <a:cxnLst/>
            <a:rect l="l" t="t" r="r" b="b"/>
            <a:pathLst>
              <a:path w="4700405" h="3354914">
                <a:moveTo>
                  <a:pt x="0" y="0"/>
                </a:moveTo>
                <a:lnTo>
                  <a:pt x="4700406" y="0"/>
                </a:lnTo>
                <a:lnTo>
                  <a:pt x="4700406" y="3354915"/>
                </a:lnTo>
                <a:lnTo>
                  <a:pt x="0" y="33549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C2CED0D-95BD-2319-74EA-B133C2890D72}"/>
              </a:ext>
            </a:extLst>
          </p:cNvPr>
          <p:cNvGrpSpPr/>
          <p:nvPr/>
        </p:nvGrpSpPr>
        <p:grpSpPr>
          <a:xfrm>
            <a:off x="1411516" y="2164339"/>
            <a:ext cx="1546482" cy="1440988"/>
            <a:chOff x="1411516" y="2164339"/>
            <a:chExt cx="1546482" cy="1440988"/>
          </a:xfrm>
        </p:grpSpPr>
        <p:sp>
          <p:nvSpPr>
            <p:cNvPr id="14" name="Freeform 14"/>
            <p:cNvSpPr/>
            <p:nvPr/>
          </p:nvSpPr>
          <p:spPr>
            <a:xfrm>
              <a:off x="1411516" y="2164339"/>
              <a:ext cx="1546482" cy="1440988"/>
            </a:xfrm>
            <a:custGeom>
              <a:avLst/>
              <a:gdLst/>
              <a:ahLst/>
              <a:cxnLst/>
              <a:rect l="l" t="t" r="r" b="b"/>
              <a:pathLst>
                <a:path w="2241316" h="2159813">
                  <a:moveTo>
                    <a:pt x="0" y="0"/>
                  </a:moveTo>
                  <a:lnTo>
                    <a:pt x="2241316" y="0"/>
                  </a:lnTo>
                  <a:lnTo>
                    <a:pt x="2241316" y="2159814"/>
                  </a:lnTo>
                  <a:lnTo>
                    <a:pt x="0" y="215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 rot="21118449">
              <a:off x="1542230" y="2481738"/>
              <a:ext cx="1285051" cy="76944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AF212553-C7C0-084D-1D80-98C8BBDEE689}"/>
              </a:ext>
            </a:extLst>
          </p:cNvPr>
          <p:cNvGrpSpPr/>
          <p:nvPr/>
        </p:nvGrpSpPr>
        <p:grpSpPr>
          <a:xfrm>
            <a:off x="2590800" y="2733583"/>
            <a:ext cx="3971242" cy="2654911"/>
            <a:chOff x="2590800" y="2733583"/>
            <a:chExt cx="3971242" cy="2654911"/>
          </a:xfrm>
        </p:grpSpPr>
        <p:grpSp>
          <p:nvGrpSpPr>
            <p:cNvPr id="3" name="Group 3"/>
            <p:cNvGrpSpPr/>
            <p:nvPr/>
          </p:nvGrpSpPr>
          <p:grpSpPr>
            <a:xfrm>
              <a:off x="2590800" y="2733583"/>
              <a:ext cx="3971242" cy="2654911"/>
              <a:chOff x="-3810" y="0"/>
              <a:chExt cx="3963494" cy="31234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0160" y="16510"/>
                <a:ext cx="3949524" cy="3096754"/>
              </a:xfrm>
              <a:custGeom>
                <a:avLst/>
                <a:gdLst/>
                <a:ahLst/>
                <a:cxnLst/>
                <a:rect l="l" t="t" r="r" b="b"/>
                <a:pathLst>
                  <a:path w="3815727" h="3096754">
                    <a:moveTo>
                      <a:pt x="3815727" y="3096754"/>
                    </a:moveTo>
                    <a:lnTo>
                      <a:pt x="0" y="3089134"/>
                    </a:lnTo>
                    <a:lnTo>
                      <a:pt x="0" y="1087262"/>
                    </a:lnTo>
                    <a:lnTo>
                      <a:pt x="17780" y="19050"/>
                    </a:lnTo>
                    <a:lnTo>
                      <a:pt x="1900679" y="0"/>
                    </a:lnTo>
                    <a:lnTo>
                      <a:pt x="3796677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3810" y="0"/>
                <a:ext cx="3949524" cy="3123424"/>
              </a:xfrm>
              <a:custGeom>
                <a:avLst/>
                <a:gdLst/>
                <a:ahLst/>
                <a:cxnLst/>
                <a:rect l="l" t="t" r="r" b="b"/>
                <a:pathLst>
                  <a:path w="3844936" h="3123424">
                    <a:moveTo>
                      <a:pt x="3810647" y="21590"/>
                    </a:moveTo>
                    <a:cubicBezTo>
                      <a:pt x="3811916" y="34290"/>
                      <a:pt x="3811916" y="44450"/>
                      <a:pt x="3813186" y="54610"/>
                    </a:cubicBezTo>
                    <a:cubicBezTo>
                      <a:pt x="3815727" y="110720"/>
                      <a:pt x="3816997" y="177883"/>
                      <a:pt x="3819536" y="242647"/>
                    </a:cubicBezTo>
                    <a:cubicBezTo>
                      <a:pt x="3819536" y="336195"/>
                      <a:pt x="3832236" y="2180778"/>
                      <a:pt x="3838586" y="2274327"/>
                    </a:cubicBezTo>
                    <a:cubicBezTo>
                      <a:pt x="3844936" y="2415849"/>
                      <a:pt x="3841127" y="2559769"/>
                      <a:pt x="3841127" y="2701291"/>
                    </a:cubicBezTo>
                    <a:cubicBezTo>
                      <a:pt x="3841127" y="2826022"/>
                      <a:pt x="3842397" y="2941159"/>
                      <a:pt x="3843666" y="3062464"/>
                    </a:cubicBezTo>
                    <a:cubicBezTo>
                      <a:pt x="3843666" y="3084054"/>
                      <a:pt x="3843666" y="3098024"/>
                      <a:pt x="3843666" y="3122154"/>
                    </a:cubicBezTo>
                    <a:cubicBezTo>
                      <a:pt x="3820806" y="3122154"/>
                      <a:pt x="3800486" y="3123424"/>
                      <a:pt x="3773256" y="3122154"/>
                    </a:cubicBezTo>
                    <a:cubicBezTo>
                      <a:pt x="3580885" y="3117074"/>
                      <a:pt x="3385553" y="3123424"/>
                      <a:pt x="3193181" y="3118344"/>
                    </a:cubicBezTo>
                    <a:cubicBezTo>
                      <a:pt x="3077758" y="3114534"/>
                      <a:pt x="2965295" y="3117074"/>
                      <a:pt x="2849872" y="3114534"/>
                    </a:cubicBezTo>
                    <a:cubicBezTo>
                      <a:pt x="2796600" y="3113264"/>
                      <a:pt x="2743327" y="3111994"/>
                      <a:pt x="2690055" y="3110724"/>
                    </a:cubicBezTo>
                    <a:cubicBezTo>
                      <a:pt x="2657500" y="3110724"/>
                      <a:pt x="2627904" y="3111994"/>
                      <a:pt x="2595349" y="3111994"/>
                    </a:cubicBezTo>
                    <a:cubicBezTo>
                      <a:pt x="2512481" y="3110724"/>
                      <a:pt x="2284595" y="3111994"/>
                      <a:pt x="2201727" y="3110724"/>
                    </a:cubicBezTo>
                    <a:cubicBezTo>
                      <a:pt x="2142536" y="3109454"/>
                      <a:pt x="958709" y="3118344"/>
                      <a:pt x="899518" y="3117074"/>
                    </a:cubicBezTo>
                    <a:cubicBezTo>
                      <a:pt x="884720" y="3117074"/>
                      <a:pt x="866963" y="3118344"/>
                      <a:pt x="852165" y="3118344"/>
                    </a:cubicBezTo>
                    <a:cubicBezTo>
                      <a:pt x="816650" y="3118344"/>
                      <a:pt x="784095" y="3119614"/>
                      <a:pt x="748580" y="3119614"/>
                    </a:cubicBezTo>
                    <a:cubicBezTo>
                      <a:pt x="659793" y="3119614"/>
                      <a:pt x="573966" y="3118344"/>
                      <a:pt x="485179" y="3117074"/>
                    </a:cubicBezTo>
                    <a:cubicBezTo>
                      <a:pt x="431907" y="3115804"/>
                      <a:pt x="378635" y="3114534"/>
                      <a:pt x="328322" y="3113264"/>
                    </a:cubicBezTo>
                    <a:cubicBezTo>
                      <a:pt x="233616" y="3111994"/>
                      <a:pt x="138910" y="3110724"/>
                      <a:pt x="48260" y="3110724"/>
                    </a:cubicBezTo>
                    <a:cubicBezTo>
                      <a:pt x="38100" y="3110724"/>
                      <a:pt x="29210" y="3110724"/>
                      <a:pt x="19050" y="3109454"/>
                    </a:cubicBezTo>
                    <a:cubicBezTo>
                      <a:pt x="10160" y="3108184"/>
                      <a:pt x="5080" y="3101834"/>
                      <a:pt x="7620" y="3092944"/>
                    </a:cubicBezTo>
                    <a:cubicBezTo>
                      <a:pt x="16510" y="3061093"/>
                      <a:pt x="12700" y="3001126"/>
                      <a:pt x="11430" y="2938760"/>
                    </a:cubicBezTo>
                    <a:cubicBezTo>
                      <a:pt x="10160" y="2811630"/>
                      <a:pt x="6350" y="2686899"/>
                      <a:pt x="7620" y="2559769"/>
                    </a:cubicBezTo>
                    <a:cubicBezTo>
                      <a:pt x="5080" y="2401457"/>
                      <a:pt x="0" y="441737"/>
                      <a:pt x="7620" y="281026"/>
                    </a:cubicBezTo>
                    <a:cubicBezTo>
                      <a:pt x="8890" y="249843"/>
                      <a:pt x="7620" y="216262"/>
                      <a:pt x="8890" y="185079"/>
                    </a:cubicBezTo>
                    <a:cubicBezTo>
                      <a:pt x="10160" y="134707"/>
                      <a:pt x="12700" y="79537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4921" y="30480"/>
                      <a:pt x="112274" y="29210"/>
                    </a:cubicBezTo>
                    <a:cubicBezTo>
                      <a:pt x="192182" y="25400"/>
                      <a:pt x="272090" y="22860"/>
                      <a:pt x="354958" y="20320"/>
                    </a:cubicBezTo>
                    <a:cubicBezTo>
                      <a:pt x="411190" y="17780"/>
                      <a:pt x="467422" y="16510"/>
                      <a:pt x="520694" y="13970"/>
                    </a:cubicBezTo>
                    <a:cubicBezTo>
                      <a:pt x="573966" y="11430"/>
                      <a:pt x="630198" y="8890"/>
                      <a:pt x="683470" y="8890"/>
                    </a:cubicBezTo>
                    <a:cubicBezTo>
                      <a:pt x="742661" y="7620"/>
                      <a:pt x="801853" y="10160"/>
                      <a:pt x="861044" y="8890"/>
                    </a:cubicBezTo>
                    <a:cubicBezTo>
                      <a:pt x="935033" y="8890"/>
                      <a:pt x="2275716" y="6350"/>
                      <a:pt x="2349705" y="5080"/>
                    </a:cubicBezTo>
                    <a:cubicBezTo>
                      <a:pt x="2420735" y="3810"/>
                      <a:pt x="2491764" y="2540"/>
                      <a:pt x="2565754" y="2540"/>
                    </a:cubicBezTo>
                    <a:cubicBezTo>
                      <a:pt x="2687096" y="1270"/>
                      <a:pt x="2805479" y="0"/>
                      <a:pt x="2926821" y="0"/>
                    </a:cubicBezTo>
                    <a:cubicBezTo>
                      <a:pt x="2977133" y="0"/>
                      <a:pt x="3030405" y="2540"/>
                      <a:pt x="3080718" y="2540"/>
                    </a:cubicBezTo>
                    <a:cubicBezTo>
                      <a:pt x="3219818" y="3810"/>
                      <a:pt x="3361877" y="5080"/>
                      <a:pt x="3500976" y="7620"/>
                    </a:cubicBezTo>
                    <a:cubicBezTo>
                      <a:pt x="3574965" y="8890"/>
                      <a:pt x="3648955" y="12700"/>
                      <a:pt x="3722944" y="16510"/>
                    </a:cubicBezTo>
                    <a:cubicBezTo>
                      <a:pt x="3740701" y="16510"/>
                      <a:pt x="3758458" y="16510"/>
                      <a:pt x="3773256" y="16510"/>
                    </a:cubicBezTo>
                    <a:cubicBezTo>
                      <a:pt x="3791597" y="17780"/>
                      <a:pt x="3800486" y="20320"/>
                      <a:pt x="3810647" y="21590"/>
                    </a:cubicBezTo>
                    <a:close/>
                    <a:moveTo>
                      <a:pt x="3820806" y="3105644"/>
                    </a:moveTo>
                    <a:cubicBezTo>
                      <a:pt x="3822077" y="3089134"/>
                      <a:pt x="3823347" y="3076434"/>
                      <a:pt x="3823347" y="3063734"/>
                    </a:cubicBezTo>
                    <a:cubicBezTo>
                      <a:pt x="3822077" y="2929166"/>
                      <a:pt x="3820806" y="2802036"/>
                      <a:pt x="3820806" y="2665311"/>
                    </a:cubicBezTo>
                    <a:cubicBezTo>
                      <a:pt x="3820806" y="2602946"/>
                      <a:pt x="3823347" y="2540580"/>
                      <a:pt x="3822077" y="2478214"/>
                    </a:cubicBezTo>
                    <a:cubicBezTo>
                      <a:pt x="3822077" y="2420646"/>
                      <a:pt x="3820806" y="2360679"/>
                      <a:pt x="3819536" y="2303111"/>
                    </a:cubicBezTo>
                    <a:cubicBezTo>
                      <a:pt x="3814456" y="2214360"/>
                      <a:pt x="3803027" y="376973"/>
                      <a:pt x="3803027" y="288222"/>
                    </a:cubicBezTo>
                    <a:cubicBezTo>
                      <a:pt x="3800486" y="213863"/>
                      <a:pt x="3797947" y="137105"/>
                      <a:pt x="3795406" y="63500"/>
                    </a:cubicBezTo>
                    <a:cubicBezTo>
                      <a:pt x="3794136" y="44450"/>
                      <a:pt x="3792866" y="43180"/>
                      <a:pt x="3764378" y="41910"/>
                    </a:cubicBezTo>
                    <a:cubicBezTo>
                      <a:pt x="3755499" y="41910"/>
                      <a:pt x="3749580" y="41910"/>
                      <a:pt x="3740701" y="40640"/>
                    </a:cubicBezTo>
                    <a:cubicBezTo>
                      <a:pt x="3666712" y="36830"/>
                      <a:pt x="3589763" y="31750"/>
                      <a:pt x="3515774" y="30480"/>
                    </a:cubicBezTo>
                    <a:cubicBezTo>
                      <a:pt x="3335241" y="26670"/>
                      <a:pt x="3151748" y="25400"/>
                      <a:pt x="2971214" y="22860"/>
                    </a:cubicBezTo>
                    <a:cubicBezTo>
                      <a:pt x="2944578" y="22860"/>
                      <a:pt x="2914982" y="22860"/>
                      <a:pt x="2888346" y="22860"/>
                    </a:cubicBezTo>
                    <a:cubicBezTo>
                      <a:pt x="2843953" y="22860"/>
                      <a:pt x="2799559" y="22860"/>
                      <a:pt x="2758125" y="22860"/>
                    </a:cubicBezTo>
                    <a:cubicBezTo>
                      <a:pt x="2663419" y="22860"/>
                      <a:pt x="2568713" y="22860"/>
                      <a:pt x="2476967" y="24130"/>
                    </a:cubicBezTo>
                    <a:cubicBezTo>
                      <a:pt x="2397058" y="25400"/>
                      <a:pt x="1050456" y="29210"/>
                      <a:pt x="970548" y="29210"/>
                    </a:cubicBezTo>
                    <a:cubicBezTo>
                      <a:pt x="840327" y="29210"/>
                      <a:pt x="710106" y="26670"/>
                      <a:pt x="579885" y="33020"/>
                    </a:cubicBezTo>
                    <a:cubicBezTo>
                      <a:pt x="511815" y="36830"/>
                      <a:pt x="446705" y="36830"/>
                      <a:pt x="381594" y="38100"/>
                    </a:cubicBezTo>
                    <a:cubicBezTo>
                      <a:pt x="269131" y="41910"/>
                      <a:pt x="156667" y="45720"/>
                      <a:pt x="49530" y="50800"/>
                    </a:cubicBezTo>
                    <a:cubicBezTo>
                      <a:pt x="36830" y="50800"/>
                      <a:pt x="34290" y="53340"/>
                      <a:pt x="33020" y="72341"/>
                    </a:cubicBezTo>
                    <a:cubicBezTo>
                      <a:pt x="31750" y="115517"/>
                      <a:pt x="31750" y="158693"/>
                      <a:pt x="30480" y="201870"/>
                    </a:cubicBezTo>
                    <a:cubicBezTo>
                      <a:pt x="29210" y="273830"/>
                      <a:pt x="26670" y="343392"/>
                      <a:pt x="25400" y="415352"/>
                    </a:cubicBezTo>
                    <a:cubicBezTo>
                      <a:pt x="20320" y="492109"/>
                      <a:pt x="26670" y="2367875"/>
                      <a:pt x="29210" y="2444633"/>
                    </a:cubicBezTo>
                    <a:cubicBezTo>
                      <a:pt x="29210" y="2526188"/>
                      <a:pt x="29210" y="2610141"/>
                      <a:pt x="30480" y="2691697"/>
                    </a:cubicBezTo>
                    <a:cubicBezTo>
                      <a:pt x="30480" y="2751663"/>
                      <a:pt x="33020" y="2811631"/>
                      <a:pt x="33020" y="2871597"/>
                    </a:cubicBezTo>
                    <a:cubicBezTo>
                      <a:pt x="33020" y="2936362"/>
                      <a:pt x="33020" y="3001126"/>
                      <a:pt x="31750" y="3063734"/>
                    </a:cubicBezTo>
                    <a:cubicBezTo>
                      <a:pt x="31750" y="3067544"/>
                      <a:pt x="31750" y="3070084"/>
                      <a:pt x="31750" y="3073894"/>
                    </a:cubicBezTo>
                    <a:cubicBezTo>
                      <a:pt x="31750" y="3084054"/>
                      <a:pt x="35560" y="3087864"/>
                      <a:pt x="44450" y="3087864"/>
                    </a:cubicBezTo>
                    <a:cubicBezTo>
                      <a:pt x="70840" y="3087864"/>
                      <a:pt x="112274" y="3089134"/>
                      <a:pt x="150748" y="3089134"/>
                    </a:cubicBezTo>
                    <a:cubicBezTo>
                      <a:pt x="206980" y="3089134"/>
                      <a:pt x="266171" y="3086594"/>
                      <a:pt x="322403" y="3089134"/>
                    </a:cubicBezTo>
                    <a:cubicBezTo>
                      <a:pt x="414149" y="3092944"/>
                      <a:pt x="505896" y="3095484"/>
                      <a:pt x="597643" y="3094214"/>
                    </a:cubicBezTo>
                    <a:cubicBezTo>
                      <a:pt x="656834" y="3092944"/>
                      <a:pt x="713066" y="3095484"/>
                      <a:pt x="772257" y="3095484"/>
                    </a:cubicBezTo>
                    <a:cubicBezTo>
                      <a:pt x="858084" y="3095484"/>
                      <a:pt x="943912" y="3094214"/>
                      <a:pt x="1029739" y="3095484"/>
                    </a:cubicBezTo>
                    <a:cubicBezTo>
                      <a:pt x="1157000" y="3096754"/>
                      <a:pt x="2553915" y="3086594"/>
                      <a:pt x="2684136" y="3089134"/>
                    </a:cubicBezTo>
                    <a:cubicBezTo>
                      <a:pt x="2740368" y="3090404"/>
                      <a:pt x="2796600" y="3091674"/>
                      <a:pt x="2849872" y="3091674"/>
                    </a:cubicBezTo>
                    <a:cubicBezTo>
                      <a:pt x="2947537" y="3094214"/>
                      <a:pt x="3042244" y="3090404"/>
                      <a:pt x="3139909" y="3094214"/>
                    </a:cubicBezTo>
                    <a:cubicBezTo>
                      <a:pt x="3219818" y="3096754"/>
                      <a:pt x="3299726" y="3096754"/>
                      <a:pt x="3379634" y="3099294"/>
                    </a:cubicBezTo>
                    <a:cubicBezTo>
                      <a:pt x="3498017" y="3103104"/>
                      <a:pt x="3616400" y="3105644"/>
                      <a:pt x="3734782" y="3106914"/>
                    </a:cubicBezTo>
                    <a:cubicBezTo>
                      <a:pt x="3779176" y="3106914"/>
                      <a:pt x="3800486" y="3105644"/>
                      <a:pt x="3820806" y="3105644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624061" y="2829931"/>
              <a:ext cx="3823186" cy="2462213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42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Listen and chant Past Tense Regular Verb Chunks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F8DA4A93-F275-A17E-4B7A-386DB1B7CB09}"/>
              </a:ext>
            </a:extLst>
          </p:cNvPr>
          <p:cNvGrpSpPr/>
          <p:nvPr/>
        </p:nvGrpSpPr>
        <p:grpSpPr>
          <a:xfrm>
            <a:off x="7441042" y="5957538"/>
            <a:ext cx="1618123" cy="652463"/>
            <a:chOff x="7441042" y="5957538"/>
            <a:chExt cx="1618123" cy="652463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68278031-204D-DFCE-F91F-799040F75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1626" y="6052936"/>
              <a:ext cx="107753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CD3 05</a:t>
              </a:r>
              <a:endParaRPr kumimoji="0" lang="ar-EG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34702E2F-0B0F-04D0-147B-C80895A95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1042" y="5957538"/>
              <a:ext cx="654050" cy="652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512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A82380-60AA-45B0-9B84-4FBA8411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 Past Tense Song by Teacher Ham!">
            <a:hlinkClick r:id="" action="ppaction://media"/>
            <a:extLst>
              <a:ext uri="{FF2B5EF4-FFF2-40B4-BE49-F238E27FC236}">
                <a16:creationId xmlns:a16="http://schemas.microsoft.com/office/drawing/2014/main" id="{0CC60593-5F36-4935-A089-1E380E6993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49" y="680484"/>
            <a:ext cx="7886699" cy="5496479"/>
          </a:xfrm>
        </p:spPr>
      </p:pic>
    </p:spTree>
    <p:extLst>
      <p:ext uri="{BB962C8B-B14F-4D97-AF65-F5344CB8AC3E}">
        <p14:creationId xmlns:p14="http://schemas.microsoft.com/office/powerpoint/2010/main" val="13490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3010</TotalTime>
  <Words>219</Words>
  <Application>Microsoft Office PowerPoint</Application>
  <PresentationFormat>عرض على الشاشة (4:3)</PresentationFormat>
  <Paragraphs>56</Paragraphs>
  <Slides>20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MHEupperelemsansEMInfant-Bold</vt:lpstr>
      <vt:lpstr>MHEupperelemsansEMInfant-Reg</vt:lpstr>
      <vt:lpstr>MMHTykewriterStdMEA-Bold</vt:lpstr>
      <vt:lpstr>Moonlight</vt:lpstr>
      <vt:lpstr>Moonlight Bold</vt:lpstr>
      <vt:lpstr>Times New Roman</vt:lpstr>
      <vt:lpstr>Office Theme</vt:lpstr>
      <vt:lpstr>1_Office Theme</vt:lpstr>
      <vt:lpstr>Good morning Welcome to our class</vt:lpstr>
      <vt:lpstr>Date\ 11.6.1445           Day\sunday </vt:lpstr>
      <vt:lpstr>                silent vidue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say the past form of six regular verbs.</vt:lpstr>
      <vt:lpstr>قال الرسول  (صلى الله عليه وسلم)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عبدالله الشمري</cp:lastModifiedBy>
  <cp:revision>618</cp:revision>
  <dcterms:created xsi:type="dcterms:W3CDTF">2020-03-03T18:55:10Z</dcterms:created>
  <dcterms:modified xsi:type="dcterms:W3CDTF">2023-12-23T18:56:34Z</dcterms:modified>
</cp:coreProperties>
</file>